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2.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webextensions/webextension3.xml" ContentType="application/vnd.ms-office.webextens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46E_75C89AB3.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webextensions/webextension4.xml" ContentType="application/vnd.ms-office.webextension+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131"/>
  </p:notesMasterIdLst>
  <p:sldIdLst>
    <p:sldId id="1101" r:id="rId5"/>
    <p:sldId id="260" r:id="rId6"/>
    <p:sldId id="1100" r:id="rId7"/>
    <p:sldId id="257" r:id="rId8"/>
    <p:sldId id="283" r:id="rId9"/>
    <p:sldId id="1168" r:id="rId10"/>
    <p:sldId id="261" r:id="rId11"/>
    <p:sldId id="273" r:id="rId12"/>
    <p:sldId id="1081" r:id="rId13"/>
    <p:sldId id="1143" r:id="rId14"/>
    <p:sldId id="783" r:id="rId15"/>
    <p:sldId id="259" r:id="rId16"/>
    <p:sldId id="963" r:id="rId17"/>
    <p:sldId id="429" r:id="rId18"/>
    <p:sldId id="965" r:id="rId19"/>
    <p:sldId id="966" r:id="rId20"/>
    <p:sldId id="967" r:id="rId21"/>
    <p:sldId id="968" r:id="rId22"/>
    <p:sldId id="970" r:id="rId23"/>
    <p:sldId id="969" r:id="rId24"/>
    <p:sldId id="432" r:id="rId25"/>
    <p:sldId id="1169" r:id="rId26"/>
    <p:sldId id="433" r:id="rId27"/>
    <p:sldId id="434" r:id="rId28"/>
    <p:sldId id="1059" r:id="rId29"/>
    <p:sldId id="307" r:id="rId30"/>
    <p:sldId id="1144" r:id="rId31"/>
    <p:sldId id="1026" r:id="rId32"/>
    <p:sldId id="1027" r:id="rId33"/>
    <p:sldId id="1028" r:id="rId34"/>
    <p:sldId id="1029" r:id="rId35"/>
    <p:sldId id="1030" r:id="rId36"/>
    <p:sldId id="1145" r:id="rId37"/>
    <p:sldId id="1031" r:id="rId38"/>
    <p:sldId id="1032" r:id="rId39"/>
    <p:sldId id="1033" r:id="rId40"/>
    <p:sldId id="1049" r:id="rId41"/>
    <p:sldId id="1034" r:id="rId42"/>
    <p:sldId id="1140" r:id="rId43"/>
    <p:sldId id="1172" r:id="rId44"/>
    <p:sldId id="1171" r:id="rId45"/>
    <p:sldId id="750" r:id="rId46"/>
    <p:sldId id="1036" r:id="rId47"/>
    <p:sldId id="1037" r:id="rId48"/>
    <p:sldId id="1038" r:id="rId49"/>
    <p:sldId id="1147" r:id="rId50"/>
    <p:sldId id="1102" r:id="rId51"/>
    <p:sldId id="1112" r:id="rId52"/>
    <p:sldId id="1103" r:id="rId53"/>
    <p:sldId id="1104" r:id="rId54"/>
    <p:sldId id="1105" r:id="rId55"/>
    <p:sldId id="1106" r:id="rId56"/>
    <p:sldId id="1107" r:id="rId57"/>
    <p:sldId id="1108" r:id="rId58"/>
    <p:sldId id="1109" r:id="rId59"/>
    <p:sldId id="1141" r:id="rId60"/>
    <p:sldId id="775" r:id="rId61"/>
    <p:sldId id="1042" r:id="rId62"/>
    <p:sldId id="1044" r:id="rId63"/>
    <p:sldId id="344" r:id="rId64"/>
    <p:sldId id="391" r:id="rId65"/>
    <p:sldId id="1048" r:id="rId66"/>
    <p:sldId id="1149" r:id="rId67"/>
    <p:sldId id="1110" r:id="rId68"/>
    <p:sldId id="1137" r:id="rId69"/>
    <p:sldId id="1051" r:id="rId70"/>
    <p:sldId id="1118" r:id="rId71"/>
    <p:sldId id="988" r:id="rId72"/>
    <p:sldId id="1151" r:id="rId73"/>
    <p:sldId id="1053" r:id="rId74"/>
    <p:sldId id="1080" r:id="rId75"/>
    <p:sldId id="822" r:id="rId76"/>
    <p:sldId id="447" r:id="rId77"/>
    <p:sldId id="1062" r:id="rId78"/>
    <p:sldId id="1063" r:id="rId79"/>
    <p:sldId id="1153" r:id="rId80"/>
    <p:sldId id="1064" r:id="rId81"/>
    <p:sldId id="1065" r:id="rId82"/>
    <p:sldId id="1170" r:id="rId83"/>
    <p:sldId id="813" r:id="rId84"/>
    <p:sldId id="1082" r:id="rId85"/>
    <p:sldId id="991" r:id="rId86"/>
    <p:sldId id="303" r:id="rId87"/>
    <p:sldId id="772" r:id="rId88"/>
    <p:sldId id="276" r:id="rId89"/>
    <p:sldId id="332" r:id="rId90"/>
    <p:sldId id="1155" r:id="rId91"/>
    <p:sldId id="1069" r:id="rId92"/>
    <p:sldId id="1056" r:id="rId93"/>
    <p:sldId id="364" r:id="rId94"/>
    <p:sldId id="1119" r:id="rId95"/>
    <p:sldId id="1128" r:id="rId96"/>
    <p:sldId id="1127" r:id="rId97"/>
    <p:sldId id="1126" r:id="rId98"/>
    <p:sldId id="1129" r:id="rId99"/>
    <p:sldId id="1120" r:id="rId100"/>
    <p:sldId id="1078" r:id="rId101"/>
    <p:sldId id="1076" r:id="rId102"/>
    <p:sldId id="1075" r:id="rId103"/>
    <p:sldId id="1157" r:id="rId104"/>
    <p:sldId id="1074" r:id="rId105"/>
    <p:sldId id="1158" r:id="rId106"/>
    <p:sldId id="1139" r:id="rId107"/>
    <p:sldId id="346" r:id="rId108"/>
    <p:sldId id="1068" r:id="rId109"/>
    <p:sldId id="1134" r:id="rId110"/>
    <p:sldId id="1135" r:id="rId111"/>
    <p:sldId id="1111" r:id="rId112"/>
    <p:sldId id="1125" r:id="rId113"/>
    <p:sldId id="1077" r:id="rId114"/>
    <p:sldId id="1160" r:id="rId115"/>
    <p:sldId id="285" r:id="rId116"/>
    <p:sldId id="1159" r:id="rId117"/>
    <p:sldId id="1124" r:id="rId118"/>
    <p:sldId id="298" r:id="rId119"/>
    <p:sldId id="1138" r:id="rId120"/>
    <p:sldId id="1113" r:id="rId121"/>
    <p:sldId id="1161" r:id="rId122"/>
    <p:sldId id="828" r:id="rId123"/>
    <p:sldId id="1162" r:id="rId124"/>
    <p:sldId id="424" r:id="rId125"/>
    <p:sldId id="286" r:id="rId126"/>
    <p:sldId id="281" r:id="rId127"/>
    <p:sldId id="407" r:id="rId128"/>
    <p:sldId id="1167" r:id="rId129"/>
    <p:sldId id="1142" r:id="rId130"/>
  </p:sldIdLst>
  <p:sldSz cx="12193588" cy="6858000"/>
  <p:notesSz cx="8891588" cy="6858000"/>
  <p:custShowLst>
    <p:custShow name="Intro" id="0">
      <p:sldLst>
        <p:sld r:id="rId5"/>
        <p:sld r:id="rId6"/>
        <p:sld r:id="rId7"/>
      </p:sldLst>
    </p:custShow>
    <p:custShow name="Main Presentation" id="1">
      <p:sldLst>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5"/>
        <p:sld r:id="rId46"/>
        <p:sld r:id="rId47"/>
        <p:sld r:id="rId48"/>
        <p:sld r:id="rId49"/>
        <p:sld r:id="rId50"/>
        <p:sld r:id="rId51"/>
        <p:sld r:id="rId52"/>
        <p:sld r:id="rId53"/>
        <p:sld r:id="rId54"/>
        <p:sld r:id="rId55"/>
        <p:sld r:id="rId56"/>
        <p:sld r:id="rId57"/>
        <p:sld r:id="rId58"/>
        <p:sld r:id="rId59"/>
        <p:sld r:id="rId61"/>
        <p:sld r:id="rId60"/>
        <p:sld r:id="rId62"/>
        <p:sld r:id="rId63"/>
        <p:sld r:id="rId64"/>
        <p:sld r:id="rId65"/>
        <p:sld r:id="rId66"/>
        <p:sld r:id="rId67"/>
        <p:sld r:id="rId68"/>
        <p:sld r:id="rId69"/>
        <p:sld r:id="rId70"/>
        <p:sld r:id="rId71"/>
        <p:sld r:id="rId72"/>
        <p:sld r:id="rId73"/>
        <p:sld r:id="rId74"/>
        <p:sld r:id="rId75"/>
        <p:sld r:id="rId76"/>
        <p:sld r:id="rId77"/>
        <p:sld r:id="rId78"/>
        <p:sld r:id="rId79"/>
        <p:sld r:id="rId80"/>
        <p:sld r:id="rId81"/>
        <p:sld r:id="rId82"/>
        <p:sld r:id="rId83"/>
        <p:sld r:id="rId84"/>
        <p:sld r:id="rId85"/>
        <p:sld r:id="rId86"/>
        <p:sld r:id="rId87"/>
        <p:sld r:id="rId88"/>
        <p:sld r:id="rId89"/>
        <p:sld r:id="rId90"/>
        <p:sld r:id="rId91"/>
        <p:sld r:id="rId93"/>
        <p:sld r:id="rId95"/>
        <p:sld r:id="rId96"/>
        <p:sld r:id="rId97"/>
        <p:sld r:id="rId98"/>
        <p:sld r:id="rId99"/>
        <p:sld r:id="rId100"/>
        <p:sld r:id="rId94"/>
        <p:sld r:id="rId92"/>
        <p:sld r:id="rId101"/>
        <p:sld r:id="rId102"/>
        <p:sld r:id="rId103"/>
        <p:sld r:id="rId104"/>
        <p:sld r:id="rId105"/>
        <p:sld r:id="rId106"/>
        <p:sld r:id="rId107"/>
        <p:sld r:id="rId108"/>
        <p:sld r:id="rId109"/>
        <p:sld r:id="rId110"/>
        <p:sld r:id="rId111"/>
        <p:sld r:id="rId112"/>
        <p:sld r:id="rId113"/>
        <p:sld r:id="rId114"/>
        <p:sld r:id="rId115"/>
        <p:sld r:id="rId116"/>
        <p:sld r:id="rId117"/>
        <p:sld r:id="rId118"/>
        <p:sld r:id="rId119"/>
        <p:sld r:id="rId120"/>
        <p:sld r:id="rId121"/>
        <p:sld r:id="rId122"/>
        <p:sld r:id="rId123"/>
        <p:sld r:id="rId124"/>
        <p:sld r:id="rId125"/>
        <p:sld r:id="rId126"/>
        <p:sld r:id="rId127"/>
      </p:sldLst>
    </p:custShow>
  </p:custShowLst>
  <p:defaultTextStyle>
    <a:defPPr>
      <a:defRPr lang="en-US"/>
    </a:defPPr>
    <a:lvl1pPr marL="0" algn="l" defTabSz="457120" rtl="0" eaLnBrk="1" latinLnBrk="0" hangingPunct="1">
      <a:defRPr sz="1799" kern="1200">
        <a:solidFill>
          <a:schemeClr val="tx1"/>
        </a:solidFill>
        <a:latin typeface="+mn-lt"/>
        <a:ea typeface="+mn-ea"/>
        <a:cs typeface="+mn-cs"/>
      </a:defRPr>
    </a:lvl1pPr>
    <a:lvl2pPr marL="457120" algn="l" defTabSz="457120" rtl="0" eaLnBrk="1" latinLnBrk="0" hangingPunct="1">
      <a:defRPr sz="1799" kern="1200">
        <a:solidFill>
          <a:schemeClr val="tx1"/>
        </a:solidFill>
        <a:latin typeface="+mn-lt"/>
        <a:ea typeface="+mn-ea"/>
        <a:cs typeface="+mn-cs"/>
      </a:defRPr>
    </a:lvl2pPr>
    <a:lvl3pPr marL="914241" algn="l" defTabSz="457120" rtl="0" eaLnBrk="1" latinLnBrk="0" hangingPunct="1">
      <a:defRPr sz="1799" kern="1200">
        <a:solidFill>
          <a:schemeClr val="tx1"/>
        </a:solidFill>
        <a:latin typeface="+mn-lt"/>
        <a:ea typeface="+mn-ea"/>
        <a:cs typeface="+mn-cs"/>
      </a:defRPr>
    </a:lvl3pPr>
    <a:lvl4pPr marL="1371361" algn="l" defTabSz="457120" rtl="0" eaLnBrk="1" latinLnBrk="0" hangingPunct="1">
      <a:defRPr sz="1799" kern="1200">
        <a:solidFill>
          <a:schemeClr val="tx1"/>
        </a:solidFill>
        <a:latin typeface="+mn-lt"/>
        <a:ea typeface="+mn-ea"/>
        <a:cs typeface="+mn-cs"/>
      </a:defRPr>
    </a:lvl4pPr>
    <a:lvl5pPr marL="1828482" algn="l" defTabSz="457120" rtl="0" eaLnBrk="1" latinLnBrk="0" hangingPunct="1">
      <a:defRPr sz="1799" kern="1200">
        <a:solidFill>
          <a:schemeClr val="tx1"/>
        </a:solidFill>
        <a:latin typeface="+mn-lt"/>
        <a:ea typeface="+mn-ea"/>
        <a:cs typeface="+mn-cs"/>
      </a:defRPr>
    </a:lvl5pPr>
    <a:lvl6pPr marL="2285602" algn="l" defTabSz="457120" rtl="0" eaLnBrk="1" latinLnBrk="0" hangingPunct="1">
      <a:defRPr sz="1799" kern="1200">
        <a:solidFill>
          <a:schemeClr val="tx1"/>
        </a:solidFill>
        <a:latin typeface="+mn-lt"/>
        <a:ea typeface="+mn-ea"/>
        <a:cs typeface="+mn-cs"/>
      </a:defRPr>
    </a:lvl6pPr>
    <a:lvl7pPr marL="2742723" algn="l" defTabSz="457120" rtl="0" eaLnBrk="1" latinLnBrk="0" hangingPunct="1">
      <a:defRPr sz="1799" kern="1200">
        <a:solidFill>
          <a:schemeClr val="tx1"/>
        </a:solidFill>
        <a:latin typeface="+mn-lt"/>
        <a:ea typeface="+mn-ea"/>
        <a:cs typeface="+mn-cs"/>
      </a:defRPr>
    </a:lvl7pPr>
    <a:lvl8pPr marL="3199843" algn="l" defTabSz="457120" rtl="0" eaLnBrk="1" latinLnBrk="0" hangingPunct="1">
      <a:defRPr sz="1799" kern="1200">
        <a:solidFill>
          <a:schemeClr val="tx1"/>
        </a:solidFill>
        <a:latin typeface="+mn-lt"/>
        <a:ea typeface="+mn-ea"/>
        <a:cs typeface="+mn-cs"/>
      </a:defRPr>
    </a:lvl8pPr>
    <a:lvl9pPr marL="3656964" algn="l" defTabSz="457120" rtl="0" eaLnBrk="1" latinLnBrk="0" hangingPunct="1">
      <a:defRPr sz="1799"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3D10628-853E-402F-8354-D6B73DE85753}">
          <p14:sldIdLst>
            <p14:sldId id="1101"/>
            <p14:sldId id="260"/>
            <p14:sldId id="1100"/>
          </p14:sldIdLst>
        </p14:section>
        <p14:section name="Main Presentation" id="{F0C482AC-BE6F-480C-A2EC-FF0476A308D8}">
          <p14:sldIdLst>
            <p14:sldId id="257"/>
            <p14:sldId id="283"/>
            <p14:sldId id="1168"/>
            <p14:sldId id="261"/>
            <p14:sldId id="273"/>
            <p14:sldId id="1081"/>
            <p14:sldId id="1143"/>
            <p14:sldId id="783"/>
            <p14:sldId id="259"/>
            <p14:sldId id="963"/>
            <p14:sldId id="429"/>
            <p14:sldId id="965"/>
            <p14:sldId id="966"/>
            <p14:sldId id="967"/>
            <p14:sldId id="968"/>
            <p14:sldId id="970"/>
            <p14:sldId id="969"/>
            <p14:sldId id="432"/>
            <p14:sldId id="1169"/>
            <p14:sldId id="433"/>
            <p14:sldId id="434"/>
            <p14:sldId id="1059"/>
            <p14:sldId id="307"/>
            <p14:sldId id="1144"/>
            <p14:sldId id="1026"/>
            <p14:sldId id="1027"/>
            <p14:sldId id="1028"/>
            <p14:sldId id="1029"/>
            <p14:sldId id="1030"/>
            <p14:sldId id="1145"/>
            <p14:sldId id="1031"/>
            <p14:sldId id="1032"/>
            <p14:sldId id="1033"/>
            <p14:sldId id="1049"/>
            <p14:sldId id="1034"/>
            <p14:sldId id="1140"/>
            <p14:sldId id="1172"/>
            <p14:sldId id="1171"/>
            <p14:sldId id="750"/>
            <p14:sldId id="1036"/>
            <p14:sldId id="1037"/>
            <p14:sldId id="1038"/>
            <p14:sldId id="1147"/>
            <p14:sldId id="1102"/>
            <p14:sldId id="1112"/>
            <p14:sldId id="1103"/>
            <p14:sldId id="1104"/>
            <p14:sldId id="1105"/>
            <p14:sldId id="1106"/>
            <p14:sldId id="1107"/>
            <p14:sldId id="1108"/>
            <p14:sldId id="1109"/>
            <p14:sldId id="1141"/>
            <p14:sldId id="775"/>
            <p14:sldId id="1042"/>
            <p14:sldId id="1044"/>
            <p14:sldId id="344"/>
            <p14:sldId id="391"/>
            <p14:sldId id="1048"/>
            <p14:sldId id="1149"/>
            <p14:sldId id="1110"/>
            <p14:sldId id="1137"/>
            <p14:sldId id="1051"/>
            <p14:sldId id="1118"/>
            <p14:sldId id="988"/>
            <p14:sldId id="1151"/>
            <p14:sldId id="1053"/>
            <p14:sldId id="1080"/>
            <p14:sldId id="822"/>
            <p14:sldId id="447"/>
            <p14:sldId id="1062"/>
            <p14:sldId id="1063"/>
            <p14:sldId id="1153"/>
            <p14:sldId id="1064"/>
            <p14:sldId id="1065"/>
            <p14:sldId id="1170"/>
            <p14:sldId id="813"/>
            <p14:sldId id="1082"/>
            <p14:sldId id="991"/>
            <p14:sldId id="303"/>
            <p14:sldId id="772"/>
            <p14:sldId id="276"/>
            <p14:sldId id="332"/>
            <p14:sldId id="1155"/>
            <p14:sldId id="1069"/>
            <p14:sldId id="1056"/>
            <p14:sldId id="364"/>
            <p14:sldId id="1119"/>
            <p14:sldId id="1128"/>
            <p14:sldId id="1127"/>
            <p14:sldId id="1126"/>
            <p14:sldId id="1129"/>
            <p14:sldId id="1120"/>
            <p14:sldId id="1078"/>
            <p14:sldId id="1076"/>
            <p14:sldId id="1075"/>
            <p14:sldId id="1157"/>
            <p14:sldId id="1074"/>
            <p14:sldId id="1158"/>
            <p14:sldId id="1139"/>
            <p14:sldId id="346"/>
            <p14:sldId id="1068"/>
            <p14:sldId id="1134"/>
            <p14:sldId id="1135"/>
            <p14:sldId id="1111"/>
            <p14:sldId id="1125"/>
            <p14:sldId id="1077"/>
            <p14:sldId id="1160"/>
            <p14:sldId id="285"/>
            <p14:sldId id="1159"/>
            <p14:sldId id="1124"/>
            <p14:sldId id="298"/>
            <p14:sldId id="1138"/>
            <p14:sldId id="1113"/>
            <p14:sldId id="1161"/>
            <p14:sldId id="828"/>
            <p14:sldId id="1162"/>
            <p14:sldId id="424"/>
            <p14:sldId id="286"/>
            <p14:sldId id="281"/>
            <p14:sldId id="407"/>
            <p14:sldId id="1167"/>
            <p14:sldId id="11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0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D47BC4-C594-7F15-848C-EF248A0A144D}" name="Meghan Duda" initials="MD" userId="Meghan Duda" providerId="None"/>
  <p188:author id="{DCD0DAC5-BA6C-B8AD-FE6A-AFEF569E9604}" name="Meghan Kinter" initials="MK" userId="Meghan Kinter" providerId="None"/>
  <p188:author id="{1DB5DCF2-AFE1-2602-425E-F82D1B7B86BA}" name="Michelle S" initials="MS" userId="S::mysafejourney@mysafejourney.org::b3ee09a3-6225-4bd9-96e5-204b53bb5e9f" providerId="AD"/>
  <p188:author id="{C4B3C3F4-03B6-62ED-938B-A07DA977A71B}" name="Meghan Duda" initials="MD" userId="S::meghand@mysafejourney.org::c7fd95a8-9b09-497d-8ef4-1d86321014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rid nurjamil" initials="fn" lastIdx="1" clrIdx="0">
    <p:extLst>
      <p:ext uri="{19B8F6BF-5375-455C-9EA6-DF929625EA0E}">
        <p15:presenceInfo xmlns:p15="http://schemas.microsoft.com/office/powerpoint/2012/main" userId="8f222afd016eafa4" providerId="Windows Live"/>
      </p:ext>
    </p:extLst>
  </p:cmAuthor>
  <p:cmAuthor id="2" name="Michelle S" initials="MS" lastIdx="1" clrIdx="1">
    <p:extLst>
      <p:ext uri="{19B8F6BF-5375-455C-9EA6-DF929625EA0E}">
        <p15:presenceInfo xmlns:p15="http://schemas.microsoft.com/office/powerpoint/2012/main" userId="S::mysafejourney@mysafejourney.org::b3ee09a3-6225-4bd9-96e5-204b53bb5e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Rg st="1" end="3"/>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EB1"/>
    <a:srgbClr val="E2DD0B"/>
    <a:srgbClr val="CC6600"/>
    <a:srgbClr val="482CBC"/>
    <a:srgbClr val="B28BFF"/>
    <a:srgbClr val="9966FF"/>
    <a:srgbClr val="D2DC0E"/>
    <a:srgbClr val="4F1F76"/>
    <a:srgbClr val="3E1253"/>
    <a:srgbClr val="D7B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C158F-862D-409F-85DD-98220E341631}" v="65" dt="2022-05-18T16:41:27.386"/>
    <p1510:client id="{4E5DFAFB-1220-52DE-CFD9-4CF27A67ADE9}" v="5" dt="2022-08-03T16:38:21.720"/>
    <p1510:client id="{8FC06969-024F-8612-F451-5640B7B3DA03}" v="2" dt="2022-08-03T16:44:36.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160"/>
        <p:guide pos="280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8/10/relationships/authors" Targe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54_FB6856EB.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chemeClr val="accent1"/>
                  </a:gs>
                  <a:gs pos="100000">
                    <a:schemeClr val="accent5"/>
                  </a:gs>
                </a:gsLst>
                <a:lin ang="3600000" scaled="0"/>
              </a:gradFill>
              <a:ln w="19050">
                <a:noFill/>
              </a:ln>
              <a:effectLst/>
            </c:spPr>
            <c:extLst>
              <c:ext xmlns:c16="http://schemas.microsoft.com/office/drawing/2014/chart" uri="{C3380CC4-5D6E-409C-BE32-E72D297353CC}">
                <c16:uniqueId val="{00000001-26C7-4F80-BE0F-7D08AB12804F}"/>
              </c:ext>
            </c:extLst>
          </c:dPt>
          <c:dPt>
            <c:idx val="1"/>
            <c:bubble3D val="0"/>
            <c:spPr>
              <a:solidFill>
                <a:schemeClr val="tx1">
                  <a:lumMod val="85000"/>
                  <a:lumOff val="15000"/>
                </a:schemeClr>
              </a:solidFill>
              <a:ln w="19050">
                <a:noFill/>
              </a:ln>
              <a:effectLst/>
            </c:spPr>
            <c:extLst>
              <c:ext xmlns:c16="http://schemas.microsoft.com/office/drawing/2014/chart" uri="{C3380CC4-5D6E-409C-BE32-E72D297353CC}">
                <c16:uniqueId val="{00000003-26C7-4F80-BE0F-7D08AB12804F}"/>
              </c:ext>
            </c:extLst>
          </c:dPt>
          <c:dPt>
            <c:idx val="2"/>
            <c:bubble3D val="0"/>
            <c:spPr>
              <a:solidFill>
                <a:schemeClr val="accent3"/>
              </a:solidFill>
              <a:ln w="19050">
                <a:noFill/>
              </a:ln>
              <a:effectLst/>
            </c:spPr>
            <c:extLst>
              <c:ext xmlns:c16="http://schemas.microsoft.com/office/drawing/2014/chart" uri="{C3380CC4-5D6E-409C-BE32-E72D297353CC}">
                <c16:uniqueId val="{00000005-26C7-4F80-BE0F-7D08AB12804F}"/>
              </c:ext>
            </c:extLst>
          </c:dPt>
          <c:dPt>
            <c:idx val="3"/>
            <c:bubble3D val="0"/>
            <c:spPr>
              <a:solidFill>
                <a:schemeClr val="accent4"/>
              </a:solidFill>
              <a:ln w="19050">
                <a:noFill/>
              </a:ln>
              <a:effectLst/>
            </c:spPr>
            <c:extLst>
              <c:ext xmlns:c16="http://schemas.microsoft.com/office/drawing/2014/chart" uri="{C3380CC4-5D6E-409C-BE32-E72D297353CC}">
                <c16:uniqueId val="{00000007-26C7-4F80-BE0F-7D08AB12804F}"/>
              </c:ext>
            </c:extLst>
          </c:dPt>
          <c:cat>
            <c:strRef>
              <c:f>Sheet1!$A$2:$A$5</c:f>
              <c:strCache>
                <c:ptCount val="2"/>
                <c:pt idx="0">
                  <c:v>1st Qtr</c:v>
                </c:pt>
                <c:pt idx="1">
                  <c:v>2nd Qtr</c:v>
                </c:pt>
              </c:strCache>
            </c:strRef>
          </c:cat>
          <c:val>
            <c:numRef>
              <c:f>Sheet1!$B$2:$B$5</c:f>
              <c:numCache>
                <c:formatCode>General</c:formatCode>
                <c:ptCount val="4"/>
                <c:pt idx="0">
                  <c:v>7.6</c:v>
                </c:pt>
                <c:pt idx="1">
                  <c:v>2.4</c:v>
                </c:pt>
              </c:numCache>
            </c:numRef>
          </c:val>
          <c:extLst>
            <c:ext xmlns:c16="http://schemas.microsoft.com/office/drawing/2014/chart" uri="{C3380CC4-5D6E-409C-BE32-E72D297353CC}">
              <c16:uniqueId val="{00000008-26C7-4F80-BE0F-7D08AB12804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46E_75C89AB3.xml><?xml version="1.0" encoding="utf-8"?>
<p188:cmLst xmlns:a="http://schemas.openxmlformats.org/drawingml/2006/main" xmlns:r="http://schemas.openxmlformats.org/officeDocument/2006/relationships" xmlns:p188="http://schemas.microsoft.com/office/powerpoint/2018/8/main">
  <p188:cm id="{8535434D-38FC-4582-9F44-85FD6D5600E3}" authorId="{C2D47BC4-C594-7F15-848C-EF248A0A144D}" created="2021-10-19T19:00:23.657">
    <pc:sldMkLst xmlns:pc="http://schemas.microsoft.com/office/powerpoint/2013/main/command">
      <pc:docMk/>
      <pc:sldMk cId="1976081075" sldId="1134"/>
    </pc:sldMkLst>
    <p188:txBody>
      <a:bodyPr/>
      <a:lstStyle/>
      <a:p>
        <a:r>
          <a:rPr lang="en-US"/>
          <a:t>Replace image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D8658A-607F-4A26-9445-6D12D00B0C40}"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4E5CC498-A729-4E19-BA62-07877E116647}">
      <dgm:prSet phldrT="[Text]"/>
      <dgm:spPr>
        <a:solidFill>
          <a:srgbClr val="C00000"/>
        </a:solidFill>
      </dgm:spPr>
      <dgm:t>
        <a:bodyPr/>
        <a:lstStyle/>
        <a:p>
          <a:r>
            <a:rPr lang="en-US" b="1"/>
            <a:t>least safe</a:t>
          </a:r>
        </a:p>
      </dgm:t>
    </dgm:pt>
    <dgm:pt modelId="{CA0DBF59-4BD3-4635-8474-61DC5BB5BB91}" type="parTrans" cxnId="{D048D830-DAD1-4B8B-8539-49C34A238973}">
      <dgm:prSet/>
      <dgm:spPr/>
      <dgm:t>
        <a:bodyPr/>
        <a:lstStyle/>
        <a:p>
          <a:endParaRPr lang="en-US"/>
        </a:p>
      </dgm:t>
    </dgm:pt>
    <dgm:pt modelId="{F7F3FF68-A35B-4093-B230-8357BF299A46}" type="sibTrans" cxnId="{D048D830-DAD1-4B8B-8539-49C34A238973}">
      <dgm:prSet/>
      <dgm:spPr/>
      <dgm:t>
        <a:bodyPr/>
        <a:lstStyle/>
        <a:p>
          <a:endParaRPr lang="en-US"/>
        </a:p>
      </dgm:t>
    </dgm:pt>
    <dgm:pt modelId="{92EE837E-D9E1-4BF3-96F4-574BEAD3D4BF}">
      <dgm:prSet phldrT="[Text]"/>
      <dgm:spPr>
        <a:solidFill>
          <a:srgbClr val="04EE04"/>
        </a:solidFill>
      </dgm:spPr>
      <dgm:t>
        <a:bodyPr/>
        <a:lstStyle/>
        <a:p>
          <a:r>
            <a:rPr lang="en-US" b="1"/>
            <a:t>safest</a:t>
          </a:r>
        </a:p>
      </dgm:t>
    </dgm:pt>
    <dgm:pt modelId="{B7557279-8DDB-4D94-93F2-E12FD39CB81D}" type="parTrans" cxnId="{63FAC674-E479-439C-95BA-5E8769688BD5}">
      <dgm:prSet/>
      <dgm:spPr/>
      <dgm:t>
        <a:bodyPr/>
        <a:lstStyle/>
        <a:p>
          <a:endParaRPr lang="en-US"/>
        </a:p>
      </dgm:t>
    </dgm:pt>
    <dgm:pt modelId="{1172EBB4-E6FB-4E73-AF58-826431353B14}" type="sibTrans" cxnId="{63FAC674-E479-439C-95BA-5E8769688BD5}">
      <dgm:prSet/>
      <dgm:spPr/>
      <dgm:t>
        <a:bodyPr/>
        <a:lstStyle/>
        <a:p>
          <a:endParaRPr lang="en-US"/>
        </a:p>
      </dgm:t>
    </dgm:pt>
    <dgm:pt modelId="{78B85203-6795-4CDB-B5C7-9A1027AFDDA0}">
      <dgm:prSet phldrT="[Text]"/>
      <dgm:spPr>
        <a:solidFill>
          <a:schemeClr val="bg1"/>
        </a:solidFill>
      </dgm:spPr>
      <dgm:t>
        <a:bodyPr/>
        <a:lstStyle/>
        <a:p>
          <a:r>
            <a:rPr lang="en-US"/>
            <a:t> </a:t>
          </a:r>
        </a:p>
      </dgm:t>
    </dgm:pt>
    <dgm:pt modelId="{D9DC958A-EAE7-4B4D-B7D9-5410EE2D5E50}" type="sibTrans" cxnId="{BDF5C957-6135-4C5C-88C0-6FF3BCA7240B}">
      <dgm:prSet/>
      <dgm:spPr/>
      <dgm:t>
        <a:bodyPr/>
        <a:lstStyle/>
        <a:p>
          <a:endParaRPr lang="en-US"/>
        </a:p>
      </dgm:t>
    </dgm:pt>
    <dgm:pt modelId="{98FDDE70-D11B-47EB-8718-C893FE8195AB}" type="parTrans" cxnId="{BDF5C957-6135-4C5C-88C0-6FF3BCA7240B}">
      <dgm:prSet/>
      <dgm:spPr/>
      <dgm:t>
        <a:bodyPr/>
        <a:lstStyle/>
        <a:p>
          <a:endParaRPr lang="en-US"/>
        </a:p>
      </dgm:t>
    </dgm:pt>
    <dgm:pt modelId="{3F5A0890-B3DB-4ADD-AD9E-583F6A94514A}">
      <dgm:prSet phldrT="[Text]"/>
      <dgm:spPr>
        <a:solidFill>
          <a:schemeClr val="bg1"/>
        </a:solidFill>
      </dgm:spPr>
      <dgm:t>
        <a:bodyPr/>
        <a:lstStyle/>
        <a:p>
          <a:r>
            <a:rPr lang="en-US"/>
            <a:t> </a:t>
          </a:r>
        </a:p>
      </dgm:t>
    </dgm:pt>
    <dgm:pt modelId="{E9056457-5D78-43B5-A4A7-0A27BDB15616}" type="sibTrans" cxnId="{569CA63E-DF58-4489-B229-6309637329EC}">
      <dgm:prSet/>
      <dgm:spPr/>
      <dgm:t>
        <a:bodyPr/>
        <a:lstStyle/>
        <a:p>
          <a:endParaRPr lang="en-US"/>
        </a:p>
      </dgm:t>
    </dgm:pt>
    <dgm:pt modelId="{C41EF6D1-51F9-4DED-A719-69C831260A88}" type="parTrans" cxnId="{569CA63E-DF58-4489-B229-6309637329EC}">
      <dgm:prSet/>
      <dgm:spPr/>
      <dgm:t>
        <a:bodyPr/>
        <a:lstStyle/>
        <a:p>
          <a:endParaRPr lang="en-US"/>
        </a:p>
      </dgm:t>
    </dgm:pt>
    <dgm:pt modelId="{D8F06CBE-846C-47B9-82A0-F8B78DFC20D4}" type="pres">
      <dgm:prSet presAssocID="{F7D8658A-607F-4A26-9445-6D12D00B0C40}" presName="matrix" presStyleCnt="0">
        <dgm:presLayoutVars>
          <dgm:chMax val="1"/>
          <dgm:dir/>
          <dgm:resizeHandles val="exact"/>
        </dgm:presLayoutVars>
      </dgm:prSet>
      <dgm:spPr/>
    </dgm:pt>
    <dgm:pt modelId="{2878303A-5C46-45CF-B4D8-09DD049C424B}" type="pres">
      <dgm:prSet presAssocID="{F7D8658A-607F-4A26-9445-6D12D00B0C40}" presName="axisShape" presStyleLbl="bgShp" presStyleIdx="0" presStyleCnt="1" custScaleX="148130"/>
      <dgm:spPr>
        <a:solidFill>
          <a:srgbClr val="532476"/>
        </a:solidFill>
      </dgm:spPr>
    </dgm:pt>
    <dgm:pt modelId="{94259D7E-6365-4412-8401-E8CE9BF25FE5}" type="pres">
      <dgm:prSet presAssocID="{F7D8658A-607F-4A26-9445-6D12D00B0C40}" presName="rect1" presStyleLbl="node1" presStyleIdx="0" presStyleCnt="4" custScaleX="151588" custLinFactNeighborX="-29764" custLinFactNeighborY="798">
        <dgm:presLayoutVars>
          <dgm:chMax val="0"/>
          <dgm:chPref val="0"/>
          <dgm:bulletEnabled val="1"/>
        </dgm:presLayoutVars>
      </dgm:prSet>
      <dgm:spPr/>
    </dgm:pt>
    <dgm:pt modelId="{34B02319-CD80-43A4-8C22-16E2C72929E8}" type="pres">
      <dgm:prSet presAssocID="{F7D8658A-607F-4A26-9445-6D12D00B0C40}" presName="rect2" presStyleLbl="node1" presStyleIdx="1" presStyleCnt="4" custScaleX="145773" custLinFactNeighborX="33724" custLinFactNeighborY="1852">
        <dgm:presLayoutVars>
          <dgm:chMax val="0"/>
          <dgm:chPref val="0"/>
          <dgm:bulletEnabled val="1"/>
        </dgm:presLayoutVars>
      </dgm:prSet>
      <dgm:spPr/>
    </dgm:pt>
    <dgm:pt modelId="{F5DDB426-5D7E-4DB9-B2BE-8BDA9CAE7D90}" type="pres">
      <dgm:prSet presAssocID="{F7D8658A-607F-4A26-9445-6D12D00B0C40}" presName="rect3" presStyleLbl="node1" presStyleIdx="2" presStyleCnt="4" custScaleX="147001" custLinFactNeighborX="-35156" custLinFactNeighborY="-345">
        <dgm:presLayoutVars>
          <dgm:chMax val="0"/>
          <dgm:chPref val="0"/>
          <dgm:bulletEnabled val="1"/>
        </dgm:presLayoutVars>
      </dgm:prSet>
      <dgm:spPr/>
    </dgm:pt>
    <dgm:pt modelId="{2FCC80DB-8955-45AA-89C9-BB1DA39C21EE}" type="pres">
      <dgm:prSet presAssocID="{F7D8658A-607F-4A26-9445-6D12D00B0C40}" presName="rect4" presStyleLbl="node1" presStyleIdx="3" presStyleCnt="4" custScaleX="144345" custLinFactNeighborX="33724" custLinFactNeighborY="-3734">
        <dgm:presLayoutVars>
          <dgm:chMax val="0"/>
          <dgm:chPref val="0"/>
          <dgm:bulletEnabled val="1"/>
        </dgm:presLayoutVars>
      </dgm:prSet>
      <dgm:spPr/>
    </dgm:pt>
  </dgm:ptLst>
  <dgm:cxnLst>
    <dgm:cxn modelId="{09988F23-61F6-49F2-8A76-EABAABABD7EA}" type="presOf" srcId="{92EE837E-D9E1-4BF3-96F4-574BEAD3D4BF}" destId="{2FCC80DB-8955-45AA-89C9-BB1DA39C21EE}" srcOrd="0" destOrd="0" presId="urn:microsoft.com/office/officeart/2005/8/layout/matrix2"/>
    <dgm:cxn modelId="{D048D830-DAD1-4B8B-8539-49C34A238973}" srcId="{F7D8658A-607F-4A26-9445-6D12D00B0C40}" destId="{4E5CC498-A729-4E19-BA62-07877E116647}" srcOrd="0" destOrd="0" parTransId="{CA0DBF59-4BD3-4635-8474-61DC5BB5BB91}" sibTransId="{F7F3FF68-A35B-4093-B230-8357BF299A46}"/>
    <dgm:cxn modelId="{569CA63E-DF58-4489-B229-6309637329EC}" srcId="{F7D8658A-607F-4A26-9445-6D12D00B0C40}" destId="{3F5A0890-B3DB-4ADD-AD9E-583F6A94514A}" srcOrd="1" destOrd="0" parTransId="{C41EF6D1-51F9-4DED-A719-69C831260A88}" sibTransId="{E9056457-5D78-43B5-A4A7-0A27BDB15616}"/>
    <dgm:cxn modelId="{EEE87B70-1F5D-4028-8252-A39E76AD2AC7}" type="presOf" srcId="{F7D8658A-607F-4A26-9445-6D12D00B0C40}" destId="{D8F06CBE-846C-47B9-82A0-F8B78DFC20D4}" srcOrd="0" destOrd="0" presId="urn:microsoft.com/office/officeart/2005/8/layout/matrix2"/>
    <dgm:cxn modelId="{63FAC674-E479-439C-95BA-5E8769688BD5}" srcId="{F7D8658A-607F-4A26-9445-6D12D00B0C40}" destId="{92EE837E-D9E1-4BF3-96F4-574BEAD3D4BF}" srcOrd="3" destOrd="0" parTransId="{B7557279-8DDB-4D94-93F2-E12FD39CB81D}" sibTransId="{1172EBB4-E6FB-4E73-AF58-826431353B14}"/>
    <dgm:cxn modelId="{BDF5C957-6135-4C5C-88C0-6FF3BCA7240B}" srcId="{F7D8658A-607F-4A26-9445-6D12D00B0C40}" destId="{78B85203-6795-4CDB-B5C7-9A1027AFDDA0}" srcOrd="2" destOrd="0" parTransId="{98FDDE70-D11B-47EB-8718-C893FE8195AB}" sibTransId="{D9DC958A-EAE7-4B4D-B7D9-5410EE2D5E50}"/>
    <dgm:cxn modelId="{3F2F5B9D-42D3-4E58-B4B3-9567E1834BF3}" type="presOf" srcId="{3F5A0890-B3DB-4ADD-AD9E-583F6A94514A}" destId="{34B02319-CD80-43A4-8C22-16E2C72929E8}" srcOrd="0" destOrd="0" presId="urn:microsoft.com/office/officeart/2005/8/layout/matrix2"/>
    <dgm:cxn modelId="{207BAFA1-58A2-463C-8FF7-139121C6A743}" type="presOf" srcId="{78B85203-6795-4CDB-B5C7-9A1027AFDDA0}" destId="{F5DDB426-5D7E-4DB9-B2BE-8BDA9CAE7D90}" srcOrd="0" destOrd="0" presId="urn:microsoft.com/office/officeart/2005/8/layout/matrix2"/>
    <dgm:cxn modelId="{2452AFCC-CAEC-4CA9-94D3-DC007FE952DA}" type="presOf" srcId="{4E5CC498-A729-4E19-BA62-07877E116647}" destId="{94259D7E-6365-4412-8401-E8CE9BF25FE5}" srcOrd="0" destOrd="0" presId="urn:microsoft.com/office/officeart/2005/8/layout/matrix2"/>
    <dgm:cxn modelId="{C7CAFD7B-B3A7-45D9-800F-9E6998DEEDED}" type="presParOf" srcId="{D8F06CBE-846C-47B9-82A0-F8B78DFC20D4}" destId="{2878303A-5C46-45CF-B4D8-09DD049C424B}" srcOrd="0" destOrd="0" presId="urn:microsoft.com/office/officeart/2005/8/layout/matrix2"/>
    <dgm:cxn modelId="{9364CC30-1656-4B09-B4D0-C9595C5BE946}" type="presParOf" srcId="{D8F06CBE-846C-47B9-82A0-F8B78DFC20D4}" destId="{94259D7E-6365-4412-8401-E8CE9BF25FE5}" srcOrd="1" destOrd="0" presId="urn:microsoft.com/office/officeart/2005/8/layout/matrix2"/>
    <dgm:cxn modelId="{A97E12EF-7C96-401C-B7B2-5789F23EAA68}" type="presParOf" srcId="{D8F06CBE-846C-47B9-82A0-F8B78DFC20D4}" destId="{34B02319-CD80-43A4-8C22-16E2C72929E8}" srcOrd="2" destOrd="0" presId="urn:microsoft.com/office/officeart/2005/8/layout/matrix2"/>
    <dgm:cxn modelId="{2B8C7568-DD53-473C-BAB6-2FEE74B31CC1}" type="presParOf" srcId="{D8F06CBE-846C-47B9-82A0-F8B78DFC20D4}" destId="{F5DDB426-5D7E-4DB9-B2BE-8BDA9CAE7D90}" srcOrd="3" destOrd="0" presId="urn:microsoft.com/office/officeart/2005/8/layout/matrix2"/>
    <dgm:cxn modelId="{292D7DAE-4231-4CAB-BF04-F11FA6E8EEC1}" type="presParOf" srcId="{D8F06CBE-846C-47B9-82A0-F8B78DFC20D4}" destId="{2FCC80DB-8955-45AA-89C9-BB1DA39C21EE}"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8303A-5C46-45CF-B4D8-09DD049C424B}">
      <dsp:nvSpPr>
        <dsp:cNvPr id="0" name=""/>
        <dsp:cNvSpPr/>
      </dsp:nvSpPr>
      <dsp:spPr>
        <a:xfrm>
          <a:off x="1124997" y="0"/>
          <a:ext cx="6357459" cy="4291811"/>
        </a:xfrm>
        <a:prstGeom prst="quadArrow">
          <a:avLst>
            <a:gd name="adj1" fmla="val 2000"/>
            <a:gd name="adj2" fmla="val 4000"/>
            <a:gd name="adj3" fmla="val 5000"/>
          </a:avLst>
        </a:prstGeom>
        <a:solidFill>
          <a:srgbClr val="532476"/>
        </a:solidFill>
        <a:ln>
          <a:noFill/>
        </a:ln>
        <a:effectLst/>
      </dsp:spPr>
      <dsp:style>
        <a:lnRef idx="0">
          <a:scrgbClr r="0" g="0" b="0"/>
        </a:lnRef>
        <a:fillRef idx="1">
          <a:scrgbClr r="0" g="0" b="0"/>
        </a:fillRef>
        <a:effectRef idx="0">
          <a:scrgbClr r="0" g="0" b="0"/>
        </a:effectRef>
        <a:fontRef idx="minor"/>
      </dsp:style>
    </dsp:sp>
    <dsp:sp modelId="{94259D7E-6365-4412-8401-E8CE9BF25FE5}">
      <dsp:nvSpPr>
        <dsp:cNvPr id="0" name=""/>
        <dsp:cNvSpPr/>
      </dsp:nvSpPr>
      <dsp:spPr>
        <a:xfrm>
          <a:off x="1483011" y="292667"/>
          <a:ext cx="2602348" cy="1716724"/>
        </a:xfrm>
        <a:prstGeom prst="roundRect">
          <a:avLst/>
        </a:prstGeom>
        <a:solidFill>
          <a:srgbClr val="C0000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least safe</a:t>
          </a:r>
        </a:p>
      </dsp:txBody>
      <dsp:txXfrm>
        <a:off x="1566815" y="376471"/>
        <a:ext cx="2434740" cy="1549116"/>
      </dsp:txXfrm>
    </dsp:sp>
    <dsp:sp modelId="{34B02319-CD80-43A4-8C22-16E2C72929E8}">
      <dsp:nvSpPr>
        <dsp:cNvPr id="0" name=""/>
        <dsp:cNvSpPr/>
      </dsp:nvSpPr>
      <dsp:spPr>
        <a:xfrm>
          <a:off x="4639990" y="310761"/>
          <a:ext cx="2502520" cy="1716724"/>
        </a:xfrm>
        <a:prstGeom prst="roundRect">
          <a:avLst/>
        </a:prstGeom>
        <a:solidFill>
          <a:schemeClr val="bg1"/>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 </a:t>
          </a:r>
        </a:p>
      </dsp:txBody>
      <dsp:txXfrm>
        <a:off x="4723794" y="394565"/>
        <a:ext cx="2334912" cy="1549116"/>
      </dsp:txXfrm>
    </dsp:sp>
    <dsp:sp modelId="{F5DDB426-5D7E-4DB9-B2BE-8BDA9CAE7D90}">
      <dsp:nvSpPr>
        <dsp:cNvPr id="0" name=""/>
        <dsp:cNvSpPr/>
      </dsp:nvSpPr>
      <dsp:spPr>
        <a:xfrm>
          <a:off x="1429818" y="2290196"/>
          <a:ext cx="2523602" cy="1716724"/>
        </a:xfrm>
        <a:prstGeom prst="roundRect">
          <a:avLst/>
        </a:prstGeom>
        <a:solidFill>
          <a:schemeClr val="bg1"/>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 </a:t>
          </a:r>
        </a:p>
      </dsp:txBody>
      <dsp:txXfrm>
        <a:off x="1513622" y="2374000"/>
        <a:ext cx="2355994" cy="1549116"/>
      </dsp:txXfrm>
    </dsp:sp>
    <dsp:sp modelId="{2FCC80DB-8955-45AA-89C9-BB1DA39C21EE}">
      <dsp:nvSpPr>
        <dsp:cNvPr id="0" name=""/>
        <dsp:cNvSpPr/>
      </dsp:nvSpPr>
      <dsp:spPr>
        <a:xfrm>
          <a:off x="4652247" y="2232016"/>
          <a:ext cx="2478005" cy="1716724"/>
        </a:xfrm>
        <a:prstGeom prst="roundRect">
          <a:avLst/>
        </a:prstGeom>
        <a:solidFill>
          <a:srgbClr val="04EE04"/>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t>safest</a:t>
          </a:r>
        </a:p>
      </dsp:txBody>
      <dsp:txXfrm>
        <a:off x="4736051" y="2315820"/>
        <a:ext cx="2310397" cy="1549116"/>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853021" cy="344091"/>
          </a:xfrm>
          <a:prstGeom prst="rect">
            <a:avLst/>
          </a:prstGeom>
        </p:spPr>
        <p:txBody>
          <a:bodyPr vert="horz" lIns="89984" tIns="44992" rIns="89984" bIns="44992" rtlCol="0"/>
          <a:lstStyle>
            <a:lvl1pPr algn="l">
              <a:defRPr sz="1100"/>
            </a:lvl1pPr>
          </a:lstStyle>
          <a:p>
            <a:endParaRPr lang="en-ID"/>
          </a:p>
        </p:txBody>
      </p:sp>
      <p:sp>
        <p:nvSpPr>
          <p:cNvPr id="3" name="Date Placeholder 2"/>
          <p:cNvSpPr>
            <a:spLocks noGrp="1"/>
          </p:cNvSpPr>
          <p:nvPr>
            <p:ph type="dt" idx="1"/>
          </p:nvPr>
        </p:nvSpPr>
        <p:spPr>
          <a:xfrm>
            <a:off x="5036509" y="3"/>
            <a:ext cx="3853021" cy="344091"/>
          </a:xfrm>
          <a:prstGeom prst="rect">
            <a:avLst/>
          </a:prstGeom>
        </p:spPr>
        <p:txBody>
          <a:bodyPr vert="horz" lIns="89984" tIns="44992" rIns="89984" bIns="44992" rtlCol="0"/>
          <a:lstStyle>
            <a:lvl1pPr algn="r">
              <a:defRPr sz="1100"/>
            </a:lvl1pPr>
          </a:lstStyle>
          <a:p>
            <a:fld id="{D08939A9-F7F4-4ABA-B53D-5991DD400101}" type="datetimeFigureOut">
              <a:rPr lang="en-ID" smtClean="0"/>
              <a:t>04/08/2022</a:t>
            </a:fld>
            <a:endParaRPr lang="en-ID"/>
          </a:p>
        </p:txBody>
      </p:sp>
      <p:sp>
        <p:nvSpPr>
          <p:cNvPr id="4" name="Slide Image Placeholder 3"/>
          <p:cNvSpPr>
            <a:spLocks noGrp="1" noRot="1" noChangeAspect="1"/>
          </p:cNvSpPr>
          <p:nvPr>
            <p:ph type="sldImg" idx="2"/>
          </p:nvPr>
        </p:nvSpPr>
        <p:spPr>
          <a:xfrm>
            <a:off x="2389188" y="857250"/>
            <a:ext cx="4113212" cy="2314575"/>
          </a:xfrm>
          <a:prstGeom prst="rect">
            <a:avLst/>
          </a:prstGeom>
          <a:noFill/>
          <a:ln w="12700">
            <a:solidFill>
              <a:prstClr val="black"/>
            </a:solidFill>
          </a:ln>
        </p:spPr>
        <p:txBody>
          <a:bodyPr vert="horz" lIns="89984" tIns="44992" rIns="89984" bIns="44992" rtlCol="0" anchor="ctr"/>
          <a:lstStyle/>
          <a:p>
            <a:endParaRPr lang="en-ID"/>
          </a:p>
        </p:txBody>
      </p:sp>
      <p:sp>
        <p:nvSpPr>
          <p:cNvPr id="5" name="Notes Placeholder 4"/>
          <p:cNvSpPr>
            <a:spLocks noGrp="1"/>
          </p:cNvSpPr>
          <p:nvPr>
            <p:ph type="body" sz="quarter" idx="3"/>
          </p:nvPr>
        </p:nvSpPr>
        <p:spPr>
          <a:xfrm>
            <a:off x="889159" y="3300413"/>
            <a:ext cx="7113270" cy="2700338"/>
          </a:xfrm>
          <a:prstGeom prst="rect">
            <a:avLst/>
          </a:prstGeom>
        </p:spPr>
        <p:txBody>
          <a:bodyPr vert="horz" lIns="89984" tIns="44992" rIns="89984" bIns="449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6513911"/>
            <a:ext cx="3853021" cy="344090"/>
          </a:xfrm>
          <a:prstGeom prst="rect">
            <a:avLst/>
          </a:prstGeom>
        </p:spPr>
        <p:txBody>
          <a:bodyPr vert="horz" lIns="89984" tIns="44992" rIns="89984" bIns="44992" rtlCol="0" anchor="b"/>
          <a:lstStyle>
            <a:lvl1pPr algn="l">
              <a:defRPr sz="1100"/>
            </a:lvl1pPr>
          </a:lstStyle>
          <a:p>
            <a:endParaRPr lang="en-ID"/>
          </a:p>
        </p:txBody>
      </p:sp>
      <p:sp>
        <p:nvSpPr>
          <p:cNvPr id="7" name="Slide Number Placeholder 6"/>
          <p:cNvSpPr>
            <a:spLocks noGrp="1"/>
          </p:cNvSpPr>
          <p:nvPr>
            <p:ph type="sldNum" sz="quarter" idx="5"/>
          </p:nvPr>
        </p:nvSpPr>
        <p:spPr>
          <a:xfrm>
            <a:off x="5036509" y="6513911"/>
            <a:ext cx="3853021" cy="344090"/>
          </a:xfrm>
          <a:prstGeom prst="rect">
            <a:avLst/>
          </a:prstGeom>
        </p:spPr>
        <p:txBody>
          <a:bodyPr vert="horz" lIns="89984" tIns="44992" rIns="89984" bIns="44992" rtlCol="0" anchor="b"/>
          <a:lstStyle>
            <a:lvl1pPr algn="r">
              <a:defRPr sz="1100"/>
            </a:lvl1pPr>
          </a:lstStyle>
          <a:p>
            <a:fld id="{87EE7763-7AA7-4511-95D0-0DC176BB7E31}" type="slidenum">
              <a:rPr lang="en-ID" smtClean="0"/>
              <a:t>‹#›</a:t>
            </a:fld>
            <a:endParaRPr lang="en-ID"/>
          </a:p>
        </p:txBody>
      </p:sp>
    </p:spTree>
    <p:extLst>
      <p:ext uri="{BB962C8B-B14F-4D97-AF65-F5344CB8AC3E}">
        <p14:creationId xmlns:p14="http://schemas.microsoft.com/office/powerpoint/2010/main" val="2274929329"/>
      </p:ext>
    </p:extLst>
  </p:cSld>
  <p:clrMap bg1="lt1" tx1="dk1" bg2="lt2" tx2="dk2" accent1="accent1" accent2="accent2" accent3="accent3" accent4="accent4" accent5="accent5" accent6="accent6" hlink="hlink" folHlink="folHlink"/>
  <p:notesStyle>
    <a:lvl1pPr marL="0" algn="l" defTabSz="658284" rtl="0" eaLnBrk="1" latinLnBrk="0" hangingPunct="1">
      <a:defRPr sz="864" kern="1200">
        <a:solidFill>
          <a:schemeClr val="tx1"/>
        </a:solidFill>
        <a:latin typeface="+mn-lt"/>
        <a:ea typeface="+mn-ea"/>
        <a:cs typeface="+mn-cs"/>
      </a:defRPr>
    </a:lvl1pPr>
    <a:lvl2pPr marL="329141" algn="l" defTabSz="658284" rtl="0" eaLnBrk="1" latinLnBrk="0" hangingPunct="1">
      <a:defRPr sz="864" kern="1200">
        <a:solidFill>
          <a:schemeClr val="tx1"/>
        </a:solidFill>
        <a:latin typeface="+mn-lt"/>
        <a:ea typeface="+mn-ea"/>
        <a:cs typeface="+mn-cs"/>
      </a:defRPr>
    </a:lvl2pPr>
    <a:lvl3pPr marL="658284" algn="l" defTabSz="658284" rtl="0" eaLnBrk="1" latinLnBrk="0" hangingPunct="1">
      <a:defRPr sz="864" kern="1200">
        <a:solidFill>
          <a:schemeClr val="tx1"/>
        </a:solidFill>
        <a:latin typeface="+mn-lt"/>
        <a:ea typeface="+mn-ea"/>
        <a:cs typeface="+mn-cs"/>
      </a:defRPr>
    </a:lvl3pPr>
    <a:lvl4pPr marL="987424" algn="l" defTabSz="658284" rtl="0" eaLnBrk="1" latinLnBrk="0" hangingPunct="1">
      <a:defRPr sz="864" kern="1200">
        <a:solidFill>
          <a:schemeClr val="tx1"/>
        </a:solidFill>
        <a:latin typeface="+mn-lt"/>
        <a:ea typeface="+mn-ea"/>
        <a:cs typeface="+mn-cs"/>
      </a:defRPr>
    </a:lvl4pPr>
    <a:lvl5pPr marL="1316567" algn="l" defTabSz="658284" rtl="0" eaLnBrk="1" latinLnBrk="0" hangingPunct="1">
      <a:defRPr sz="864" kern="1200">
        <a:solidFill>
          <a:schemeClr val="tx1"/>
        </a:solidFill>
        <a:latin typeface="+mn-lt"/>
        <a:ea typeface="+mn-ea"/>
        <a:cs typeface="+mn-cs"/>
      </a:defRPr>
    </a:lvl5pPr>
    <a:lvl6pPr marL="1645709" algn="l" defTabSz="658284" rtl="0" eaLnBrk="1" latinLnBrk="0" hangingPunct="1">
      <a:defRPr sz="864" kern="1200">
        <a:solidFill>
          <a:schemeClr val="tx1"/>
        </a:solidFill>
        <a:latin typeface="+mn-lt"/>
        <a:ea typeface="+mn-ea"/>
        <a:cs typeface="+mn-cs"/>
      </a:defRPr>
    </a:lvl6pPr>
    <a:lvl7pPr marL="1974852" algn="l" defTabSz="658284" rtl="0" eaLnBrk="1" latinLnBrk="0" hangingPunct="1">
      <a:defRPr sz="864" kern="1200">
        <a:solidFill>
          <a:schemeClr val="tx1"/>
        </a:solidFill>
        <a:latin typeface="+mn-lt"/>
        <a:ea typeface="+mn-ea"/>
        <a:cs typeface="+mn-cs"/>
      </a:defRPr>
    </a:lvl7pPr>
    <a:lvl8pPr marL="2303993" algn="l" defTabSz="658284" rtl="0" eaLnBrk="1" latinLnBrk="0" hangingPunct="1">
      <a:defRPr sz="864" kern="1200">
        <a:solidFill>
          <a:schemeClr val="tx1"/>
        </a:solidFill>
        <a:latin typeface="+mn-lt"/>
        <a:ea typeface="+mn-ea"/>
        <a:cs typeface="+mn-cs"/>
      </a:defRPr>
    </a:lvl8pPr>
    <a:lvl9pPr marL="2633136" algn="l" defTabSz="658284" rtl="0" eaLnBrk="1" latinLnBrk="0" hangingPunct="1">
      <a:defRPr sz="8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a:t>
            </a:fld>
            <a:endParaRPr lang="en-ID"/>
          </a:p>
        </p:txBody>
      </p:sp>
    </p:spTree>
    <p:extLst>
      <p:ext uri="{BB962C8B-B14F-4D97-AF65-F5344CB8AC3E}">
        <p14:creationId xmlns:p14="http://schemas.microsoft.com/office/powerpoint/2010/main" val="423371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49</a:t>
            </a:fld>
            <a:endParaRPr lang="en-ID"/>
          </a:p>
        </p:txBody>
      </p:sp>
    </p:spTree>
    <p:extLst>
      <p:ext uri="{BB962C8B-B14F-4D97-AF65-F5344CB8AC3E}">
        <p14:creationId xmlns:p14="http://schemas.microsoft.com/office/powerpoint/2010/main" val="344802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50</a:t>
            </a:fld>
            <a:endParaRPr lang="en-ID"/>
          </a:p>
        </p:txBody>
      </p:sp>
    </p:spTree>
    <p:extLst>
      <p:ext uri="{BB962C8B-B14F-4D97-AF65-F5344CB8AC3E}">
        <p14:creationId xmlns:p14="http://schemas.microsoft.com/office/powerpoint/2010/main" val="166136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51</a:t>
            </a:fld>
            <a:endParaRPr lang="en-ID"/>
          </a:p>
        </p:txBody>
      </p:sp>
    </p:spTree>
    <p:extLst>
      <p:ext uri="{BB962C8B-B14F-4D97-AF65-F5344CB8AC3E}">
        <p14:creationId xmlns:p14="http://schemas.microsoft.com/office/powerpoint/2010/main" val="153493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52</a:t>
            </a:fld>
            <a:endParaRPr lang="en-ID"/>
          </a:p>
        </p:txBody>
      </p:sp>
    </p:spTree>
    <p:extLst>
      <p:ext uri="{BB962C8B-B14F-4D97-AF65-F5344CB8AC3E}">
        <p14:creationId xmlns:p14="http://schemas.microsoft.com/office/powerpoint/2010/main" val="363896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53</a:t>
            </a:fld>
            <a:endParaRPr lang="en-ID"/>
          </a:p>
        </p:txBody>
      </p:sp>
    </p:spTree>
    <p:extLst>
      <p:ext uri="{BB962C8B-B14F-4D97-AF65-F5344CB8AC3E}">
        <p14:creationId xmlns:p14="http://schemas.microsoft.com/office/powerpoint/2010/main" val="253921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54</a:t>
            </a:fld>
            <a:endParaRPr lang="en-ID"/>
          </a:p>
        </p:txBody>
      </p:sp>
    </p:spTree>
    <p:extLst>
      <p:ext uri="{BB962C8B-B14F-4D97-AF65-F5344CB8AC3E}">
        <p14:creationId xmlns:p14="http://schemas.microsoft.com/office/powerpoint/2010/main" val="41733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55</a:t>
            </a:fld>
            <a:endParaRPr lang="en-ID"/>
          </a:p>
        </p:txBody>
      </p:sp>
    </p:spTree>
    <p:extLst>
      <p:ext uri="{BB962C8B-B14F-4D97-AF65-F5344CB8AC3E}">
        <p14:creationId xmlns:p14="http://schemas.microsoft.com/office/powerpoint/2010/main" val="85074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60</a:t>
            </a:fld>
            <a:endParaRPr lang="en-ID"/>
          </a:p>
        </p:txBody>
      </p:sp>
    </p:spTree>
    <p:extLst>
      <p:ext uri="{BB962C8B-B14F-4D97-AF65-F5344CB8AC3E}">
        <p14:creationId xmlns:p14="http://schemas.microsoft.com/office/powerpoint/2010/main" val="3938698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sz="850">
              <a:cs typeface="Calibri"/>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71</a:t>
            </a:fld>
            <a:endParaRPr lang="en-ID"/>
          </a:p>
        </p:txBody>
      </p:sp>
    </p:spTree>
    <p:extLst>
      <p:ext uri="{BB962C8B-B14F-4D97-AF65-F5344CB8AC3E}">
        <p14:creationId xmlns:p14="http://schemas.microsoft.com/office/powerpoint/2010/main" val="1218015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sz="2300" b="1">
              <a:cs typeface="Calibri"/>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72</a:t>
            </a:fld>
            <a:endParaRPr lang="en-ID"/>
          </a:p>
        </p:txBody>
      </p:sp>
    </p:spTree>
    <p:extLst>
      <p:ext uri="{BB962C8B-B14F-4D97-AF65-F5344CB8AC3E}">
        <p14:creationId xmlns:p14="http://schemas.microsoft.com/office/powerpoint/2010/main" val="254879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2</a:t>
            </a:fld>
            <a:endParaRPr lang="en-ID"/>
          </a:p>
        </p:txBody>
      </p:sp>
    </p:spTree>
    <p:extLst>
      <p:ext uri="{BB962C8B-B14F-4D97-AF65-F5344CB8AC3E}">
        <p14:creationId xmlns:p14="http://schemas.microsoft.com/office/powerpoint/2010/main" val="867621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73</a:t>
            </a:fld>
            <a:endParaRPr lang="en-ID"/>
          </a:p>
        </p:txBody>
      </p:sp>
    </p:spTree>
    <p:extLst>
      <p:ext uri="{BB962C8B-B14F-4D97-AF65-F5344CB8AC3E}">
        <p14:creationId xmlns:p14="http://schemas.microsoft.com/office/powerpoint/2010/main" val="314667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sz="850">
              <a:cs typeface="Calibri"/>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74</a:t>
            </a:fld>
            <a:endParaRPr lang="en-ID"/>
          </a:p>
        </p:txBody>
      </p:sp>
    </p:spTree>
    <p:extLst>
      <p:ext uri="{BB962C8B-B14F-4D97-AF65-F5344CB8AC3E}">
        <p14:creationId xmlns:p14="http://schemas.microsoft.com/office/powerpoint/2010/main" val="3919809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75</a:t>
            </a:fld>
            <a:endParaRPr lang="en-ID"/>
          </a:p>
        </p:txBody>
      </p:sp>
    </p:spTree>
    <p:extLst>
      <p:ext uri="{BB962C8B-B14F-4D97-AF65-F5344CB8AC3E}">
        <p14:creationId xmlns:p14="http://schemas.microsoft.com/office/powerpoint/2010/main" val="3051007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sz="850">
              <a:cs typeface="Calibri"/>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77</a:t>
            </a:fld>
            <a:endParaRPr lang="en-ID"/>
          </a:p>
        </p:txBody>
      </p:sp>
    </p:spTree>
    <p:extLst>
      <p:ext uri="{BB962C8B-B14F-4D97-AF65-F5344CB8AC3E}">
        <p14:creationId xmlns:p14="http://schemas.microsoft.com/office/powerpoint/2010/main" val="367761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78</a:t>
            </a:fld>
            <a:endParaRPr lang="en-ID"/>
          </a:p>
        </p:txBody>
      </p:sp>
    </p:spTree>
    <p:extLst>
      <p:ext uri="{BB962C8B-B14F-4D97-AF65-F5344CB8AC3E}">
        <p14:creationId xmlns:p14="http://schemas.microsoft.com/office/powerpoint/2010/main" val="1594126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EA054060-7415-4951-84FF-7FDAAD8F754E}" type="slidenum">
              <a:rPr lang="id-ID" smtClean="0"/>
              <a:t>79</a:t>
            </a:fld>
            <a:endParaRPr lang="id-ID"/>
          </a:p>
        </p:txBody>
      </p:sp>
    </p:spTree>
    <p:extLst>
      <p:ext uri="{BB962C8B-B14F-4D97-AF65-F5344CB8AC3E}">
        <p14:creationId xmlns:p14="http://schemas.microsoft.com/office/powerpoint/2010/main" val="411668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81</a:t>
            </a:fld>
            <a:endParaRPr lang="en-ID"/>
          </a:p>
        </p:txBody>
      </p:sp>
    </p:spTree>
    <p:extLst>
      <p:ext uri="{BB962C8B-B14F-4D97-AF65-F5344CB8AC3E}">
        <p14:creationId xmlns:p14="http://schemas.microsoft.com/office/powerpoint/2010/main" val="3320470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01"/>
            <a:fld id="{A0093ABB-8C41-5944-9B8F-0F36A4721727}" type="slidenum">
              <a:rPr lang="en-US">
                <a:solidFill>
                  <a:prstClr val="black"/>
                </a:solidFill>
                <a:latin typeface="Calibri"/>
              </a:rPr>
              <a:pPr defTabSz="465801"/>
              <a:t>82</a:t>
            </a:fld>
            <a:endParaRPr lang="en-US">
              <a:solidFill>
                <a:prstClr val="black"/>
              </a:solidFill>
              <a:latin typeface="Calibri"/>
            </a:endParaRPr>
          </a:p>
        </p:txBody>
      </p:sp>
    </p:spTree>
    <p:extLst>
      <p:ext uri="{BB962C8B-B14F-4D97-AF65-F5344CB8AC3E}">
        <p14:creationId xmlns:p14="http://schemas.microsoft.com/office/powerpoint/2010/main" val="18268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01"/>
            <a:fld id="{A0093ABB-8C41-5944-9B8F-0F36A4721727}" type="slidenum">
              <a:rPr lang="en-US">
                <a:solidFill>
                  <a:prstClr val="black"/>
                </a:solidFill>
                <a:latin typeface="Calibri"/>
              </a:rPr>
              <a:pPr defTabSz="465801"/>
              <a:t>86</a:t>
            </a:fld>
            <a:endParaRPr lang="en-US">
              <a:solidFill>
                <a:prstClr val="black"/>
              </a:solidFill>
              <a:latin typeface="Calibri"/>
            </a:endParaRPr>
          </a:p>
        </p:txBody>
      </p:sp>
    </p:spTree>
    <p:extLst>
      <p:ext uri="{BB962C8B-B14F-4D97-AF65-F5344CB8AC3E}">
        <p14:creationId xmlns:p14="http://schemas.microsoft.com/office/powerpoint/2010/main" val="806394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pPr algn="ctr" defTabSz="449920">
              <a:defRPr/>
            </a:pPr>
            <a:endParaRPr lang="en-US" sz="280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88</a:t>
            </a:fld>
            <a:endParaRPr lang="en-ID"/>
          </a:p>
        </p:txBody>
      </p:sp>
    </p:spTree>
    <p:extLst>
      <p:ext uri="{BB962C8B-B14F-4D97-AF65-F5344CB8AC3E}">
        <p14:creationId xmlns:p14="http://schemas.microsoft.com/office/powerpoint/2010/main" val="18606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4</a:t>
            </a:fld>
            <a:endParaRPr lang="en-ID"/>
          </a:p>
        </p:txBody>
      </p:sp>
    </p:spTree>
    <p:extLst>
      <p:ext uri="{BB962C8B-B14F-4D97-AF65-F5344CB8AC3E}">
        <p14:creationId xmlns:p14="http://schemas.microsoft.com/office/powerpoint/2010/main" val="58655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pPr algn="ctr" defTabSz="899838">
              <a:defRPr/>
            </a:pPr>
            <a:endParaRPr lang="en-US" altLang="en-US" sz="1100" b="1">
              <a:solidFill>
                <a:srgbClr val="C55A11"/>
              </a:solidFill>
              <a:cs typeface="Calibri"/>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89</a:t>
            </a:fld>
            <a:endParaRPr lang="en-ID"/>
          </a:p>
        </p:txBody>
      </p:sp>
    </p:spTree>
    <p:extLst>
      <p:ext uri="{BB962C8B-B14F-4D97-AF65-F5344CB8AC3E}">
        <p14:creationId xmlns:p14="http://schemas.microsoft.com/office/powerpoint/2010/main" val="3139918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97</a:t>
            </a:fld>
            <a:endParaRPr lang="en-ID"/>
          </a:p>
        </p:txBody>
      </p:sp>
    </p:spTree>
    <p:extLst>
      <p:ext uri="{BB962C8B-B14F-4D97-AF65-F5344CB8AC3E}">
        <p14:creationId xmlns:p14="http://schemas.microsoft.com/office/powerpoint/2010/main" val="984350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98</a:t>
            </a:fld>
            <a:endParaRPr lang="en-ID"/>
          </a:p>
        </p:txBody>
      </p:sp>
    </p:spTree>
    <p:extLst>
      <p:ext uri="{BB962C8B-B14F-4D97-AF65-F5344CB8AC3E}">
        <p14:creationId xmlns:p14="http://schemas.microsoft.com/office/powerpoint/2010/main" val="2760372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99</a:t>
            </a:fld>
            <a:endParaRPr lang="en-ID"/>
          </a:p>
        </p:txBody>
      </p:sp>
    </p:spTree>
    <p:extLst>
      <p:ext uri="{BB962C8B-B14F-4D97-AF65-F5344CB8AC3E}">
        <p14:creationId xmlns:p14="http://schemas.microsoft.com/office/powerpoint/2010/main" val="310856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101</a:t>
            </a:fld>
            <a:endParaRPr lang="en-ID"/>
          </a:p>
        </p:txBody>
      </p:sp>
    </p:spTree>
    <p:extLst>
      <p:ext uri="{BB962C8B-B14F-4D97-AF65-F5344CB8AC3E}">
        <p14:creationId xmlns:p14="http://schemas.microsoft.com/office/powerpoint/2010/main" val="1134826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pPr algn="ctr" defTabSz="449920">
              <a:defRPr/>
            </a:pPr>
            <a:endParaRPr lang="en-US" sz="2000" b="1">
              <a:cs typeface="Calibri"/>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104</a:t>
            </a:fld>
            <a:endParaRPr lang="en-ID"/>
          </a:p>
        </p:txBody>
      </p:sp>
    </p:spTree>
    <p:extLst>
      <p:ext uri="{BB962C8B-B14F-4D97-AF65-F5344CB8AC3E}">
        <p14:creationId xmlns:p14="http://schemas.microsoft.com/office/powerpoint/2010/main" val="1246569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pPr defTabSz="449920">
              <a:defRPr/>
            </a:pPr>
            <a:endParaRPr lang="en-US" sz="2800" b="1">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7EE7763-7AA7-4511-95D0-0DC176BB7E31}" type="slidenum">
              <a:rPr lang="en-ID" smtClean="0"/>
              <a:t>105</a:t>
            </a:fld>
            <a:endParaRPr lang="en-ID"/>
          </a:p>
        </p:txBody>
      </p:sp>
    </p:spTree>
    <p:extLst>
      <p:ext uri="{BB962C8B-B14F-4D97-AF65-F5344CB8AC3E}">
        <p14:creationId xmlns:p14="http://schemas.microsoft.com/office/powerpoint/2010/main" val="403925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106</a:t>
            </a:fld>
            <a:endParaRPr lang="en-ID"/>
          </a:p>
        </p:txBody>
      </p:sp>
    </p:spTree>
    <p:extLst>
      <p:ext uri="{BB962C8B-B14F-4D97-AF65-F5344CB8AC3E}">
        <p14:creationId xmlns:p14="http://schemas.microsoft.com/office/powerpoint/2010/main" val="1698933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107</a:t>
            </a:fld>
            <a:endParaRPr lang="en-ID"/>
          </a:p>
        </p:txBody>
      </p:sp>
    </p:spTree>
    <p:extLst>
      <p:ext uri="{BB962C8B-B14F-4D97-AF65-F5344CB8AC3E}">
        <p14:creationId xmlns:p14="http://schemas.microsoft.com/office/powerpoint/2010/main" val="1684951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109</a:t>
            </a:fld>
            <a:endParaRPr lang="en-ID"/>
          </a:p>
        </p:txBody>
      </p:sp>
    </p:spTree>
    <p:extLst>
      <p:ext uri="{BB962C8B-B14F-4D97-AF65-F5344CB8AC3E}">
        <p14:creationId xmlns:p14="http://schemas.microsoft.com/office/powerpoint/2010/main" val="2748426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11</a:t>
            </a:fld>
            <a:endParaRPr lang="en-ID"/>
          </a:p>
        </p:txBody>
      </p:sp>
    </p:spTree>
    <p:extLst>
      <p:ext uri="{BB962C8B-B14F-4D97-AF65-F5344CB8AC3E}">
        <p14:creationId xmlns:p14="http://schemas.microsoft.com/office/powerpoint/2010/main" val="805938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110</a:t>
            </a:fld>
            <a:endParaRPr lang="en-ID"/>
          </a:p>
        </p:txBody>
      </p:sp>
    </p:spTree>
    <p:extLst>
      <p:ext uri="{BB962C8B-B14F-4D97-AF65-F5344CB8AC3E}">
        <p14:creationId xmlns:p14="http://schemas.microsoft.com/office/powerpoint/2010/main" val="1626037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112</a:t>
            </a:fld>
            <a:endParaRPr lang="en-ID"/>
          </a:p>
        </p:txBody>
      </p:sp>
    </p:spTree>
    <p:extLst>
      <p:ext uri="{BB962C8B-B14F-4D97-AF65-F5344CB8AC3E}">
        <p14:creationId xmlns:p14="http://schemas.microsoft.com/office/powerpoint/2010/main" val="2224393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114</a:t>
            </a:fld>
            <a:endParaRPr lang="en-ID"/>
          </a:p>
        </p:txBody>
      </p:sp>
    </p:spTree>
    <p:extLst>
      <p:ext uri="{BB962C8B-B14F-4D97-AF65-F5344CB8AC3E}">
        <p14:creationId xmlns:p14="http://schemas.microsoft.com/office/powerpoint/2010/main" val="1280768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115</a:t>
            </a:fld>
            <a:endParaRPr lang="en-ID"/>
          </a:p>
        </p:txBody>
      </p:sp>
    </p:spTree>
    <p:extLst>
      <p:ext uri="{BB962C8B-B14F-4D97-AF65-F5344CB8AC3E}">
        <p14:creationId xmlns:p14="http://schemas.microsoft.com/office/powerpoint/2010/main" val="796273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117</a:t>
            </a:fld>
            <a:endParaRPr lang="en-ID"/>
          </a:p>
        </p:txBody>
      </p:sp>
    </p:spTree>
    <p:extLst>
      <p:ext uri="{BB962C8B-B14F-4D97-AF65-F5344CB8AC3E}">
        <p14:creationId xmlns:p14="http://schemas.microsoft.com/office/powerpoint/2010/main" val="3445284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672BC4-DA5E-4731-ACB1-529E4A18AF28}" type="slidenum">
              <a:rPr lang="en-US" smtClean="0"/>
              <a:t>121</a:t>
            </a:fld>
            <a:endParaRPr lang="en-US"/>
          </a:p>
        </p:txBody>
      </p:sp>
    </p:spTree>
    <p:extLst>
      <p:ext uri="{BB962C8B-B14F-4D97-AF65-F5344CB8AC3E}">
        <p14:creationId xmlns:p14="http://schemas.microsoft.com/office/powerpoint/2010/main" val="3035524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124</a:t>
            </a:fld>
            <a:endParaRPr lang="en-ID"/>
          </a:p>
        </p:txBody>
      </p:sp>
    </p:spTree>
    <p:extLst>
      <p:ext uri="{BB962C8B-B14F-4D97-AF65-F5344CB8AC3E}">
        <p14:creationId xmlns:p14="http://schemas.microsoft.com/office/powerpoint/2010/main" val="771344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125</a:t>
            </a:fld>
            <a:endParaRPr lang="en-ID"/>
          </a:p>
        </p:txBody>
      </p:sp>
    </p:spTree>
    <p:extLst>
      <p:ext uri="{BB962C8B-B14F-4D97-AF65-F5344CB8AC3E}">
        <p14:creationId xmlns:p14="http://schemas.microsoft.com/office/powerpoint/2010/main" val="2727945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126</a:t>
            </a:fld>
            <a:endParaRPr lang="en-ID"/>
          </a:p>
        </p:txBody>
      </p:sp>
    </p:spTree>
    <p:extLst>
      <p:ext uri="{BB962C8B-B14F-4D97-AF65-F5344CB8AC3E}">
        <p14:creationId xmlns:p14="http://schemas.microsoft.com/office/powerpoint/2010/main" val="386862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25</a:t>
            </a:fld>
            <a:endParaRPr lang="en-ID"/>
          </a:p>
        </p:txBody>
      </p:sp>
    </p:spTree>
    <p:extLst>
      <p:ext uri="{BB962C8B-B14F-4D97-AF65-F5344CB8AC3E}">
        <p14:creationId xmlns:p14="http://schemas.microsoft.com/office/powerpoint/2010/main" val="383676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36</a:t>
            </a:fld>
            <a:endParaRPr lang="en-ID"/>
          </a:p>
        </p:txBody>
      </p:sp>
    </p:spTree>
    <p:extLst>
      <p:ext uri="{BB962C8B-B14F-4D97-AF65-F5344CB8AC3E}">
        <p14:creationId xmlns:p14="http://schemas.microsoft.com/office/powerpoint/2010/main" val="1802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EA054060-7415-4951-84FF-7FDAAD8F754E}" type="slidenum">
              <a:rPr lang="id-ID" smtClean="0"/>
              <a:t>40</a:t>
            </a:fld>
            <a:endParaRPr lang="id-ID"/>
          </a:p>
        </p:txBody>
      </p:sp>
    </p:spTree>
    <p:extLst>
      <p:ext uri="{BB962C8B-B14F-4D97-AF65-F5344CB8AC3E}">
        <p14:creationId xmlns:p14="http://schemas.microsoft.com/office/powerpoint/2010/main" val="233958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47</a:t>
            </a:fld>
            <a:endParaRPr lang="en-ID"/>
          </a:p>
        </p:txBody>
      </p:sp>
    </p:spTree>
    <p:extLst>
      <p:ext uri="{BB962C8B-B14F-4D97-AF65-F5344CB8AC3E}">
        <p14:creationId xmlns:p14="http://schemas.microsoft.com/office/powerpoint/2010/main" val="305392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9188" y="857250"/>
            <a:ext cx="4113212" cy="231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E7763-7AA7-4511-95D0-0DC176BB7E31}" type="slidenum">
              <a:rPr lang="en-ID" smtClean="0"/>
              <a:t>48</a:t>
            </a:fld>
            <a:endParaRPr lang="en-ID"/>
          </a:p>
        </p:txBody>
      </p:sp>
    </p:spTree>
    <p:extLst>
      <p:ext uri="{BB962C8B-B14F-4D97-AF65-F5344CB8AC3E}">
        <p14:creationId xmlns:p14="http://schemas.microsoft.com/office/powerpoint/2010/main" val="3801178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48.png"/><Relationship Id="rId5" Type="http://schemas.openxmlformats.org/officeDocument/2006/relationships/image" Target="../media/image33.png"/><Relationship Id="rId4" Type="http://schemas.openxmlformats.org/officeDocument/2006/relationships/image" Target="../media/image4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 Id="rId4" Type="http://schemas.openxmlformats.org/officeDocument/2006/relationships/image" Target="../media/image5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1A37D0F-039C-49AA-84FE-CE407F96697D}"/>
              </a:ext>
            </a:extLst>
          </p:cNvPr>
          <p:cNvSpPr/>
          <p:nvPr userDrawn="1"/>
        </p:nvSpPr>
        <p:spPr>
          <a:xfrm>
            <a:off x="6072068" y="4493254"/>
            <a:ext cx="442565" cy="44325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grpSp>
        <p:nvGrpSpPr>
          <p:cNvPr id="8" name="Group 7">
            <a:extLst>
              <a:ext uri="{FF2B5EF4-FFF2-40B4-BE49-F238E27FC236}">
                <a16:creationId xmlns:a16="http://schemas.microsoft.com/office/drawing/2014/main" id="{98FF777C-4880-4CCB-9DED-659AC3650587}"/>
              </a:ext>
            </a:extLst>
          </p:cNvPr>
          <p:cNvGrpSpPr/>
          <p:nvPr userDrawn="1"/>
        </p:nvGrpSpPr>
        <p:grpSpPr>
          <a:xfrm>
            <a:off x="-544331" y="-1865371"/>
            <a:ext cx="13081199" cy="8285086"/>
            <a:chOff x="-571834" y="-1865372"/>
            <a:chExt cx="13079495" cy="8285086"/>
          </a:xfrm>
        </p:grpSpPr>
        <p:sp>
          <p:nvSpPr>
            <p:cNvPr id="9" name="Freeform 21">
              <a:extLst>
                <a:ext uri="{FF2B5EF4-FFF2-40B4-BE49-F238E27FC236}">
                  <a16:creationId xmlns:a16="http://schemas.microsoft.com/office/drawing/2014/main" id="{091E5FFE-BDF1-400B-AF03-E4BEFAD3039E}"/>
                </a:ext>
              </a:extLst>
            </p:cNvPr>
            <p:cNvSpPr/>
            <p:nvPr/>
          </p:nvSpPr>
          <p:spPr>
            <a:xfrm>
              <a:off x="-571834" y="-1865372"/>
              <a:ext cx="13079495"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solidFill>
            <a:ln w="15189" cap="flat">
              <a:noFill/>
              <a:prstDash val="solid"/>
              <a:miter/>
            </a:ln>
            <a:effectLst/>
          </p:spPr>
          <p:txBody>
            <a:bodyPr rtlCol="0" anchor="ctr"/>
            <a:lstStyle/>
            <a:p>
              <a:endParaRPr lang="en-ID" sz="1799"/>
            </a:p>
          </p:txBody>
        </p:sp>
        <p:sp>
          <p:nvSpPr>
            <p:cNvPr id="10" name="Freeform: Shape 9">
              <a:extLst>
                <a:ext uri="{FF2B5EF4-FFF2-40B4-BE49-F238E27FC236}">
                  <a16:creationId xmlns:a16="http://schemas.microsoft.com/office/drawing/2014/main" id="{0787AAE7-28BD-4BC7-A6F1-89FC88D1CBC1}"/>
                </a:ext>
              </a:extLst>
            </p:cNvPr>
            <p:cNvSpPr/>
            <p:nvPr/>
          </p:nvSpPr>
          <p:spPr>
            <a:xfrm>
              <a:off x="-571834" y="-1865372"/>
              <a:ext cx="13079494"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grpSp>
      <p:sp>
        <p:nvSpPr>
          <p:cNvPr id="11" name="Freeform: Shape 10">
            <a:extLst>
              <a:ext uri="{FF2B5EF4-FFF2-40B4-BE49-F238E27FC236}">
                <a16:creationId xmlns:a16="http://schemas.microsoft.com/office/drawing/2014/main" id="{8812B41A-FA3E-4CAF-BBFF-0A2895BF2A69}"/>
              </a:ext>
            </a:extLst>
          </p:cNvPr>
          <p:cNvSpPr/>
          <p:nvPr userDrawn="1"/>
        </p:nvSpPr>
        <p:spPr>
          <a:xfrm>
            <a:off x="-75815" y="-1368566"/>
            <a:ext cx="4824790" cy="4831938"/>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4" name="Freeform: Shape 13">
            <a:extLst>
              <a:ext uri="{FF2B5EF4-FFF2-40B4-BE49-F238E27FC236}">
                <a16:creationId xmlns:a16="http://schemas.microsoft.com/office/drawing/2014/main" id="{4AF2A3C2-F97F-43FA-ACAC-97538C688C1C}"/>
              </a:ext>
            </a:extLst>
          </p:cNvPr>
          <p:cNvSpPr/>
          <p:nvPr userDrawn="1"/>
        </p:nvSpPr>
        <p:spPr>
          <a:xfrm>
            <a:off x="7345391" y="3231598"/>
            <a:ext cx="2752424" cy="275669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5" name="Freeform: Shape 14">
            <a:extLst>
              <a:ext uri="{FF2B5EF4-FFF2-40B4-BE49-F238E27FC236}">
                <a16:creationId xmlns:a16="http://schemas.microsoft.com/office/drawing/2014/main" id="{2A987BEB-5C45-4DD1-BC3A-521A270C190F}"/>
              </a:ext>
            </a:extLst>
          </p:cNvPr>
          <p:cNvSpPr/>
          <p:nvPr userDrawn="1"/>
        </p:nvSpPr>
        <p:spPr>
          <a:xfrm>
            <a:off x="10624849" y="442915"/>
            <a:ext cx="1570327" cy="1572702"/>
          </a:xfrm>
          <a:custGeom>
            <a:avLst/>
            <a:gdLst>
              <a:gd name="connsiteX0" fmla="*/ 31842 w 2197112"/>
              <a:gd name="connsiteY0" fmla="*/ 1362951 h 2200722"/>
              <a:gd name="connsiteX1" fmla="*/ 835676 w 2197112"/>
              <a:gd name="connsiteY1" fmla="*/ 31837 h 2200722"/>
              <a:gd name="connsiteX2" fmla="*/ 2165271 w 2197112"/>
              <a:gd name="connsiteY2" fmla="*/ 837191 h 2200722"/>
              <a:gd name="connsiteX3" fmla="*/ 1361436 w 2197112"/>
              <a:gd name="connsiteY3" fmla="*/ 2168306 h 2200722"/>
              <a:gd name="connsiteX4" fmla="*/ 31842 w 2197112"/>
              <a:gd name="connsiteY4" fmla="*/ 1362951 h 2200722"/>
              <a:gd name="connsiteX5" fmla="*/ 31842 w 2197112"/>
              <a:gd name="connsiteY5" fmla="*/ 1362951 h 2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112" h="2200722">
                <a:moveTo>
                  <a:pt x="31842" y="1362951"/>
                </a:moveTo>
                <a:cubicBezTo>
                  <a:pt x="-112514" y="773371"/>
                  <a:pt x="247616" y="176193"/>
                  <a:pt x="835676" y="31837"/>
                </a:cubicBezTo>
                <a:cubicBezTo>
                  <a:pt x="1425257" y="-112519"/>
                  <a:pt x="2019396" y="247611"/>
                  <a:pt x="2165271" y="837191"/>
                </a:cubicBezTo>
                <a:cubicBezTo>
                  <a:pt x="2309627" y="1426772"/>
                  <a:pt x="1949497" y="2023949"/>
                  <a:pt x="1361436" y="2168306"/>
                </a:cubicBezTo>
                <a:cubicBezTo>
                  <a:pt x="771856" y="2314181"/>
                  <a:pt x="177717" y="1954051"/>
                  <a:pt x="31842" y="1362951"/>
                </a:cubicBezTo>
                <a:lnTo>
                  <a:pt x="31842" y="136295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23" name="Freeform: Shape 22">
            <a:extLst>
              <a:ext uri="{FF2B5EF4-FFF2-40B4-BE49-F238E27FC236}">
                <a16:creationId xmlns:a16="http://schemas.microsoft.com/office/drawing/2014/main" id="{AD92AD31-7454-4A60-A809-408273E5B18E}"/>
              </a:ext>
            </a:extLst>
          </p:cNvPr>
          <p:cNvSpPr/>
          <p:nvPr userDrawn="1"/>
        </p:nvSpPr>
        <p:spPr>
          <a:xfrm>
            <a:off x="5549982" y="2277176"/>
            <a:ext cx="446287" cy="44697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4B530F2E-6543-4ECF-B443-E590F7096914}"/>
              </a:ext>
            </a:extLst>
          </p:cNvPr>
          <p:cNvSpPr/>
          <p:nvPr userDrawn="1"/>
        </p:nvSpPr>
        <p:spPr>
          <a:xfrm>
            <a:off x="11420235" y="4450130"/>
            <a:ext cx="115291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5" name="Freeform: Shape 24">
            <a:extLst>
              <a:ext uri="{FF2B5EF4-FFF2-40B4-BE49-F238E27FC236}">
                <a16:creationId xmlns:a16="http://schemas.microsoft.com/office/drawing/2014/main" id="{D32D9929-02D2-4C09-9240-64A62E4F3239}"/>
              </a:ext>
            </a:extLst>
          </p:cNvPr>
          <p:cNvSpPr/>
          <p:nvPr userDrawn="1"/>
        </p:nvSpPr>
        <p:spPr>
          <a:xfrm>
            <a:off x="-485471" y="3565998"/>
            <a:ext cx="882758" cy="88412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6" name="Freeform: Shape 25">
            <a:extLst>
              <a:ext uri="{FF2B5EF4-FFF2-40B4-BE49-F238E27FC236}">
                <a16:creationId xmlns:a16="http://schemas.microsoft.com/office/drawing/2014/main" id="{94D98461-0E8F-4E21-8145-F7D5C72856C1}"/>
              </a:ext>
            </a:extLst>
          </p:cNvPr>
          <p:cNvSpPr/>
          <p:nvPr userDrawn="1"/>
        </p:nvSpPr>
        <p:spPr>
          <a:xfrm>
            <a:off x="8721603" y="-577353"/>
            <a:ext cx="115291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8" name="PpSubtitle">
            <a:extLst>
              <a:ext uri="{FF2B5EF4-FFF2-40B4-BE49-F238E27FC236}">
                <a16:creationId xmlns:a16="http://schemas.microsoft.com/office/drawing/2014/main" id="{9ACC669C-3C11-401D-8E04-ECC27941689E}"/>
              </a:ext>
            </a:extLst>
          </p:cNvPr>
          <p:cNvSpPr txBox="1"/>
          <p:nvPr userDrawn="1"/>
        </p:nvSpPr>
        <p:spPr>
          <a:xfrm>
            <a:off x="11066928" y="1090771"/>
            <a:ext cx="686174" cy="276999"/>
          </a:xfrm>
          <a:prstGeom prst="rect">
            <a:avLst/>
          </a:prstGeom>
          <a:noFill/>
        </p:spPr>
        <p:txBody>
          <a:bodyPr wrap="none" lIns="0" tIns="0" rIns="0" bIns="0" rtlCol="0" anchor="t" anchorCtr="0">
            <a:spAutoFit/>
          </a:bodyPr>
          <a:lstStyle/>
          <a:p>
            <a:pPr algn="ctr"/>
            <a:r>
              <a:rPr lang="en-US" sz="1800" b="1" spc="300">
                <a:solidFill>
                  <a:schemeClr val="bg1"/>
                </a:solidFill>
              </a:rPr>
              <a:t>2020</a:t>
            </a:r>
            <a:endParaRPr lang="en-ID" sz="1800" b="1" spc="300">
              <a:solidFill>
                <a:schemeClr val="bg1"/>
              </a:solidFill>
            </a:endParaRPr>
          </a:p>
        </p:txBody>
      </p:sp>
      <p:pic>
        <p:nvPicPr>
          <p:cNvPr id="5" name="Picture 4" descr="A picture containing light&#10;&#10;Description automatically generated">
            <a:extLst>
              <a:ext uri="{FF2B5EF4-FFF2-40B4-BE49-F238E27FC236}">
                <a16:creationId xmlns:a16="http://schemas.microsoft.com/office/drawing/2014/main" id="{E15451B6-0058-4C64-AE89-30103A109B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65147" y="574180"/>
            <a:ext cx="1310179" cy="1310179"/>
          </a:xfrm>
          <a:prstGeom prst="rect">
            <a:avLst/>
          </a:prstGeom>
        </p:spPr>
      </p:pic>
      <p:pic>
        <p:nvPicPr>
          <p:cNvPr id="30" name="Picture 29" descr="A picture containing light&#10;&#10;Description automatically generated">
            <a:extLst>
              <a:ext uri="{FF2B5EF4-FFF2-40B4-BE49-F238E27FC236}">
                <a16:creationId xmlns:a16="http://schemas.microsoft.com/office/drawing/2014/main" id="{0F0DB967-EFE8-43D3-A71C-BEFFF2BAA2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8575" y="3694619"/>
            <a:ext cx="536716" cy="536716"/>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B51FBABE-3A6B-4852-AEE5-613458C758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41706" y="813550"/>
            <a:ext cx="1310179" cy="1310179"/>
          </a:xfrm>
          <a:prstGeom prst="rect">
            <a:avLst/>
          </a:prstGeom>
        </p:spPr>
      </p:pic>
      <p:pic>
        <p:nvPicPr>
          <p:cNvPr id="33" name="Picture 32" descr="Icon&#10;&#10;Description automatically generated">
            <a:extLst>
              <a:ext uri="{FF2B5EF4-FFF2-40B4-BE49-F238E27FC236}">
                <a16:creationId xmlns:a16="http://schemas.microsoft.com/office/drawing/2014/main" id="{01546130-DA85-4AB1-A9CC-6615D312F1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5206" y="-1060631"/>
            <a:ext cx="4222748" cy="4216067"/>
          </a:xfrm>
          <a:prstGeom prst="rect">
            <a:avLst/>
          </a:prstGeom>
        </p:spPr>
      </p:pic>
      <p:pic>
        <p:nvPicPr>
          <p:cNvPr id="35" name="Picture 34" descr="Logo&#10;&#10;Description automatically generated">
            <a:extLst>
              <a:ext uri="{FF2B5EF4-FFF2-40B4-BE49-F238E27FC236}">
                <a16:creationId xmlns:a16="http://schemas.microsoft.com/office/drawing/2014/main" id="{A313E2EE-7F62-4482-AC7A-58826338E4D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9447" y="4231339"/>
            <a:ext cx="2184312" cy="677739"/>
          </a:xfrm>
          <a:prstGeom prst="rect">
            <a:avLst/>
          </a:prstGeom>
        </p:spPr>
      </p:pic>
    </p:spTree>
    <p:extLst>
      <p:ext uri="{BB962C8B-B14F-4D97-AF65-F5344CB8AC3E}">
        <p14:creationId xmlns:p14="http://schemas.microsoft.com/office/powerpoint/2010/main" val="33173074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BE082C6-75DB-49E5-B848-DEA3E6433A67}"/>
              </a:ext>
            </a:extLst>
          </p:cNvPr>
          <p:cNvGrpSpPr/>
          <p:nvPr userDrawn="1"/>
        </p:nvGrpSpPr>
        <p:grpSpPr>
          <a:xfrm>
            <a:off x="2851448" y="833895"/>
            <a:ext cx="8563345" cy="6024104"/>
            <a:chOff x="2851077" y="833895"/>
            <a:chExt cx="8562230" cy="6024104"/>
          </a:xfrm>
        </p:grpSpPr>
        <p:sp>
          <p:nvSpPr>
            <p:cNvPr id="9" name="Freeform: Shape 8">
              <a:extLst>
                <a:ext uri="{FF2B5EF4-FFF2-40B4-BE49-F238E27FC236}">
                  <a16:creationId xmlns:a16="http://schemas.microsoft.com/office/drawing/2014/main" id="{D71E6C15-534E-4CDB-A217-A19526AE935F}"/>
                </a:ext>
              </a:extLst>
            </p:cNvPr>
            <p:cNvSpPr/>
            <p:nvPr/>
          </p:nvSpPr>
          <p:spPr>
            <a:xfrm flipH="1">
              <a:off x="2851077" y="833895"/>
              <a:ext cx="8562230" cy="6024104"/>
            </a:xfrm>
            <a:custGeom>
              <a:avLst/>
              <a:gdLst>
                <a:gd name="connsiteX0" fmla="*/ 7848863 w 8562230"/>
                <a:gd name="connsiteY0" fmla="*/ 0 h 6024104"/>
                <a:gd name="connsiteX1" fmla="*/ 7135495 w 8562230"/>
                <a:gd name="connsiteY1" fmla="*/ 715188 h 6024104"/>
                <a:gd name="connsiteX2" fmla="*/ 7301098 w 8562230"/>
                <a:gd name="connsiteY2" fmla="*/ 1173781 h 6024104"/>
                <a:gd name="connsiteX3" fmla="*/ 7295639 w 8562230"/>
                <a:gd name="connsiteY3" fmla="*/ 1319366 h 6024104"/>
                <a:gd name="connsiteX4" fmla="*/ 7271981 w 8562230"/>
                <a:gd name="connsiteY4" fmla="*/ 1344844 h 6024104"/>
                <a:gd name="connsiteX5" fmla="*/ 7168253 w 8562230"/>
                <a:gd name="connsiteY5" fmla="*/ 1375780 h 6024104"/>
                <a:gd name="connsiteX6" fmla="*/ 6997189 w 8562230"/>
                <a:gd name="connsiteY6" fmla="*/ 1353943 h 6024104"/>
                <a:gd name="connsiteX7" fmla="*/ 6311119 w 8562230"/>
                <a:gd name="connsiteY7" fmla="*/ 1878050 h 6024104"/>
                <a:gd name="connsiteX8" fmla="*/ 6205569 w 8562230"/>
                <a:gd name="connsiteY8" fmla="*/ 1959941 h 6024104"/>
                <a:gd name="connsiteX9" fmla="*/ 6063624 w 8562230"/>
                <a:gd name="connsiteY9" fmla="*/ 1959941 h 6024104"/>
                <a:gd name="connsiteX10" fmla="*/ 5958075 w 8562230"/>
                <a:gd name="connsiteY10" fmla="*/ 1878050 h 6024104"/>
                <a:gd name="connsiteX11" fmla="*/ 5272005 w 8562230"/>
                <a:gd name="connsiteY11" fmla="*/ 1353943 h 6024104"/>
                <a:gd name="connsiteX12" fmla="*/ 4558637 w 8562230"/>
                <a:gd name="connsiteY12" fmla="*/ 2074589 h 6024104"/>
                <a:gd name="connsiteX13" fmla="*/ 4722420 w 8562230"/>
                <a:gd name="connsiteY13" fmla="*/ 2535002 h 6024104"/>
                <a:gd name="connsiteX14" fmla="*/ 4716961 w 8562230"/>
                <a:gd name="connsiteY14" fmla="*/ 2678768 h 6024104"/>
                <a:gd name="connsiteX15" fmla="*/ 3987215 w 8562230"/>
                <a:gd name="connsiteY15" fmla="*/ 3439451 h 6024104"/>
                <a:gd name="connsiteX16" fmla="*/ 3881666 w 8562230"/>
                <a:gd name="connsiteY16" fmla="*/ 3470388 h 6024104"/>
                <a:gd name="connsiteX17" fmla="*/ 3699684 w 8562230"/>
                <a:gd name="connsiteY17" fmla="*/ 3446730 h 6024104"/>
                <a:gd name="connsiteX18" fmla="*/ 3510423 w 8562230"/>
                <a:gd name="connsiteY18" fmla="*/ 3472207 h 6024104"/>
                <a:gd name="connsiteX19" fmla="*/ 3403054 w 8562230"/>
                <a:gd name="connsiteY19" fmla="*/ 3441271 h 6024104"/>
                <a:gd name="connsiteX20" fmla="*/ 2988136 w 8562230"/>
                <a:gd name="connsiteY20" fmla="*/ 3006335 h 6024104"/>
                <a:gd name="connsiteX21" fmla="*/ 2982676 w 8562230"/>
                <a:gd name="connsiteY21" fmla="*/ 2860750 h 6024104"/>
                <a:gd name="connsiteX22" fmla="*/ 3151920 w 8562230"/>
                <a:gd name="connsiteY22" fmla="*/ 2398517 h 6024104"/>
                <a:gd name="connsiteX23" fmla="*/ 2438552 w 8562230"/>
                <a:gd name="connsiteY23" fmla="*/ 1683330 h 6024104"/>
                <a:gd name="connsiteX24" fmla="*/ 1752482 w 8562230"/>
                <a:gd name="connsiteY24" fmla="*/ 2200157 h 6024104"/>
                <a:gd name="connsiteX25" fmla="*/ 1648752 w 8562230"/>
                <a:gd name="connsiteY25" fmla="*/ 2280229 h 6024104"/>
                <a:gd name="connsiteX26" fmla="*/ 1501348 w 8562230"/>
                <a:gd name="connsiteY26" fmla="*/ 2282049 h 6024104"/>
                <a:gd name="connsiteX27" fmla="*/ 1395799 w 8562230"/>
                <a:gd name="connsiteY27" fmla="*/ 2201977 h 6024104"/>
                <a:gd name="connsiteX28" fmla="*/ 713368 w 8562230"/>
                <a:gd name="connsiteY28" fmla="*/ 1694248 h 6024104"/>
                <a:gd name="connsiteX29" fmla="*/ 0 w 8562230"/>
                <a:gd name="connsiteY29" fmla="*/ 2409436 h 6024104"/>
                <a:gd name="connsiteX30" fmla="*/ 713368 w 8562230"/>
                <a:gd name="connsiteY30" fmla="*/ 3124623 h 6024104"/>
                <a:gd name="connsiteX31" fmla="*/ 1392158 w 8562230"/>
                <a:gd name="connsiteY31" fmla="*/ 2631453 h 6024104"/>
                <a:gd name="connsiteX32" fmla="*/ 1495888 w 8562230"/>
                <a:gd name="connsiteY32" fmla="*/ 2555021 h 6024104"/>
                <a:gd name="connsiteX33" fmla="*/ 1659671 w 8562230"/>
                <a:gd name="connsiteY33" fmla="*/ 2553201 h 6024104"/>
                <a:gd name="connsiteX34" fmla="*/ 1765221 w 8562230"/>
                <a:gd name="connsiteY34" fmla="*/ 2627814 h 6024104"/>
                <a:gd name="connsiteX35" fmla="*/ 1896248 w 8562230"/>
                <a:gd name="connsiteY35" fmla="*/ 2860750 h 6024104"/>
                <a:gd name="connsiteX36" fmla="*/ 1892608 w 8562230"/>
                <a:gd name="connsiteY36" fmla="*/ 3006335 h 6024104"/>
                <a:gd name="connsiteX37" fmla="*/ 1861671 w 8562230"/>
                <a:gd name="connsiteY37" fmla="*/ 3039092 h 6024104"/>
                <a:gd name="connsiteX38" fmla="*/ 1756122 w 8562230"/>
                <a:gd name="connsiteY38" fmla="*/ 3070028 h 6024104"/>
                <a:gd name="connsiteX39" fmla="*/ 1577780 w 8562230"/>
                <a:gd name="connsiteY39" fmla="*/ 3048190 h 6024104"/>
                <a:gd name="connsiteX40" fmla="*/ 864412 w 8562230"/>
                <a:gd name="connsiteY40" fmla="*/ 3763379 h 6024104"/>
                <a:gd name="connsiteX41" fmla="*/ 1359402 w 8562230"/>
                <a:gd name="connsiteY41" fmla="*/ 4443989 h 6024104"/>
                <a:gd name="connsiteX42" fmla="*/ 1435834 w 8562230"/>
                <a:gd name="connsiteY42" fmla="*/ 4547719 h 6024104"/>
                <a:gd name="connsiteX43" fmla="*/ 1435834 w 8562230"/>
                <a:gd name="connsiteY43" fmla="*/ 5362245 h 6024104"/>
                <a:gd name="connsiteX44" fmla="*/ 1435834 w 8562230"/>
                <a:gd name="connsiteY44" fmla="*/ 5761032 h 6024104"/>
                <a:gd name="connsiteX45" fmla="*/ 1435834 w 8562230"/>
                <a:gd name="connsiteY45" fmla="*/ 6024104 h 6024104"/>
                <a:gd name="connsiteX46" fmla="*/ 1708806 w 8562230"/>
                <a:gd name="connsiteY46" fmla="*/ 6024104 h 6024104"/>
                <a:gd name="connsiteX47" fmla="*/ 1708806 w 8562230"/>
                <a:gd name="connsiteY47" fmla="*/ 5761032 h 6024104"/>
                <a:gd name="connsiteX48" fmla="*/ 1708806 w 8562230"/>
                <a:gd name="connsiteY48" fmla="*/ 5362245 h 6024104"/>
                <a:gd name="connsiteX49" fmla="*/ 1708806 w 8562230"/>
                <a:gd name="connsiteY49" fmla="*/ 4551358 h 6024104"/>
                <a:gd name="connsiteX50" fmla="*/ 1787058 w 8562230"/>
                <a:gd name="connsiteY50" fmla="*/ 4445809 h 6024104"/>
                <a:gd name="connsiteX51" fmla="*/ 2291148 w 8562230"/>
                <a:gd name="connsiteY51" fmla="*/ 3763379 h 6024104"/>
                <a:gd name="connsiteX52" fmla="*/ 2123724 w 8562230"/>
                <a:gd name="connsiteY52" fmla="*/ 3302965 h 6024104"/>
                <a:gd name="connsiteX53" fmla="*/ 2129184 w 8562230"/>
                <a:gd name="connsiteY53" fmla="*/ 3157380 h 6024104"/>
                <a:gd name="connsiteX54" fmla="*/ 2161940 w 8562230"/>
                <a:gd name="connsiteY54" fmla="*/ 3122803 h 6024104"/>
                <a:gd name="connsiteX55" fmla="*/ 2265670 w 8562230"/>
                <a:gd name="connsiteY55" fmla="*/ 3091866 h 6024104"/>
                <a:gd name="connsiteX56" fmla="*/ 2442192 w 8562230"/>
                <a:gd name="connsiteY56" fmla="*/ 3113704 h 6024104"/>
                <a:gd name="connsiteX57" fmla="*/ 2620534 w 8562230"/>
                <a:gd name="connsiteY57" fmla="*/ 3091866 h 6024104"/>
                <a:gd name="connsiteX58" fmla="*/ 2724263 w 8562230"/>
                <a:gd name="connsiteY58" fmla="*/ 3122803 h 6024104"/>
                <a:gd name="connsiteX59" fmla="*/ 3146461 w 8562230"/>
                <a:gd name="connsiteY59" fmla="*/ 3565018 h 6024104"/>
                <a:gd name="connsiteX60" fmla="*/ 3151920 w 8562230"/>
                <a:gd name="connsiteY60" fmla="*/ 3708784 h 6024104"/>
                <a:gd name="connsiteX61" fmla="*/ 2989956 w 8562230"/>
                <a:gd name="connsiteY61" fmla="*/ 4161918 h 6024104"/>
                <a:gd name="connsiteX62" fmla="*/ 3703324 w 8562230"/>
                <a:gd name="connsiteY62" fmla="*/ 4877105 h 6024104"/>
                <a:gd name="connsiteX63" fmla="*/ 4416692 w 8562230"/>
                <a:gd name="connsiteY63" fmla="*/ 4161918 h 6024104"/>
                <a:gd name="connsiteX64" fmla="*/ 4249268 w 8562230"/>
                <a:gd name="connsiteY64" fmla="*/ 3703324 h 6024104"/>
                <a:gd name="connsiteX65" fmla="*/ 4254728 w 8562230"/>
                <a:gd name="connsiteY65" fmla="*/ 3557739 h 6024104"/>
                <a:gd name="connsiteX66" fmla="*/ 4980835 w 8562230"/>
                <a:gd name="connsiteY66" fmla="*/ 2798876 h 6024104"/>
                <a:gd name="connsiteX67" fmla="*/ 5088203 w 8562230"/>
                <a:gd name="connsiteY67" fmla="*/ 2767939 h 6024104"/>
                <a:gd name="connsiteX68" fmla="*/ 5273824 w 8562230"/>
                <a:gd name="connsiteY68" fmla="*/ 2793416 h 6024104"/>
                <a:gd name="connsiteX69" fmla="*/ 5948976 w 8562230"/>
                <a:gd name="connsiteY69" fmla="*/ 2305706 h 6024104"/>
                <a:gd name="connsiteX70" fmla="*/ 6052706 w 8562230"/>
                <a:gd name="connsiteY70" fmla="*/ 2231094 h 6024104"/>
                <a:gd name="connsiteX71" fmla="*/ 6221949 w 8562230"/>
                <a:gd name="connsiteY71" fmla="*/ 2231094 h 6024104"/>
                <a:gd name="connsiteX72" fmla="*/ 6325677 w 8562230"/>
                <a:gd name="connsiteY72" fmla="*/ 2305706 h 6024104"/>
                <a:gd name="connsiteX73" fmla="*/ 7000829 w 8562230"/>
                <a:gd name="connsiteY73" fmla="*/ 2793416 h 6024104"/>
                <a:gd name="connsiteX74" fmla="*/ 7714197 w 8562230"/>
                <a:gd name="connsiteY74" fmla="*/ 2072770 h 6024104"/>
                <a:gd name="connsiteX75" fmla="*/ 7539494 w 8562230"/>
                <a:gd name="connsiteY75" fmla="*/ 1601437 h 6024104"/>
                <a:gd name="connsiteX76" fmla="*/ 7543133 w 8562230"/>
                <a:gd name="connsiteY76" fmla="*/ 1455853 h 6024104"/>
                <a:gd name="connsiteX77" fmla="*/ 7561332 w 8562230"/>
                <a:gd name="connsiteY77" fmla="*/ 1435835 h 6024104"/>
                <a:gd name="connsiteX78" fmla="*/ 7666881 w 8562230"/>
                <a:gd name="connsiteY78" fmla="*/ 1404897 h 6024104"/>
                <a:gd name="connsiteX79" fmla="*/ 7848863 w 8562230"/>
                <a:gd name="connsiteY79" fmla="*/ 1428555 h 6024104"/>
                <a:gd name="connsiteX80" fmla="*/ 8562230 w 8562230"/>
                <a:gd name="connsiteY80" fmla="*/ 713367 h 6024104"/>
                <a:gd name="connsiteX81" fmla="*/ 7848863 w 8562230"/>
                <a:gd name="connsiteY81" fmla="*/ 0 h 60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62230" h="6024104">
                  <a:moveTo>
                    <a:pt x="7848863" y="0"/>
                  </a:moveTo>
                  <a:cubicBezTo>
                    <a:pt x="7453963" y="0"/>
                    <a:pt x="7135495" y="320288"/>
                    <a:pt x="7135495" y="715188"/>
                  </a:cubicBezTo>
                  <a:cubicBezTo>
                    <a:pt x="7135495" y="889890"/>
                    <a:pt x="7197369" y="1050034"/>
                    <a:pt x="7301098" y="1173781"/>
                  </a:cubicBezTo>
                  <a:cubicBezTo>
                    <a:pt x="7335675" y="1215637"/>
                    <a:pt x="7333855" y="1279331"/>
                    <a:pt x="7295639" y="1319366"/>
                  </a:cubicBezTo>
                  <a:lnTo>
                    <a:pt x="7271981" y="1344844"/>
                  </a:lnTo>
                  <a:cubicBezTo>
                    <a:pt x="7244685" y="1372141"/>
                    <a:pt x="7206468" y="1384880"/>
                    <a:pt x="7168253" y="1375780"/>
                  </a:cubicBezTo>
                  <a:cubicBezTo>
                    <a:pt x="7113658" y="1361222"/>
                    <a:pt x="7055424" y="1353943"/>
                    <a:pt x="6997189" y="1353943"/>
                  </a:cubicBezTo>
                  <a:cubicBezTo>
                    <a:pt x="6669622" y="1353943"/>
                    <a:pt x="6394831" y="1575961"/>
                    <a:pt x="6311119" y="1878050"/>
                  </a:cubicBezTo>
                  <a:cubicBezTo>
                    <a:pt x="6298380" y="1925365"/>
                    <a:pt x="6254705" y="1959941"/>
                    <a:pt x="6205569" y="1959941"/>
                  </a:cubicBezTo>
                  <a:lnTo>
                    <a:pt x="6063624" y="1959941"/>
                  </a:lnTo>
                  <a:cubicBezTo>
                    <a:pt x="6014489" y="1959941"/>
                    <a:pt x="5970814" y="1925365"/>
                    <a:pt x="5958075" y="1878050"/>
                  </a:cubicBezTo>
                  <a:cubicBezTo>
                    <a:pt x="5874363" y="1575961"/>
                    <a:pt x="5597751" y="1353943"/>
                    <a:pt x="5272005" y="1353943"/>
                  </a:cubicBezTo>
                  <a:cubicBezTo>
                    <a:pt x="4877105" y="1353943"/>
                    <a:pt x="4558637" y="1676050"/>
                    <a:pt x="4558637" y="2074589"/>
                  </a:cubicBezTo>
                  <a:cubicBezTo>
                    <a:pt x="4558637" y="2249292"/>
                    <a:pt x="4620511" y="2409436"/>
                    <a:pt x="4722420" y="2535002"/>
                  </a:cubicBezTo>
                  <a:cubicBezTo>
                    <a:pt x="4756997" y="2576858"/>
                    <a:pt x="4755178" y="2638732"/>
                    <a:pt x="4716961" y="2678768"/>
                  </a:cubicBezTo>
                  <a:lnTo>
                    <a:pt x="3987215" y="3439451"/>
                  </a:lnTo>
                  <a:cubicBezTo>
                    <a:pt x="3959918" y="3468568"/>
                    <a:pt x="3919882" y="3479487"/>
                    <a:pt x="3881666" y="3470388"/>
                  </a:cubicBezTo>
                  <a:cubicBezTo>
                    <a:pt x="3823432" y="3455829"/>
                    <a:pt x="3763378" y="3446730"/>
                    <a:pt x="3699684" y="3446730"/>
                  </a:cubicBezTo>
                  <a:cubicBezTo>
                    <a:pt x="3634171" y="3446730"/>
                    <a:pt x="3570478" y="3455829"/>
                    <a:pt x="3510423" y="3472207"/>
                  </a:cubicBezTo>
                  <a:cubicBezTo>
                    <a:pt x="3472208" y="3483127"/>
                    <a:pt x="3430352" y="3470388"/>
                    <a:pt x="3403054" y="3441271"/>
                  </a:cubicBezTo>
                  <a:lnTo>
                    <a:pt x="2988136" y="3006335"/>
                  </a:lnTo>
                  <a:cubicBezTo>
                    <a:pt x="2949920" y="2966299"/>
                    <a:pt x="2948100" y="2902606"/>
                    <a:pt x="2982676" y="2860750"/>
                  </a:cubicBezTo>
                  <a:cubicBezTo>
                    <a:pt x="3088227" y="2737002"/>
                    <a:pt x="3151920" y="2575039"/>
                    <a:pt x="3151920" y="2398517"/>
                  </a:cubicBezTo>
                  <a:cubicBezTo>
                    <a:pt x="3151920" y="2003617"/>
                    <a:pt x="2831632" y="1683330"/>
                    <a:pt x="2438552" y="1683330"/>
                  </a:cubicBezTo>
                  <a:cubicBezTo>
                    <a:pt x="2112805" y="1683330"/>
                    <a:pt x="1838013" y="1901707"/>
                    <a:pt x="1752482" y="2200157"/>
                  </a:cubicBezTo>
                  <a:cubicBezTo>
                    <a:pt x="1739743" y="2247472"/>
                    <a:pt x="1697888" y="2280229"/>
                    <a:pt x="1648752" y="2280229"/>
                  </a:cubicBezTo>
                  <a:lnTo>
                    <a:pt x="1501348" y="2282049"/>
                  </a:lnTo>
                  <a:cubicBezTo>
                    <a:pt x="1452213" y="2282049"/>
                    <a:pt x="1408536" y="2249292"/>
                    <a:pt x="1395799" y="2201977"/>
                  </a:cubicBezTo>
                  <a:cubicBezTo>
                    <a:pt x="1306627" y="1908987"/>
                    <a:pt x="1035475" y="1694248"/>
                    <a:pt x="713368" y="1694248"/>
                  </a:cubicBezTo>
                  <a:cubicBezTo>
                    <a:pt x="318468" y="1694248"/>
                    <a:pt x="0" y="2014536"/>
                    <a:pt x="0" y="2409436"/>
                  </a:cubicBezTo>
                  <a:cubicBezTo>
                    <a:pt x="0" y="2804336"/>
                    <a:pt x="320287" y="3124623"/>
                    <a:pt x="713368" y="3124623"/>
                  </a:cubicBezTo>
                  <a:cubicBezTo>
                    <a:pt x="1030016" y="3124623"/>
                    <a:pt x="1299348" y="2917164"/>
                    <a:pt x="1392158" y="2631453"/>
                  </a:cubicBezTo>
                  <a:cubicBezTo>
                    <a:pt x="1406717" y="2585958"/>
                    <a:pt x="1448573" y="2555021"/>
                    <a:pt x="1495888" y="2555021"/>
                  </a:cubicBezTo>
                  <a:lnTo>
                    <a:pt x="1659671" y="2553201"/>
                  </a:lnTo>
                  <a:cubicBezTo>
                    <a:pt x="1706987" y="2553201"/>
                    <a:pt x="1748843" y="2584137"/>
                    <a:pt x="1765221" y="2627814"/>
                  </a:cubicBezTo>
                  <a:cubicBezTo>
                    <a:pt x="1794337" y="2713345"/>
                    <a:pt x="1839833" y="2791597"/>
                    <a:pt x="1896248" y="2860750"/>
                  </a:cubicBezTo>
                  <a:cubicBezTo>
                    <a:pt x="1932644" y="2902606"/>
                    <a:pt x="1930824" y="2966299"/>
                    <a:pt x="1892608" y="3006335"/>
                  </a:cubicBezTo>
                  <a:lnTo>
                    <a:pt x="1861671" y="3039092"/>
                  </a:lnTo>
                  <a:cubicBezTo>
                    <a:pt x="1834374" y="3068209"/>
                    <a:pt x="1794337" y="3079128"/>
                    <a:pt x="1756122" y="3070028"/>
                  </a:cubicBezTo>
                  <a:cubicBezTo>
                    <a:pt x="1699708" y="3055470"/>
                    <a:pt x="1639653" y="3048190"/>
                    <a:pt x="1577780" y="3048190"/>
                  </a:cubicBezTo>
                  <a:cubicBezTo>
                    <a:pt x="1182880" y="3048190"/>
                    <a:pt x="864412" y="3368479"/>
                    <a:pt x="864412" y="3763379"/>
                  </a:cubicBezTo>
                  <a:cubicBezTo>
                    <a:pt x="864412" y="4081846"/>
                    <a:pt x="1071871" y="4351179"/>
                    <a:pt x="1359402" y="4443989"/>
                  </a:cubicBezTo>
                  <a:cubicBezTo>
                    <a:pt x="1404897" y="4458547"/>
                    <a:pt x="1435834" y="4500403"/>
                    <a:pt x="1435834" y="4547719"/>
                  </a:cubicBezTo>
                  <a:lnTo>
                    <a:pt x="1435834" y="5362245"/>
                  </a:lnTo>
                  <a:lnTo>
                    <a:pt x="1435834" y="5761032"/>
                  </a:lnTo>
                  <a:lnTo>
                    <a:pt x="1435834" y="6024104"/>
                  </a:lnTo>
                  <a:lnTo>
                    <a:pt x="1708806" y="6024104"/>
                  </a:lnTo>
                  <a:lnTo>
                    <a:pt x="1708806" y="5761032"/>
                  </a:lnTo>
                  <a:lnTo>
                    <a:pt x="1708806" y="5362245"/>
                  </a:lnTo>
                  <a:lnTo>
                    <a:pt x="1708806" y="4551358"/>
                  </a:lnTo>
                  <a:cubicBezTo>
                    <a:pt x="1708806" y="4502223"/>
                    <a:pt x="1741563" y="4460367"/>
                    <a:pt x="1787058" y="4445809"/>
                  </a:cubicBezTo>
                  <a:cubicBezTo>
                    <a:pt x="2078229" y="4356638"/>
                    <a:pt x="2291148" y="4083666"/>
                    <a:pt x="2291148" y="3763379"/>
                  </a:cubicBezTo>
                  <a:cubicBezTo>
                    <a:pt x="2291148" y="3586856"/>
                    <a:pt x="2227454" y="3426712"/>
                    <a:pt x="2123724" y="3302965"/>
                  </a:cubicBezTo>
                  <a:cubicBezTo>
                    <a:pt x="2087328" y="3261109"/>
                    <a:pt x="2090967" y="3197415"/>
                    <a:pt x="2129184" y="3157380"/>
                  </a:cubicBezTo>
                  <a:lnTo>
                    <a:pt x="2161940" y="3122803"/>
                  </a:lnTo>
                  <a:cubicBezTo>
                    <a:pt x="2189238" y="3095506"/>
                    <a:pt x="2229274" y="3082767"/>
                    <a:pt x="2265670" y="3091866"/>
                  </a:cubicBezTo>
                  <a:cubicBezTo>
                    <a:pt x="2322084" y="3106424"/>
                    <a:pt x="2380318" y="3113704"/>
                    <a:pt x="2442192" y="3113704"/>
                  </a:cubicBezTo>
                  <a:cubicBezTo>
                    <a:pt x="2504066" y="3113704"/>
                    <a:pt x="2562300" y="3106424"/>
                    <a:pt x="2620534" y="3091866"/>
                  </a:cubicBezTo>
                  <a:cubicBezTo>
                    <a:pt x="2658750" y="3082767"/>
                    <a:pt x="2698786" y="3093686"/>
                    <a:pt x="2724263" y="3122803"/>
                  </a:cubicBezTo>
                  <a:lnTo>
                    <a:pt x="3146461" y="3565018"/>
                  </a:lnTo>
                  <a:cubicBezTo>
                    <a:pt x="3184676" y="3605054"/>
                    <a:pt x="3186497" y="3666928"/>
                    <a:pt x="3151920" y="3708784"/>
                  </a:cubicBezTo>
                  <a:cubicBezTo>
                    <a:pt x="3050010" y="3832531"/>
                    <a:pt x="2989956" y="3989035"/>
                    <a:pt x="2989956" y="4161918"/>
                  </a:cubicBezTo>
                  <a:cubicBezTo>
                    <a:pt x="2989956" y="4556817"/>
                    <a:pt x="3310244" y="4877105"/>
                    <a:pt x="3703324" y="4877105"/>
                  </a:cubicBezTo>
                  <a:cubicBezTo>
                    <a:pt x="4098224" y="4877105"/>
                    <a:pt x="4416692" y="4556817"/>
                    <a:pt x="4416692" y="4161918"/>
                  </a:cubicBezTo>
                  <a:cubicBezTo>
                    <a:pt x="4416692" y="3987215"/>
                    <a:pt x="4354818" y="3827072"/>
                    <a:pt x="4249268" y="3703324"/>
                  </a:cubicBezTo>
                  <a:cubicBezTo>
                    <a:pt x="4212872" y="3661468"/>
                    <a:pt x="4216512" y="3597775"/>
                    <a:pt x="4254728" y="3557739"/>
                  </a:cubicBezTo>
                  <a:lnTo>
                    <a:pt x="4980835" y="2798876"/>
                  </a:lnTo>
                  <a:cubicBezTo>
                    <a:pt x="5008132" y="2769759"/>
                    <a:pt x="5049987" y="2758840"/>
                    <a:pt x="5088203" y="2767939"/>
                  </a:cubicBezTo>
                  <a:cubicBezTo>
                    <a:pt x="5148258" y="2784318"/>
                    <a:pt x="5210131" y="2793416"/>
                    <a:pt x="5273824" y="2793416"/>
                  </a:cubicBezTo>
                  <a:cubicBezTo>
                    <a:pt x="5586833" y="2793416"/>
                    <a:pt x="5852525" y="2589597"/>
                    <a:pt x="5948976" y="2305706"/>
                  </a:cubicBezTo>
                  <a:cubicBezTo>
                    <a:pt x="5963534" y="2262031"/>
                    <a:pt x="6005390" y="2231094"/>
                    <a:pt x="6052706" y="2231094"/>
                  </a:cubicBezTo>
                  <a:lnTo>
                    <a:pt x="6221949" y="2231094"/>
                  </a:lnTo>
                  <a:cubicBezTo>
                    <a:pt x="6269263" y="2231094"/>
                    <a:pt x="6311119" y="2260211"/>
                    <a:pt x="6325677" y="2305706"/>
                  </a:cubicBezTo>
                  <a:cubicBezTo>
                    <a:pt x="6422128" y="2589597"/>
                    <a:pt x="6687821" y="2793416"/>
                    <a:pt x="7000829" y="2793416"/>
                  </a:cubicBezTo>
                  <a:cubicBezTo>
                    <a:pt x="7395728" y="2793416"/>
                    <a:pt x="7714197" y="2471310"/>
                    <a:pt x="7714197" y="2072770"/>
                  </a:cubicBezTo>
                  <a:cubicBezTo>
                    <a:pt x="7714197" y="1892608"/>
                    <a:pt x="7648683" y="1728824"/>
                    <a:pt x="7539494" y="1601437"/>
                  </a:cubicBezTo>
                  <a:cubicBezTo>
                    <a:pt x="7503098" y="1559582"/>
                    <a:pt x="7504918" y="1495888"/>
                    <a:pt x="7543133" y="1455853"/>
                  </a:cubicBezTo>
                  <a:lnTo>
                    <a:pt x="7561332" y="1435835"/>
                  </a:lnTo>
                  <a:cubicBezTo>
                    <a:pt x="7588629" y="1406718"/>
                    <a:pt x="7628665" y="1395798"/>
                    <a:pt x="7666881" y="1404897"/>
                  </a:cubicBezTo>
                  <a:cubicBezTo>
                    <a:pt x="7725116" y="1419456"/>
                    <a:pt x="7786989" y="1428555"/>
                    <a:pt x="7848863" y="1428555"/>
                  </a:cubicBezTo>
                  <a:cubicBezTo>
                    <a:pt x="8243762" y="1428555"/>
                    <a:pt x="8562230" y="1108267"/>
                    <a:pt x="8562230" y="713367"/>
                  </a:cubicBezTo>
                  <a:cubicBezTo>
                    <a:pt x="8562230" y="318468"/>
                    <a:pt x="8243762" y="0"/>
                    <a:pt x="7848863" y="0"/>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0" name="Freeform: Shape 9">
              <a:extLst>
                <a:ext uri="{FF2B5EF4-FFF2-40B4-BE49-F238E27FC236}">
                  <a16:creationId xmlns:a16="http://schemas.microsoft.com/office/drawing/2014/main" id="{98DBF866-4BC9-4345-A17B-37CDCE9EF8FA}"/>
                </a:ext>
              </a:extLst>
            </p:cNvPr>
            <p:cNvSpPr/>
            <p:nvPr/>
          </p:nvSpPr>
          <p:spPr>
            <a:xfrm flipH="1">
              <a:off x="2851077" y="833895"/>
              <a:ext cx="8562230" cy="6024104"/>
            </a:xfrm>
            <a:custGeom>
              <a:avLst/>
              <a:gdLst>
                <a:gd name="connsiteX0" fmla="*/ 7848863 w 8562230"/>
                <a:gd name="connsiteY0" fmla="*/ 0 h 6024104"/>
                <a:gd name="connsiteX1" fmla="*/ 7135495 w 8562230"/>
                <a:gd name="connsiteY1" fmla="*/ 715188 h 6024104"/>
                <a:gd name="connsiteX2" fmla="*/ 7301098 w 8562230"/>
                <a:gd name="connsiteY2" fmla="*/ 1173781 h 6024104"/>
                <a:gd name="connsiteX3" fmla="*/ 7295639 w 8562230"/>
                <a:gd name="connsiteY3" fmla="*/ 1319366 h 6024104"/>
                <a:gd name="connsiteX4" fmla="*/ 7271981 w 8562230"/>
                <a:gd name="connsiteY4" fmla="*/ 1344844 h 6024104"/>
                <a:gd name="connsiteX5" fmla="*/ 7168253 w 8562230"/>
                <a:gd name="connsiteY5" fmla="*/ 1375780 h 6024104"/>
                <a:gd name="connsiteX6" fmla="*/ 6997189 w 8562230"/>
                <a:gd name="connsiteY6" fmla="*/ 1353943 h 6024104"/>
                <a:gd name="connsiteX7" fmla="*/ 6311119 w 8562230"/>
                <a:gd name="connsiteY7" fmla="*/ 1878050 h 6024104"/>
                <a:gd name="connsiteX8" fmla="*/ 6205569 w 8562230"/>
                <a:gd name="connsiteY8" fmla="*/ 1959941 h 6024104"/>
                <a:gd name="connsiteX9" fmla="*/ 6063624 w 8562230"/>
                <a:gd name="connsiteY9" fmla="*/ 1959941 h 6024104"/>
                <a:gd name="connsiteX10" fmla="*/ 5958075 w 8562230"/>
                <a:gd name="connsiteY10" fmla="*/ 1878050 h 6024104"/>
                <a:gd name="connsiteX11" fmla="*/ 5272005 w 8562230"/>
                <a:gd name="connsiteY11" fmla="*/ 1353943 h 6024104"/>
                <a:gd name="connsiteX12" fmla="*/ 4558637 w 8562230"/>
                <a:gd name="connsiteY12" fmla="*/ 2074589 h 6024104"/>
                <a:gd name="connsiteX13" fmla="*/ 4722420 w 8562230"/>
                <a:gd name="connsiteY13" fmla="*/ 2535002 h 6024104"/>
                <a:gd name="connsiteX14" fmla="*/ 4716961 w 8562230"/>
                <a:gd name="connsiteY14" fmla="*/ 2678768 h 6024104"/>
                <a:gd name="connsiteX15" fmla="*/ 3987215 w 8562230"/>
                <a:gd name="connsiteY15" fmla="*/ 3439451 h 6024104"/>
                <a:gd name="connsiteX16" fmla="*/ 3881666 w 8562230"/>
                <a:gd name="connsiteY16" fmla="*/ 3470388 h 6024104"/>
                <a:gd name="connsiteX17" fmla="*/ 3699684 w 8562230"/>
                <a:gd name="connsiteY17" fmla="*/ 3446730 h 6024104"/>
                <a:gd name="connsiteX18" fmla="*/ 3510423 w 8562230"/>
                <a:gd name="connsiteY18" fmla="*/ 3472207 h 6024104"/>
                <a:gd name="connsiteX19" fmla="*/ 3403054 w 8562230"/>
                <a:gd name="connsiteY19" fmla="*/ 3441271 h 6024104"/>
                <a:gd name="connsiteX20" fmla="*/ 2988136 w 8562230"/>
                <a:gd name="connsiteY20" fmla="*/ 3006335 h 6024104"/>
                <a:gd name="connsiteX21" fmla="*/ 2982676 w 8562230"/>
                <a:gd name="connsiteY21" fmla="*/ 2860750 h 6024104"/>
                <a:gd name="connsiteX22" fmla="*/ 3151920 w 8562230"/>
                <a:gd name="connsiteY22" fmla="*/ 2398517 h 6024104"/>
                <a:gd name="connsiteX23" fmla="*/ 2438552 w 8562230"/>
                <a:gd name="connsiteY23" fmla="*/ 1683330 h 6024104"/>
                <a:gd name="connsiteX24" fmla="*/ 1752482 w 8562230"/>
                <a:gd name="connsiteY24" fmla="*/ 2200157 h 6024104"/>
                <a:gd name="connsiteX25" fmla="*/ 1648752 w 8562230"/>
                <a:gd name="connsiteY25" fmla="*/ 2280229 h 6024104"/>
                <a:gd name="connsiteX26" fmla="*/ 1501348 w 8562230"/>
                <a:gd name="connsiteY26" fmla="*/ 2282049 h 6024104"/>
                <a:gd name="connsiteX27" fmla="*/ 1395799 w 8562230"/>
                <a:gd name="connsiteY27" fmla="*/ 2201977 h 6024104"/>
                <a:gd name="connsiteX28" fmla="*/ 713368 w 8562230"/>
                <a:gd name="connsiteY28" fmla="*/ 1694248 h 6024104"/>
                <a:gd name="connsiteX29" fmla="*/ 0 w 8562230"/>
                <a:gd name="connsiteY29" fmla="*/ 2409436 h 6024104"/>
                <a:gd name="connsiteX30" fmla="*/ 713368 w 8562230"/>
                <a:gd name="connsiteY30" fmla="*/ 3124623 h 6024104"/>
                <a:gd name="connsiteX31" fmla="*/ 1392158 w 8562230"/>
                <a:gd name="connsiteY31" fmla="*/ 2631453 h 6024104"/>
                <a:gd name="connsiteX32" fmla="*/ 1495888 w 8562230"/>
                <a:gd name="connsiteY32" fmla="*/ 2555021 h 6024104"/>
                <a:gd name="connsiteX33" fmla="*/ 1659671 w 8562230"/>
                <a:gd name="connsiteY33" fmla="*/ 2553201 h 6024104"/>
                <a:gd name="connsiteX34" fmla="*/ 1765221 w 8562230"/>
                <a:gd name="connsiteY34" fmla="*/ 2627814 h 6024104"/>
                <a:gd name="connsiteX35" fmla="*/ 1896248 w 8562230"/>
                <a:gd name="connsiteY35" fmla="*/ 2860750 h 6024104"/>
                <a:gd name="connsiteX36" fmla="*/ 1892608 w 8562230"/>
                <a:gd name="connsiteY36" fmla="*/ 3006335 h 6024104"/>
                <a:gd name="connsiteX37" fmla="*/ 1861671 w 8562230"/>
                <a:gd name="connsiteY37" fmla="*/ 3039092 h 6024104"/>
                <a:gd name="connsiteX38" fmla="*/ 1756122 w 8562230"/>
                <a:gd name="connsiteY38" fmla="*/ 3070028 h 6024104"/>
                <a:gd name="connsiteX39" fmla="*/ 1577780 w 8562230"/>
                <a:gd name="connsiteY39" fmla="*/ 3048190 h 6024104"/>
                <a:gd name="connsiteX40" fmla="*/ 864412 w 8562230"/>
                <a:gd name="connsiteY40" fmla="*/ 3763379 h 6024104"/>
                <a:gd name="connsiteX41" fmla="*/ 1359402 w 8562230"/>
                <a:gd name="connsiteY41" fmla="*/ 4443989 h 6024104"/>
                <a:gd name="connsiteX42" fmla="*/ 1435834 w 8562230"/>
                <a:gd name="connsiteY42" fmla="*/ 4547719 h 6024104"/>
                <a:gd name="connsiteX43" fmla="*/ 1435834 w 8562230"/>
                <a:gd name="connsiteY43" fmla="*/ 5362245 h 6024104"/>
                <a:gd name="connsiteX44" fmla="*/ 1435834 w 8562230"/>
                <a:gd name="connsiteY44" fmla="*/ 5761032 h 6024104"/>
                <a:gd name="connsiteX45" fmla="*/ 1435834 w 8562230"/>
                <a:gd name="connsiteY45" fmla="*/ 6024104 h 6024104"/>
                <a:gd name="connsiteX46" fmla="*/ 1708806 w 8562230"/>
                <a:gd name="connsiteY46" fmla="*/ 6024104 h 6024104"/>
                <a:gd name="connsiteX47" fmla="*/ 1708806 w 8562230"/>
                <a:gd name="connsiteY47" fmla="*/ 5761032 h 6024104"/>
                <a:gd name="connsiteX48" fmla="*/ 1708806 w 8562230"/>
                <a:gd name="connsiteY48" fmla="*/ 5362245 h 6024104"/>
                <a:gd name="connsiteX49" fmla="*/ 1708806 w 8562230"/>
                <a:gd name="connsiteY49" fmla="*/ 4551358 h 6024104"/>
                <a:gd name="connsiteX50" fmla="*/ 1787058 w 8562230"/>
                <a:gd name="connsiteY50" fmla="*/ 4445809 h 6024104"/>
                <a:gd name="connsiteX51" fmla="*/ 2291148 w 8562230"/>
                <a:gd name="connsiteY51" fmla="*/ 3763379 h 6024104"/>
                <a:gd name="connsiteX52" fmla="*/ 2123724 w 8562230"/>
                <a:gd name="connsiteY52" fmla="*/ 3302965 h 6024104"/>
                <a:gd name="connsiteX53" fmla="*/ 2129184 w 8562230"/>
                <a:gd name="connsiteY53" fmla="*/ 3157380 h 6024104"/>
                <a:gd name="connsiteX54" fmla="*/ 2161940 w 8562230"/>
                <a:gd name="connsiteY54" fmla="*/ 3122803 h 6024104"/>
                <a:gd name="connsiteX55" fmla="*/ 2265670 w 8562230"/>
                <a:gd name="connsiteY55" fmla="*/ 3091866 h 6024104"/>
                <a:gd name="connsiteX56" fmla="*/ 2442192 w 8562230"/>
                <a:gd name="connsiteY56" fmla="*/ 3113704 h 6024104"/>
                <a:gd name="connsiteX57" fmla="*/ 2620534 w 8562230"/>
                <a:gd name="connsiteY57" fmla="*/ 3091866 h 6024104"/>
                <a:gd name="connsiteX58" fmla="*/ 2724263 w 8562230"/>
                <a:gd name="connsiteY58" fmla="*/ 3122803 h 6024104"/>
                <a:gd name="connsiteX59" fmla="*/ 3146461 w 8562230"/>
                <a:gd name="connsiteY59" fmla="*/ 3565018 h 6024104"/>
                <a:gd name="connsiteX60" fmla="*/ 3151920 w 8562230"/>
                <a:gd name="connsiteY60" fmla="*/ 3708784 h 6024104"/>
                <a:gd name="connsiteX61" fmla="*/ 2989956 w 8562230"/>
                <a:gd name="connsiteY61" fmla="*/ 4161918 h 6024104"/>
                <a:gd name="connsiteX62" fmla="*/ 3703324 w 8562230"/>
                <a:gd name="connsiteY62" fmla="*/ 4877105 h 6024104"/>
                <a:gd name="connsiteX63" fmla="*/ 4416692 w 8562230"/>
                <a:gd name="connsiteY63" fmla="*/ 4161918 h 6024104"/>
                <a:gd name="connsiteX64" fmla="*/ 4249268 w 8562230"/>
                <a:gd name="connsiteY64" fmla="*/ 3703324 h 6024104"/>
                <a:gd name="connsiteX65" fmla="*/ 4254728 w 8562230"/>
                <a:gd name="connsiteY65" fmla="*/ 3557739 h 6024104"/>
                <a:gd name="connsiteX66" fmla="*/ 4980835 w 8562230"/>
                <a:gd name="connsiteY66" fmla="*/ 2798876 h 6024104"/>
                <a:gd name="connsiteX67" fmla="*/ 5088203 w 8562230"/>
                <a:gd name="connsiteY67" fmla="*/ 2767939 h 6024104"/>
                <a:gd name="connsiteX68" fmla="*/ 5273824 w 8562230"/>
                <a:gd name="connsiteY68" fmla="*/ 2793416 h 6024104"/>
                <a:gd name="connsiteX69" fmla="*/ 5948976 w 8562230"/>
                <a:gd name="connsiteY69" fmla="*/ 2305706 h 6024104"/>
                <a:gd name="connsiteX70" fmla="*/ 6052706 w 8562230"/>
                <a:gd name="connsiteY70" fmla="*/ 2231094 h 6024104"/>
                <a:gd name="connsiteX71" fmla="*/ 6221949 w 8562230"/>
                <a:gd name="connsiteY71" fmla="*/ 2231094 h 6024104"/>
                <a:gd name="connsiteX72" fmla="*/ 6325677 w 8562230"/>
                <a:gd name="connsiteY72" fmla="*/ 2305706 h 6024104"/>
                <a:gd name="connsiteX73" fmla="*/ 7000829 w 8562230"/>
                <a:gd name="connsiteY73" fmla="*/ 2793416 h 6024104"/>
                <a:gd name="connsiteX74" fmla="*/ 7714197 w 8562230"/>
                <a:gd name="connsiteY74" fmla="*/ 2072770 h 6024104"/>
                <a:gd name="connsiteX75" fmla="*/ 7539494 w 8562230"/>
                <a:gd name="connsiteY75" fmla="*/ 1601437 h 6024104"/>
                <a:gd name="connsiteX76" fmla="*/ 7543133 w 8562230"/>
                <a:gd name="connsiteY76" fmla="*/ 1455853 h 6024104"/>
                <a:gd name="connsiteX77" fmla="*/ 7561332 w 8562230"/>
                <a:gd name="connsiteY77" fmla="*/ 1435835 h 6024104"/>
                <a:gd name="connsiteX78" fmla="*/ 7666881 w 8562230"/>
                <a:gd name="connsiteY78" fmla="*/ 1404897 h 6024104"/>
                <a:gd name="connsiteX79" fmla="*/ 7848863 w 8562230"/>
                <a:gd name="connsiteY79" fmla="*/ 1428555 h 6024104"/>
                <a:gd name="connsiteX80" fmla="*/ 8562230 w 8562230"/>
                <a:gd name="connsiteY80" fmla="*/ 713367 h 6024104"/>
                <a:gd name="connsiteX81" fmla="*/ 7848863 w 8562230"/>
                <a:gd name="connsiteY81" fmla="*/ 0 h 602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62230" h="6024104">
                  <a:moveTo>
                    <a:pt x="7848863" y="0"/>
                  </a:moveTo>
                  <a:cubicBezTo>
                    <a:pt x="7453963" y="0"/>
                    <a:pt x="7135495" y="320288"/>
                    <a:pt x="7135495" y="715188"/>
                  </a:cubicBezTo>
                  <a:cubicBezTo>
                    <a:pt x="7135495" y="889890"/>
                    <a:pt x="7197369" y="1050034"/>
                    <a:pt x="7301098" y="1173781"/>
                  </a:cubicBezTo>
                  <a:cubicBezTo>
                    <a:pt x="7335675" y="1215637"/>
                    <a:pt x="7333855" y="1279331"/>
                    <a:pt x="7295639" y="1319366"/>
                  </a:cubicBezTo>
                  <a:lnTo>
                    <a:pt x="7271981" y="1344844"/>
                  </a:lnTo>
                  <a:cubicBezTo>
                    <a:pt x="7244685" y="1372141"/>
                    <a:pt x="7206468" y="1384880"/>
                    <a:pt x="7168253" y="1375780"/>
                  </a:cubicBezTo>
                  <a:cubicBezTo>
                    <a:pt x="7113658" y="1361222"/>
                    <a:pt x="7055424" y="1353943"/>
                    <a:pt x="6997189" y="1353943"/>
                  </a:cubicBezTo>
                  <a:cubicBezTo>
                    <a:pt x="6669622" y="1353943"/>
                    <a:pt x="6394831" y="1575961"/>
                    <a:pt x="6311119" y="1878050"/>
                  </a:cubicBezTo>
                  <a:cubicBezTo>
                    <a:pt x="6298380" y="1925365"/>
                    <a:pt x="6254705" y="1959941"/>
                    <a:pt x="6205569" y="1959941"/>
                  </a:cubicBezTo>
                  <a:lnTo>
                    <a:pt x="6063624" y="1959941"/>
                  </a:lnTo>
                  <a:cubicBezTo>
                    <a:pt x="6014489" y="1959941"/>
                    <a:pt x="5970814" y="1925365"/>
                    <a:pt x="5958075" y="1878050"/>
                  </a:cubicBezTo>
                  <a:cubicBezTo>
                    <a:pt x="5874363" y="1575961"/>
                    <a:pt x="5597751" y="1353943"/>
                    <a:pt x="5272005" y="1353943"/>
                  </a:cubicBezTo>
                  <a:cubicBezTo>
                    <a:pt x="4877105" y="1353943"/>
                    <a:pt x="4558637" y="1676050"/>
                    <a:pt x="4558637" y="2074589"/>
                  </a:cubicBezTo>
                  <a:cubicBezTo>
                    <a:pt x="4558637" y="2249292"/>
                    <a:pt x="4620511" y="2409436"/>
                    <a:pt x="4722420" y="2535002"/>
                  </a:cubicBezTo>
                  <a:cubicBezTo>
                    <a:pt x="4756997" y="2576858"/>
                    <a:pt x="4755178" y="2638732"/>
                    <a:pt x="4716961" y="2678768"/>
                  </a:cubicBezTo>
                  <a:lnTo>
                    <a:pt x="3987215" y="3439451"/>
                  </a:lnTo>
                  <a:cubicBezTo>
                    <a:pt x="3959918" y="3468568"/>
                    <a:pt x="3919882" y="3479487"/>
                    <a:pt x="3881666" y="3470388"/>
                  </a:cubicBezTo>
                  <a:cubicBezTo>
                    <a:pt x="3823432" y="3455829"/>
                    <a:pt x="3763378" y="3446730"/>
                    <a:pt x="3699684" y="3446730"/>
                  </a:cubicBezTo>
                  <a:cubicBezTo>
                    <a:pt x="3634171" y="3446730"/>
                    <a:pt x="3570478" y="3455829"/>
                    <a:pt x="3510423" y="3472207"/>
                  </a:cubicBezTo>
                  <a:cubicBezTo>
                    <a:pt x="3472208" y="3483127"/>
                    <a:pt x="3430352" y="3470388"/>
                    <a:pt x="3403054" y="3441271"/>
                  </a:cubicBezTo>
                  <a:lnTo>
                    <a:pt x="2988136" y="3006335"/>
                  </a:lnTo>
                  <a:cubicBezTo>
                    <a:pt x="2949920" y="2966299"/>
                    <a:pt x="2948100" y="2902606"/>
                    <a:pt x="2982676" y="2860750"/>
                  </a:cubicBezTo>
                  <a:cubicBezTo>
                    <a:pt x="3088227" y="2737002"/>
                    <a:pt x="3151920" y="2575039"/>
                    <a:pt x="3151920" y="2398517"/>
                  </a:cubicBezTo>
                  <a:cubicBezTo>
                    <a:pt x="3151920" y="2003617"/>
                    <a:pt x="2831632" y="1683330"/>
                    <a:pt x="2438552" y="1683330"/>
                  </a:cubicBezTo>
                  <a:cubicBezTo>
                    <a:pt x="2112805" y="1683330"/>
                    <a:pt x="1838013" y="1901707"/>
                    <a:pt x="1752482" y="2200157"/>
                  </a:cubicBezTo>
                  <a:cubicBezTo>
                    <a:pt x="1739743" y="2247472"/>
                    <a:pt x="1697888" y="2280229"/>
                    <a:pt x="1648752" y="2280229"/>
                  </a:cubicBezTo>
                  <a:lnTo>
                    <a:pt x="1501348" y="2282049"/>
                  </a:lnTo>
                  <a:cubicBezTo>
                    <a:pt x="1452213" y="2282049"/>
                    <a:pt x="1408536" y="2249292"/>
                    <a:pt x="1395799" y="2201977"/>
                  </a:cubicBezTo>
                  <a:cubicBezTo>
                    <a:pt x="1306627" y="1908987"/>
                    <a:pt x="1035475" y="1694248"/>
                    <a:pt x="713368" y="1694248"/>
                  </a:cubicBezTo>
                  <a:cubicBezTo>
                    <a:pt x="318468" y="1694248"/>
                    <a:pt x="0" y="2014536"/>
                    <a:pt x="0" y="2409436"/>
                  </a:cubicBezTo>
                  <a:cubicBezTo>
                    <a:pt x="0" y="2804336"/>
                    <a:pt x="320287" y="3124623"/>
                    <a:pt x="713368" y="3124623"/>
                  </a:cubicBezTo>
                  <a:cubicBezTo>
                    <a:pt x="1030016" y="3124623"/>
                    <a:pt x="1299348" y="2917164"/>
                    <a:pt x="1392158" y="2631453"/>
                  </a:cubicBezTo>
                  <a:cubicBezTo>
                    <a:pt x="1406717" y="2585958"/>
                    <a:pt x="1448573" y="2555021"/>
                    <a:pt x="1495888" y="2555021"/>
                  </a:cubicBezTo>
                  <a:lnTo>
                    <a:pt x="1659671" y="2553201"/>
                  </a:lnTo>
                  <a:cubicBezTo>
                    <a:pt x="1706987" y="2553201"/>
                    <a:pt x="1748843" y="2584137"/>
                    <a:pt x="1765221" y="2627814"/>
                  </a:cubicBezTo>
                  <a:cubicBezTo>
                    <a:pt x="1794337" y="2713345"/>
                    <a:pt x="1839833" y="2791597"/>
                    <a:pt x="1896248" y="2860750"/>
                  </a:cubicBezTo>
                  <a:cubicBezTo>
                    <a:pt x="1932644" y="2902606"/>
                    <a:pt x="1930824" y="2966299"/>
                    <a:pt x="1892608" y="3006335"/>
                  </a:cubicBezTo>
                  <a:lnTo>
                    <a:pt x="1861671" y="3039092"/>
                  </a:lnTo>
                  <a:cubicBezTo>
                    <a:pt x="1834374" y="3068209"/>
                    <a:pt x="1794337" y="3079128"/>
                    <a:pt x="1756122" y="3070028"/>
                  </a:cubicBezTo>
                  <a:cubicBezTo>
                    <a:pt x="1699708" y="3055470"/>
                    <a:pt x="1639653" y="3048190"/>
                    <a:pt x="1577780" y="3048190"/>
                  </a:cubicBezTo>
                  <a:cubicBezTo>
                    <a:pt x="1182880" y="3048190"/>
                    <a:pt x="864412" y="3368479"/>
                    <a:pt x="864412" y="3763379"/>
                  </a:cubicBezTo>
                  <a:cubicBezTo>
                    <a:pt x="864412" y="4081846"/>
                    <a:pt x="1071871" y="4351179"/>
                    <a:pt x="1359402" y="4443989"/>
                  </a:cubicBezTo>
                  <a:cubicBezTo>
                    <a:pt x="1404897" y="4458547"/>
                    <a:pt x="1435834" y="4500403"/>
                    <a:pt x="1435834" y="4547719"/>
                  </a:cubicBezTo>
                  <a:lnTo>
                    <a:pt x="1435834" y="5362245"/>
                  </a:lnTo>
                  <a:lnTo>
                    <a:pt x="1435834" y="5761032"/>
                  </a:lnTo>
                  <a:lnTo>
                    <a:pt x="1435834" y="6024104"/>
                  </a:lnTo>
                  <a:lnTo>
                    <a:pt x="1708806" y="6024104"/>
                  </a:lnTo>
                  <a:lnTo>
                    <a:pt x="1708806" y="5761032"/>
                  </a:lnTo>
                  <a:lnTo>
                    <a:pt x="1708806" y="5362245"/>
                  </a:lnTo>
                  <a:lnTo>
                    <a:pt x="1708806" y="4551358"/>
                  </a:lnTo>
                  <a:cubicBezTo>
                    <a:pt x="1708806" y="4502223"/>
                    <a:pt x="1741563" y="4460367"/>
                    <a:pt x="1787058" y="4445809"/>
                  </a:cubicBezTo>
                  <a:cubicBezTo>
                    <a:pt x="2078229" y="4356638"/>
                    <a:pt x="2291148" y="4083666"/>
                    <a:pt x="2291148" y="3763379"/>
                  </a:cubicBezTo>
                  <a:cubicBezTo>
                    <a:pt x="2291148" y="3586856"/>
                    <a:pt x="2227454" y="3426712"/>
                    <a:pt x="2123724" y="3302965"/>
                  </a:cubicBezTo>
                  <a:cubicBezTo>
                    <a:pt x="2087328" y="3261109"/>
                    <a:pt x="2090967" y="3197415"/>
                    <a:pt x="2129184" y="3157380"/>
                  </a:cubicBezTo>
                  <a:lnTo>
                    <a:pt x="2161940" y="3122803"/>
                  </a:lnTo>
                  <a:cubicBezTo>
                    <a:pt x="2189238" y="3095506"/>
                    <a:pt x="2229274" y="3082767"/>
                    <a:pt x="2265670" y="3091866"/>
                  </a:cubicBezTo>
                  <a:cubicBezTo>
                    <a:pt x="2322084" y="3106424"/>
                    <a:pt x="2380318" y="3113704"/>
                    <a:pt x="2442192" y="3113704"/>
                  </a:cubicBezTo>
                  <a:cubicBezTo>
                    <a:pt x="2504066" y="3113704"/>
                    <a:pt x="2562300" y="3106424"/>
                    <a:pt x="2620534" y="3091866"/>
                  </a:cubicBezTo>
                  <a:cubicBezTo>
                    <a:pt x="2658750" y="3082767"/>
                    <a:pt x="2698786" y="3093686"/>
                    <a:pt x="2724263" y="3122803"/>
                  </a:cubicBezTo>
                  <a:lnTo>
                    <a:pt x="3146461" y="3565018"/>
                  </a:lnTo>
                  <a:cubicBezTo>
                    <a:pt x="3184676" y="3605054"/>
                    <a:pt x="3186497" y="3666928"/>
                    <a:pt x="3151920" y="3708784"/>
                  </a:cubicBezTo>
                  <a:cubicBezTo>
                    <a:pt x="3050010" y="3832531"/>
                    <a:pt x="2989956" y="3989035"/>
                    <a:pt x="2989956" y="4161918"/>
                  </a:cubicBezTo>
                  <a:cubicBezTo>
                    <a:pt x="2989956" y="4556817"/>
                    <a:pt x="3310244" y="4877105"/>
                    <a:pt x="3703324" y="4877105"/>
                  </a:cubicBezTo>
                  <a:cubicBezTo>
                    <a:pt x="4098224" y="4877105"/>
                    <a:pt x="4416692" y="4556817"/>
                    <a:pt x="4416692" y="4161918"/>
                  </a:cubicBezTo>
                  <a:cubicBezTo>
                    <a:pt x="4416692" y="3987215"/>
                    <a:pt x="4354818" y="3827072"/>
                    <a:pt x="4249268" y="3703324"/>
                  </a:cubicBezTo>
                  <a:cubicBezTo>
                    <a:pt x="4212872" y="3661468"/>
                    <a:pt x="4216512" y="3597775"/>
                    <a:pt x="4254728" y="3557739"/>
                  </a:cubicBezTo>
                  <a:lnTo>
                    <a:pt x="4980835" y="2798876"/>
                  </a:lnTo>
                  <a:cubicBezTo>
                    <a:pt x="5008132" y="2769759"/>
                    <a:pt x="5049987" y="2758840"/>
                    <a:pt x="5088203" y="2767939"/>
                  </a:cubicBezTo>
                  <a:cubicBezTo>
                    <a:pt x="5148258" y="2784318"/>
                    <a:pt x="5210131" y="2793416"/>
                    <a:pt x="5273824" y="2793416"/>
                  </a:cubicBezTo>
                  <a:cubicBezTo>
                    <a:pt x="5586833" y="2793416"/>
                    <a:pt x="5852525" y="2589597"/>
                    <a:pt x="5948976" y="2305706"/>
                  </a:cubicBezTo>
                  <a:cubicBezTo>
                    <a:pt x="5963534" y="2262031"/>
                    <a:pt x="6005390" y="2231094"/>
                    <a:pt x="6052706" y="2231094"/>
                  </a:cubicBezTo>
                  <a:lnTo>
                    <a:pt x="6221949" y="2231094"/>
                  </a:lnTo>
                  <a:cubicBezTo>
                    <a:pt x="6269263" y="2231094"/>
                    <a:pt x="6311119" y="2260211"/>
                    <a:pt x="6325677" y="2305706"/>
                  </a:cubicBezTo>
                  <a:cubicBezTo>
                    <a:pt x="6422128" y="2589597"/>
                    <a:pt x="6687821" y="2793416"/>
                    <a:pt x="7000829" y="2793416"/>
                  </a:cubicBezTo>
                  <a:cubicBezTo>
                    <a:pt x="7395728" y="2793416"/>
                    <a:pt x="7714197" y="2471310"/>
                    <a:pt x="7714197" y="2072770"/>
                  </a:cubicBezTo>
                  <a:cubicBezTo>
                    <a:pt x="7714197" y="1892608"/>
                    <a:pt x="7648683" y="1728824"/>
                    <a:pt x="7539494" y="1601437"/>
                  </a:cubicBezTo>
                  <a:cubicBezTo>
                    <a:pt x="7503098" y="1559582"/>
                    <a:pt x="7504918" y="1495888"/>
                    <a:pt x="7543133" y="1455853"/>
                  </a:cubicBezTo>
                  <a:lnTo>
                    <a:pt x="7561332" y="1435835"/>
                  </a:lnTo>
                  <a:cubicBezTo>
                    <a:pt x="7588629" y="1406718"/>
                    <a:pt x="7628665" y="1395798"/>
                    <a:pt x="7666881" y="1404897"/>
                  </a:cubicBezTo>
                  <a:cubicBezTo>
                    <a:pt x="7725116" y="1419456"/>
                    <a:pt x="7786989" y="1428555"/>
                    <a:pt x="7848863" y="1428555"/>
                  </a:cubicBezTo>
                  <a:cubicBezTo>
                    <a:pt x="8243762" y="1428555"/>
                    <a:pt x="8562230" y="1108267"/>
                    <a:pt x="8562230" y="713367"/>
                  </a:cubicBezTo>
                  <a:cubicBezTo>
                    <a:pt x="8562230" y="318468"/>
                    <a:pt x="8243762" y="0"/>
                    <a:pt x="7848863" y="0"/>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14" name="PpHolder3">
            <a:extLst>
              <a:ext uri="{FF2B5EF4-FFF2-40B4-BE49-F238E27FC236}">
                <a16:creationId xmlns:a16="http://schemas.microsoft.com/office/drawing/2014/main" id="{AB49C53E-0734-4382-A2D1-6B4F8440F102}"/>
              </a:ext>
            </a:extLst>
          </p:cNvPr>
          <p:cNvSpPr>
            <a:spLocks noGrp="1"/>
          </p:cNvSpPr>
          <p:nvPr>
            <p:ph type="pic" sz="quarter" idx="15"/>
          </p:nvPr>
        </p:nvSpPr>
        <p:spPr>
          <a:xfrm>
            <a:off x="7120256" y="4399997"/>
            <a:ext cx="1188752" cy="1191630"/>
          </a:xfrm>
          <a:custGeom>
            <a:avLst/>
            <a:gdLst>
              <a:gd name="connsiteX0" fmla="*/ 594298 w 1188597"/>
              <a:gd name="connsiteY0" fmla="*/ 0 h 1191630"/>
              <a:gd name="connsiteX1" fmla="*/ 1188597 w 1188597"/>
              <a:gd name="connsiteY1" fmla="*/ 595815 h 1191630"/>
              <a:gd name="connsiteX2" fmla="*/ 594298 w 1188597"/>
              <a:gd name="connsiteY2" fmla="*/ 1191630 h 1191630"/>
              <a:gd name="connsiteX3" fmla="*/ 0 w 1188597"/>
              <a:gd name="connsiteY3" fmla="*/ 595815 h 1191630"/>
              <a:gd name="connsiteX4" fmla="*/ 594298 w 1188597"/>
              <a:gd name="connsiteY4" fmla="*/ 0 h 119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597" h="1191630">
                <a:moveTo>
                  <a:pt x="594298" y="0"/>
                </a:moveTo>
                <a:cubicBezTo>
                  <a:pt x="921769" y="0"/>
                  <a:pt x="1188597" y="266828"/>
                  <a:pt x="1188597" y="595815"/>
                </a:cubicBezTo>
                <a:cubicBezTo>
                  <a:pt x="1188597" y="924802"/>
                  <a:pt x="921769" y="1191630"/>
                  <a:pt x="594298" y="1191630"/>
                </a:cubicBezTo>
                <a:cubicBezTo>
                  <a:pt x="266828" y="1191630"/>
                  <a:pt x="0" y="924802"/>
                  <a:pt x="0" y="595815"/>
                </a:cubicBezTo>
                <a:cubicBezTo>
                  <a:pt x="0" y="266828"/>
                  <a:pt x="266828" y="0"/>
                  <a:pt x="594298" y="0"/>
                </a:cubicBezTo>
                <a:close/>
              </a:path>
            </a:pathLst>
          </a:custGeom>
        </p:spPr>
      </p:sp>
      <p:sp>
        <p:nvSpPr>
          <p:cNvPr id="15" name="Shapes">
            <a:extLst>
              <a:ext uri="{FF2B5EF4-FFF2-40B4-BE49-F238E27FC236}">
                <a16:creationId xmlns:a16="http://schemas.microsoft.com/office/drawing/2014/main" id="{88CE123D-CB99-48DB-B0F5-49218A66D637}"/>
              </a:ext>
            </a:extLst>
          </p:cNvPr>
          <p:cNvSpPr/>
          <p:nvPr userDrawn="1"/>
        </p:nvSpPr>
        <p:spPr>
          <a:xfrm flipH="1">
            <a:off x="7120253" y="4399997"/>
            <a:ext cx="1188751" cy="1191630"/>
          </a:xfrm>
          <a:custGeom>
            <a:avLst/>
            <a:gdLst>
              <a:gd name="connsiteX0" fmla="*/ 1532373 w 1532372"/>
              <a:gd name="connsiteY0" fmla="*/ 768141 h 1536282"/>
              <a:gd name="connsiteX1" fmla="*/ 766187 w 1532372"/>
              <a:gd name="connsiteY1" fmla="*/ 0 h 1536282"/>
              <a:gd name="connsiteX2" fmla="*/ 0 w 1532372"/>
              <a:gd name="connsiteY2" fmla="*/ 768141 h 1536282"/>
              <a:gd name="connsiteX3" fmla="*/ 766187 w 1532372"/>
              <a:gd name="connsiteY3" fmla="*/ 1536282 h 1536282"/>
              <a:gd name="connsiteX4" fmla="*/ 1532373 w 1532372"/>
              <a:gd name="connsiteY4" fmla="*/ 768141 h 1536282"/>
              <a:gd name="connsiteX5" fmla="*/ 1532373 w 1532372"/>
              <a:gd name="connsiteY5" fmla="*/ 768141 h 1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372" h="1536282">
                <a:moveTo>
                  <a:pt x="1532373" y="768141"/>
                </a:moveTo>
                <a:cubicBezTo>
                  <a:pt x="1532373" y="344002"/>
                  <a:pt x="1188371" y="0"/>
                  <a:pt x="766187" y="0"/>
                </a:cubicBezTo>
                <a:cubicBezTo>
                  <a:pt x="344002" y="0"/>
                  <a:pt x="0" y="344002"/>
                  <a:pt x="0" y="768141"/>
                </a:cubicBezTo>
                <a:cubicBezTo>
                  <a:pt x="0" y="1192280"/>
                  <a:pt x="344002" y="1536282"/>
                  <a:pt x="766187" y="1536282"/>
                </a:cubicBezTo>
                <a:cubicBezTo>
                  <a:pt x="1188371" y="1536282"/>
                  <a:pt x="1532373" y="1192280"/>
                  <a:pt x="1532373" y="768141"/>
                </a:cubicBezTo>
                <a:lnTo>
                  <a:pt x="1532373" y="768141"/>
                </a:lnTo>
                <a:close/>
              </a:path>
            </a:pathLst>
          </a:custGeom>
          <a:solidFill>
            <a:schemeClr val="tx1">
              <a:lumMod val="85000"/>
              <a:lumOff val="15000"/>
              <a:alpha val="50000"/>
            </a:schemeClr>
          </a:solidFill>
          <a:ln w="195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6" name="PpHolder5">
            <a:extLst>
              <a:ext uri="{FF2B5EF4-FFF2-40B4-BE49-F238E27FC236}">
                <a16:creationId xmlns:a16="http://schemas.microsoft.com/office/drawing/2014/main" id="{CC192CA0-DDF5-49BD-A23E-118CF4784F2B}"/>
              </a:ext>
            </a:extLst>
          </p:cNvPr>
          <p:cNvSpPr>
            <a:spLocks noGrp="1"/>
          </p:cNvSpPr>
          <p:nvPr>
            <p:ph type="pic" sz="quarter" idx="14"/>
          </p:nvPr>
        </p:nvSpPr>
        <p:spPr>
          <a:xfrm>
            <a:off x="5547732" y="2306302"/>
            <a:ext cx="1188750" cy="1200726"/>
          </a:xfrm>
          <a:custGeom>
            <a:avLst/>
            <a:gdLst>
              <a:gd name="connsiteX0" fmla="*/ 594297 w 1188595"/>
              <a:gd name="connsiteY0" fmla="*/ 0 h 1200726"/>
              <a:gd name="connsiteX1" fmla="*/ 1188595 w 1188595"/>
              <a:gd name="connsiteY1" fmla="*/ 600364 h 1200726"/>
              <a:gd name="connsiteX2" fmla="*/ 594297 w 1188595"/>
              <a:gd name="connsiteY2" fmla="*/ 1200726 h 1200726"/>
              <a:gd name="connsiteX3" fmla="*/ 0 w 1188595"/>
              <a:gd name="connsiteY3" fmla="*/ 600364 h 1200726"/>
              <a:gd name="connsiteX4" fmla="*/ 594297 w 1188595"/>
              <a:gd name="connsiteY4" fmla="*/ 0 h 1200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595" h="1200726">
                <a:moveTo>
                  <a:pt x="594297" y="0"/>
                </a:moveTo>
                <a:cubicBezTo>
                  <a:pt x="921768" y="0"/>
                  <a:pt x="1188595" y="268345"/>
                  <a:pt x="1188595" y="600364"/>
                </a:cubicBezTo>
                <a:cubicBezTo>
                  <a:pt x="1188595" y="932383"/>
                  <a:pt x="921768" y="1200726"/>
                  <a:pt x="594297" y="1200726"/>
                </a:cubicBezTo>
                <a:cubicBezTo>
                  <a:pt x="266827" y="1200726"/>
                  <a:pt x="0" y="930867"/>
                  <a:pt x="0" y="600364"/>
                </a:cubicBezTo>
                <a:cubicBezTo>
                  <a:pt x="0" y="268345"/>
                  <a:pt x="266827" y="0"/>
                  <a:pt x="594297" y="0"/>
                </a:cubicBezTo>
                <a:close/>
              </a:path>
            </a:pathLst>
          </a:custGeom>
        </p:spPr>
      </p:sp>
      <p:sp>
        <p:nvSpPr>
          <p:cNvPr id="17" name="PpHolder6">
            <a:extLst>
              <a:ext uri="{FF2B5EF4-FFF2-40B4-BE49-F238E27FC236}">
                <a16:creationId xmlns:a16="http://schemas.microsoft.com/office/drawing/2014/main" id="{A05E8718-255E-4E73-ADDE-378D2E77F784}"/>
              </a:ext>
            </a:extLst>
          </p:cNvPr>
          <p:cNvSpPr>
            <a:spLocks noGrp="1"/>
          </p:cNvSpPr>
          <p:nvPr>
            <p:ph type="pic" sz="quarter" idx="13"/>
          </p:nvPr>
        </p:nvSpPr>
        <p:spPr>
          <a:xfrm>
            <a:off x="3822320" y="2306302"/>
            <a:ext cx="1188752" cy="1200726"/>
          </a:xfrm>
          <a:custGeom>
            <a:avLst/>
            <a:gdLst>
              <a:gd name="connsiteX0" fmla="*/ 594299 w 1188597"/>
              <a:gd name="connsiteY0" fmla="*/ 0 h 1200726"/>
              <a:gd name="connsiteX1" fmla="*/ 1188597 w 1188597"/>
              <a:gd name="connsiteY1" fmla="*/ 600364 h 1200726"/>
              <a:gd name="connsiteX2" fmla="*/ 594299 w 1188597"/>
              <a:gd name="connsiteY2" fmla="*/ 1200726 h 1200726"/>
              <a:gd name="connsiteX3" fmla="*/ 0 w 1188597"/>
              <a:gd name="connsiteY3" fmla="*/ 600364 h 1200726"/>
              <a:gd name="connsiteX4" fmla="*/ 594299 w 1188597"/>
              <a:gd name="connsiteY4" fmla="*/ 0 h 1200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597" h="1200726">
                <a:moveTo>
                  <a:pt x="594299" y="0"/>
                </a:moveTo>
                <a:cubicBezTo>
                  <a:pt x="921769" y="0"/>
                  <a:pt x="1188597" y="268345"/>
                  <a:pt x="1188597" y="600364"/>
                </a:cubicBezTo>
                <a:cubicBezTo>
                  <a:pt x="1188597" y="932383"/>
                  <a:pt x="921769" y="1200726"/>
                  <a:pt x="594299" y="1200726"/>
                </a:cubicBezTo>
                <a:cubicBezTo>
                  <a:pt x="266827" y="1200726"/>
                  <a:pt x="0" y="930867"/>
                  <a:pt x="0" y="600364"/>
                </a:cubicBezTo>
                <a:cubicBezTo>
                  <a:pt x="0" y="268345"/>
                  <a:pt x="266827" y="0"/>
                  <a:pt x="594299" y="0"/>
                </a:cubicBezTo>
                <a:close/>
              </a:path>
            </a:pathLst>
          </a:custGeom>
        </p:spPr>
      </p:sp>
      <p:sp>
        <p:nvSpPr>
          <p:cNvPr id="18" name="PpHolder7">
            <a:extLst>
              <a:ext uri="{FF2B5EF4-FFF2-40B4-BE49-F238E27FC236}">
                <a16:creationId xmlns:a16="http://schemas.microsoft.com/office/drawing/2014/main" id="{5C333D31-2A8C-4C05-813F-5AC8DA20615B}"/>
              </a:ext>
            </a:extLst>
          </p:cNvPr>
          <p:cNvSpPr>
            <a:spLocks noGrp="1"/>
          </p:cNvSpPr>
          <p:nvPr>
            <p:ph type="pic" sz="quarter" idx="12"/>
          </p:nvPr>
        </p:nvSpPr>
        <p:spPr>
          <a:xfrm>
            <a:off x="2968716" y="953274"/>
            <a:ext cx="1188752" cy="1191629"/>
          </a:xfrm>
          <a:custGeom>
            <a:avLst/>
            <a:gdLst>
              <a:gd name="connsiteX0" fmla="*/ 594298 w 1188597"/>
              <a:gd name="connsiteY0" fmla="*/ 0 h 1191629"/>
              <a:gd name="connsiteX1" fmla="*/ 1188597 w 1188597"/>
              <a:gd name="connsiteY1" fmla="*/ 595815 h 1191629"/>
              <a:gd name="connsiteX2" fmla="*/ 594298 w 1188597"/>
              <a:gd name="connsiteY2" fmla="*/ 1191629 h 1191629"/>
              <a:gd name="connsiteX3" fmla="*/ 0 w 1188597"/>
              <a:gd name="connsiteY3" fmla="*/ 595815 h 1191629"/>
              <a:gd name="connsiteX4" fmla="*/ 594298 w 1188597"/>
              <a:gd name="connsiteY4" fmla="*/ 0 h 119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597" h="1191629">
                <a:moveTo>
                  <a:pt x="594298" y="0"/>
                </a:moveTo>
                <a:cubicBezTo>
                  <a:pt x="923285" y="0"/>
                  <a:pt x="1188597" y="266828"/>
                  <a:pt x="1188597" y="595815"/>
                </a:cubicBezTo>
                <a:cubicBezTo>
                  <a:pt x="1188597" y="924801"/>
                  <a:pt x="921769" y="1191629"/>
                  <a:pt x="594298" y="1191629"/>
                </a:cubicBezTo>
                <a:cubicBezTo>
                  <a:pt x="266828" y="1191629"/>
                  <a:pt x="0" y="924801"/>
                  <a:pt x="0" y="595815"/>
                </a:cubicBezTo>
                <a:cubicBezTo>
                  <a:pt x="0" y="266828"/>
                  <a:pt x="266828" y="0"/>
                  <a:pt x="594298" y="0"/>
                </a:cubicBezTo>
                <a:close/>
              </a:path>
            </a:pathLst>
          </a:custGeom>
        </p:spPr>
      </p:sp>
      <p:sp>
        <p:nvSpPr>
          <p:cNvPr id="19" name="PpHolder8">
            <a:extLst>
              <a:ext uri="{FF2B5EF4-FFF2-40B4-BE49-F238E27FC236}">
                <a16:creationId xmlns:a16="http://schemas.microsoft.com/office/drawing/2014/main" id="{FB56CBAD-BD08-4243-8D4F-DE378A067D4A}"/>
              </a:ext>
            </a:extLst>
          </p:cNvPr>
          <p:cNvSpPr>
            <a:spLocks noGrp="1"/>
          </p:cNvSpPr>
          <p:nvPr>
            <p:ph type="pic" sz="quarter" idx="11"/>
          </p:nvPr>
        </p:nvSpPr>
        <p:spPr>
          <a:xfrm>
            <a:off x="10106962" y="2649335"/>
            <a:ext cx="1188752" cy="1191630"/>
          </a:xfrm>
          <a:custGeom>
            <a:avLst/>
            <a:gdLst>
              <a:gd name="connsiteX0" fmla="*/ 594298 w 1188597"/>
              <a:gd name="connsiteY0" fmla="*/ 0 h 1191630"/>
              <a:gd name="connsiteX1" fmla="*/ 1188597 w 1188597"/>
              <a:gd name="connsiteY1" fmla="*/ 595815 h 1191630"/>
              <a:gd name="connsiteX2" fmla="*/ 594298 w 1188597"/>
              <a:gd name="connsiteY2" fmla="*/ 1191630 h 1191630"/>
              <a:gd name="connsiteX3" fmla="*/ 0 w 1188597"/>
              <a:gd name="connsiteY3" fmla="*/ 595815 h 1191630"/>
              <a:gd name="connsiteX4" fmla="*/ 594298 w 1188597"/>
              <a:gd name="connsiteY4" fmla="*/ 0 h 119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597" h="1191630">
                <a:moveTo>
                  <a:pt x="594298" y="0"/>
                </a:moveTo>
                <a:cubicBezTo>
                  <a:pt x="921769" y="0"/>
                  <a:pt x="1188597" y="266828"/>
                  <a:pt x="1188597" y="595815"/>
                </a:cubicBezTo>
                <a:cubicBezTo>
                  <a:pt x="1188597" y="924802"/>
                  <a:pt x="921769" y="1191630"/>
                  <a:pt x="594298" y="1191630"/>
                </a:cubicBezTo>
                <a:cubicBezTo>
                  <a:pt x="266828" y="1191630"/>
                  <a:pt x="0" y="924802"/>
                  <a:pt x="0" y="595815"/>
                </a:cubicBezTo>
                <a:cubicBezTo>
                  <a:pt x="0" y="266828"/>
                  <a:pt x="266828" y="0"/>
                  <a:pt x="594298" y="0"/>
                </a:cubicBezTo>
                <a:close/>
              </a:path>
            </a:pathLst>
          </a:custGeom>
        </p:spPr>
      </p:sp>
      <p:sp>
        <p:nvSpPr>
          <p:cNvPr id="20" name="PpHolder9">
            <a:extLst>
              <a:ext uri="{FF2B5EF4-FFF2-40B4-BE49-F238E27FC236}">
                <a16:creationId xmlns:a16="http://schemas.microsoft.com/office/drawing/2014/main" id="{9E42DEE4-0D03-438B-8AFC-5BE19036E298}"/>
              </a:ext>
            </a:extLst>
          </p:cNvPr>
          <p:cNvSpPr>
            <a:spLocks noGrp="1"/>
          </p:cNvSpPr>
          <p:nvPr>
            <p:ph type="pic" sz="quarter" idx="10"/>
          </p:nvPr>
        </p:nvSpPr>
        <p:spPr>
          <a:xfrm>
            <a:off x="8381549" y="2636604"/>
            <a:ext cx="1188751" cy="1191629"/>
          </a:xfrm>
          <a:custGeom>
            <a:avLst/>
            <a:gdLst>
              <a:gd name="connsiteX0" fmla="*/ 594298 w 1188596"/>
              <a:gd name="connsiteY0" fmla="*/ 0 h 1191629"/>
              <a:gd name="connsiteX1" fmla="*/ 1188596 w 1188596"/>
              <a:gd name="connsiteY1" fmla="*/ 595814 h 1191629"/>
              <a:gd name="connsiteX2" fmla="*/ 594298 w 1188596"/>
              <a:gd name="connsiteY2" fmla="*/ 1191629 h 1191629"/>
              <a:gd name="connsiteX3" fmla="*/ 0 w 1188596"/>
              <a:gd name="connsiteY3" fmla="*/ 595814 h 1191629"/>
              <a:gd name="connsiteX4" fmla="*/ 594298 w 1188596"/>
              <a:gd name="connsiteY4" fmla="*/ 0 h 119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596" h="1191629">
                <a:moveTo>
                  <a:pt x="594298" y="0"/>
                </a:moveTo>
                <a:cubicBezTo>
                  <a:pt x="921768" y="0"/>
                  <a:pt x="1188596" y="266827"/>
                  <a:pt x="1188596" y="595814"/>
                </a:cubicBezTo>
                <a:cubicBezTo>
                  <a:pt x="1188596" y="924801"/>
                  <a:pt x="921768" y="1191629"/>
                  <a:pt x="594298" y="1191629"/>
                </a:cubicBezTo>
                <a:cubicBezTo>
                  <a:pt x="266828" y="1191629"/>
                  <a:pt x="0" y="924801"/>
                  <a:pt x="0" y="595814"/>
                </a:cubicBezTo>
                <a:cubicBezTo>
                  <a:pt x="0" y="266827"/>
                  <a:pt x="266828" y="0"/>
                  <a:pt x="594298" y="0"/>
                </a:cubicBezTo>
                <a:close/>
              </a:path>
            </a:pathLst>
          </a:custGeom>
        </p:spPr>
      </p:sp>
      <p:sp>
        <p:nvSpPr>
          <p:cNvPr id="21" name="Shapes">
            <a:extLst>
              <a:ext uri="{FF2B5EF4-FFF2-40B4-BE49-F238E27FC236}">
                <a16:creationId xmlns:a16="http://schemas.microsoft.com/office/drawing/2014/main" id="{8C76520E-18D9-49F5-BF86-5BB6400428B4}"/>
              </a:ext>
            </a:extLst>
          </p:cNvPr>
          <p:cNvSpPr/>
          <p:nvPr userDrawn="1"/>
        </p:nvSpPr>
        <p:spPr>
          <a:xfrm flipH="1">
            <a:off x="9244256" y="3986944"/>
            <a:ext cx="1188751" cy="1191630"/>
          </a:xfrm>
          <a:custGeom>
            <a:avLst/>
            <a:gdLst>
              <a:gd name="connsiteX0" fmla="*/ 1532373 w 1532373"/>
              <a:gd name="connsiteY0" fmla="*/ 768141 h 1536282"/>
              <a:gd name="connsiteX1" fmla="*/ 766187 w 1532373"/>
              <a:gd name="connsiteY1" fmla="*/ 0 h 1536282"/>
              <a:gd name="connsiteX2" fmla="*/ 0 w 1532373"/>
              <a:gd name="connsiteY2" fmla="*/ 768141 h 1536282"/>
              <a:gd name="connsiteX3" fmla="*/ 766187 w 1532373"/>
              <a:gd name="connsiteY3" fmla="*/ 1536282 h 1536282"/>
              <a:gd name="connsiteX4" fmla="*/ 1532373 w 1532373"/>
              <a:gd name="connsiteY4" fmla="*/ 768141 h 1536282"/>
              <a:gd name="connsiteX5" fmla="*/ 1532373 w 1532373"/>
              <a:gd name="connsiteY5" fmla="*/ 768141 h 153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373" h="1536282">
                <a:moveTo>
                  <a:pt x="1532373" y="768141"/>
                </a:moveTo>
                <a:cubicBezTo>
                  <a:pt x="1532373" y="344002"/>
                  <a:pt x="1188371" y="0"/>
                  <a:pt x="766187" y="0"/>
                </a:cubicBezTo>
                <a:cubicBezTo>
                  <a:pt x="344002" y="0"/>
                  <a:pt x="0" y="344002"/>
                  <a:pt x="0" y="768141"/>
                </a:cubicBezTo>
                <a:cubicBezTo>
                  <a:pt x="0" y="1192280"/>
                  <a:pt x="344002" y="1536282"/>
                  <a:pt x="766187" y="1536282"/>
                </a:cubicBezTo>
                <a:cubicBezTo>
                  <a:pt x="1188371" y="1536282"/>
                  <a:pt x="1532373" y="1192280"/>
                  <a:pt x="1532373" y="768141"/>
                </a:cubicBezTo>
                <a:lnTo>
                  <a:pt x="1532373" y="768141"/>
                </a:lnTo>
                <a:close/>
              </a:path>
            </a:pathLst>
          </a:custGeom>
          <a:gradFill>
            <a:gsLst>
              <a:gs pos="0">
                <a:schemeClr val="accent1"/>
              </a:gs>
              <a:gs pos="100000">
                <a:schemeClr val="accent2"/>
              </a:gs>
            </a:gsLst>
            <a:lin ang="3600000" scaled="0"/>
          </a:gradFill>
          <a:ln w="1954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p>
        </p:txBody>
      </p:sp>
      <p:grpSp>
        <p:nvGrpSpPr>
          <p:cNvPr id="22" name="Group 21">
            <a:extLst>
              <a:ext uri="{FF2B5EF4-FFF2-40B4-BE49-F238E27FC236}">
                <a16:creationId xmlns:a16="http://schemas.microsoft.com/office/drawing/2014/main" id="{A164B613-7E6C-4D8B-AE54-787D503EF3F9}"/>
              </a:ext>
            </a:extLst>
          </p:cNvPr>
          <p:cNvGrpSpPr/>
          <p:nvPr userDrawn="1"/>
        </p:nvGrpSpPr>
        <p:grpSpPr>
          <a:xfrm>
            <a:off x="1650002" y="1235242"/>
            <a:ext cx="937879" cy="533703"/>
            <a:chOff x="1624215" y="1689842"/>
            <a:chExt cx="937757" cy="533703"/>
          </a:xfrm>
        </p:grpSpPr>
        <p:sp>
          <p:nvSpPr>
            <p:cNvPr id="23" name="Left Text Body">
              <a:extLst>
                <a:ext uri="{FF2B5EF4-FFF2-40B4-BE49-F238E27FC236}">
                  <a16:creationId xmlns:a16="http://schemas.microsoft.com/office/drawing/2014/main" id="{B155184F-CF77-4CC9-9282-682EF8974A6F}"/>
                </a:ext>
              </a:extLst>
            </p:cNvPr>
            <p:cNvSpPr txBox="1"/>
            <p:nvPr/>
          </p:nvSpPr>
          <p:spPr>
            <a:xfrm>
              <a:off x="1651466" y="1956805"/>
              <a:ext cx="910506" cy="266740"/>
            </a:xfrm>
            <a:prstGeom prst="rect">
              <a:avLst/>
            </a:prstGeom>
            <a:noFill/>
          </p:spPr>
          <p:txBody>
            <a:bodyPr wrap="none" lIns="0" tIns="0" rIns="0" bIns="0" rtlCol="0">
              <a:spAutoFit/>
            </a:bodyPr>
            <a:lstStyle/>
            <a:p>
              <a:pPr algn="r">
                <a:lnSpc>
                  <a:spcPct val="150000"/>
                </a:lnSpc>
              </a:pPr>
              <a:r>
                <a:rPr lang="en-US" sz="1300" i="1">
                  <a:solidFill>
                    <a:schemeClr val="accent1"/>
                  </a:solidFill>
                </a:rPr>
                <a:t>Job Position</a:t>
              </a:r>
              <a:endParaRPr lang="en-ID" sz="1300" i="1">
                <a:solidFill>
                  <a:schemeClr val="accent1"/>
                </a:solidFill>
              </a:endParaRPr>
            </a:p>
          </p:txBody>
        </p:sp>
        <p:sp>
          <p:nvSpPr>
            <p:cNvPr id="24" name="LeftSub">
              <a:extLst>
                <a:ext uri="{FF2B5EF4-FFF2-40B4-BE49-F238E27FC236}">
                  <a16:creationId xmlns:a16="http://schemas.microsoft.com/office/drawing/2014/main" id="{CF248F44-B203-4683-A524-DB025235B36C}"/>
                </a:ext>
              </a:extLst>
            </p:cNvPr>
            <p:cNvSpPr txBox="1"/>
            <p:nvPr/>
          </p:nvSpPr>
          <p:spPr>
            <a:xfrm>
              <a:off x="1624215" y="1689842"/>
              <a:ext cx="937757" cy="283219"/>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ID" sz="1400"/>
                <a:t>Name Here</a:t>
              </a:r>
            </a:p>
          </p:txBody>
        </p:sp>
      </p:grpSp>
      <p:grpSp>
        <p:nvGrpSpPr>
          <p:cNvPr id="25" name="Group 24">
            <a:extLst>
              <a:ext uri="{FF2B5EF4-FFF2-40B4-BE49-F238E27FC236}">
                <a16:creationId xmlns:a16="http://schemas.microsoft.com/office/drawing/2014/main" id="{FB5CD8D7-7FA2-4EFC-9CC1-E2DA8B726508}"/>
              </a:ext>
            </a:extLst>
          </p:cNvPr>
          <p:cNvGrpSpPr/>
          <p:nvPr userDrawn="1"/>
        </p:nvGrpSpPr>
        <p:grpSpPr>
          <a:xfrm>
            <a:off x="2757818" y="1396838"/>
            <a:ext cx="304528" cy="304488"/>
            <a:chOff x="2757459" y="1774211"/>
            <a:chExt cx="304488" cy="304488"/>
          </a:xfrm>
        </p:grpSpPr>
        <p:sp>
          <p:nvSpPr>
            <p:cNvPr id="26" name="Oval 25">
              <a:extLst>
                <a:ext uri="{FF2B5EF4-FFF2-40B4-BE49-F238E27FC236}">
                  <a16:creationId xmlns:a16="http://schemas.microsoft.com/office/drawing/2014/main" id="{3B685B3D-D760-4D8A-9DB7-C24D4E92387D}"/>
                </a:ext>
              </a:extLst>
            </p:cNvPr>
            <p:cNvSpPr/>
            <p:nvPr/>
          </p:nvSpPr>
          <p:spPr>
            <a:xfrm>
              <a:off x="2757459" y="1774211"/>
              <a:ext cx="304488" cy="304488"/>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7" name="Freeform: Shape 26">
              <a:extLst>
                <a:ext uri="{FF2B5EF4-FFF2-40B4-BE49-F238E27FC236}">
                  <a16:creationId xmlns:a16="http://schemas.microsoft.com/office/drawing/2014/main" id="{6D6739FE-6680-41FF-9AF2-7444FC9A064F}"/>
                </a:ext>
              </a:extLst>
            </p:cNvPr>
            <p:cNvSpPr>
              <a:spLocks/>
            </p:cNvSpPr>
            <p:nvPr/>
          </p:nvSpPr>
          <p:spPr bwMode="auto">
            <a:xfrm>
              <a:off x="2851078" y="1867585"/>
              <a:ext cx="117250" cy="117740"/>
            </a:xfrm>
            <a:custGeom>
              <a:avLst/>
              <a:gdLst>
                <a:gd name="connsiteX0" fmla="*/ 437056 w 584200"/>
                <a:gd name="connsiteY0" fmla="*/ 368852 h 586643"/>
                <a:gd name="connsiteX1" fmla="*/ 419056 w 584200"/>
                <a:gd name="connsiteY1" fmla="*/ 386852 h 586643"/>
                <a:gd name="connsiteX2" fmla="*/ 419056 w 584200"/>
                <a:gd name="connsiteY2" fmla="*/ 422852 h 586643"/>
                <a:gd name="connsiteX3" fmla="*/ 383056 w 584200"/>
                <a:gd name="connsiteY3" fmla="*/ 422852 h 586643"/>
                <a:gd name="connsiteX4" fmla="*/ 365056 w 584200"/>
                <a:gd name="connsiteY4" fmla="*/ 440852 h 586643"/>
                <a:gd name="connsiteX5" fmla="*/ 383056 w 584200"/>
                <a:gd name="connsiteY5" fmla="*/ 458852 h 586643"/>
                <a:gd name="connsiteX6" fmla="*/ 419056 w 584200"/>
                <a:gd name="connsiteY6" fmla="*/ 458852 h 586643"/>
                <a:gd name="connsiteX7" fmla="*/ 419056 w 584200"/>
                <a:gd name="connsiteY7" fmla="*/ 494852 h 586643"/>
                <a:gd name="connsiteX8" fmla="*/ 437056 w 584200"/>
                <a:gd name="connsiteY8" fmla="*/ 512852 h 586643"/>
                <a:gd name="connsiteX9" fmla="*/ 455056 w 584200"/>
                <a:gd name="connsiteY9" fmla="*/ 494852 h 586643"/>
                <a:gd name="connsiteX10" fmla="*/ 455056 w 584200"/>
                <a:gd name="connsiteY10" fmla="*/ 458852 h 586643"/>
                <a:gd name="connsiteX11" fmla="*/ 491056 w 584200"/>
                <a:gd name="connsiteY11" fmla="*/ 458852 h 586643"/>
                <a:gd name="connsiteX12" fmla="*/ 509056 w 584200"/>
                <a:gd name="connsiteY12" fmla="*/ 440852 h 586643"/>
                <a:gd name="connsiteX13" fmla="*/ 491056 w 584200"/>
                <a:gd name="connsiteY13" fmla="*/ 422852 h 586643"/>
                <a:gd name="connsiteX14" fmla="*/ 455056 w 584200"/>
                <a:gd name="connsiteY14" fmla="*/ 422852 h 586643"/>
                <a:gd name="connsiteX15" fmla="*/ 455056 w 584200"/>
                <a:gd name="connsiteY15" fmla="*/ 386852 h 586643"/>
                <a:gd name="connsiteX16" fmla="*/ 437056 w 584200"/>
                <a:gd name="connsiteY16" fmla="*/ 368852 h 586643"/>
                <a:gd name="connsiteX17" fmla="*/ 438150 w 584200"/>
                <a:gd name="connsiteY17" fmla="*/ 294543 h 586643"/>
                <a:gd name="connsiteX18" fmla="*/ 584200 w 584200"/>
                <a:gd name="connsiteY18" fmla="*/ 440593 h 586643"/>
                <a:gd name="connsiteX19" fmla="*/ 438150 w 584200"/>
                <a:gd name="connsiteY19" fmla="*/ 586643 h 586643"/>
                <a:gd name="connsiteX20" fmla="*/ 292100 w 584200"/>
                <a:gd name="connsiteY20" fmla="*/ 440593 h 586643"/>
                <a:gd name="connsiteX21" fmla="*/ 438150 w 584200"/>
                <a:gd name="connsiteY21" fmla="*/ 294543 h 586643"/>
                <a:gd name="connsiteX22" fmla="*/ 221758 w 584200"/>
                <a:gd name="connsiteY22" fmla="*/ 747 h 586643"/>
                <a:gd name="connsiteX23" fmla="*/ 323505 w 584200"/>
                <a:gd name="connsiteY23" fmla="*/ 99932 h 586643"/>
                <a:gd name="connsiteX24" fmla="*/ 260891 w 584200"/>
                <a:gd name="connsiteY24" fmla="*/ 217388 h 586643"/>
                <a:gd name="connsiteX25" fmla="*/ 250456 w 584200"/>
                <a:gd name="connsiteY25" fmla="*/ 235658 h 586643"/>
                <a:gd name="connsiteX26" fmla="*/ 268718 w 584200"/>
                <a:gd name="connsiteY26" fmla="*/ 256539 h 586643"/>
                <a:gd name="connsiteX27" fmla="*/ 326114 w 584200"/>
                <a:gd name="connsiteY27" fmla="*/ 266980 h 586643"/>
                <a:gd name="connsiteX28" fmla="*/ 331332 w 584200"/>
                <a:gd name="connsiteY28" fmla="*/ 285251 h 586643"/>
                <a:gd name="connsiteX29" fmla="*/ 258283 w 584200"/>
                <a:gd name="connsiteY29" fmla="*/ 384435 h 586643"/>
                <a:gd name="connsiteX30" fmla="*/ 211322 w 584200"/>
                <a:gd name="connsiteY30" fmla="*/ 418367 h 586643"/>
                <a:gd name="connsiteX31" fmla="*/ 75659 w 584200"/>
                <a:gd name="connsiteY31" fmla="*/ 418367 h 586643"/>
                <a:gd name="connsiteX32" fmla="*/ 0 w 584200"/>
                <a:gd name="connsiteY32" fmla="*/ 347894 h 586643"/>
                <a:gd name="connsiteX33" fmla="*/ 39134 w 584200"/>
                <a:gd name="connsiteY33" fmla="*/ 287861 h 586643"/>
                <a:gd name="connsiteX34" fmla="*/ 148708 w 584200"/>
                <a:gd name="connsiteY34" fmla="*/ 253929 h 586643"/>
                <a:gd name="connsiteX35" fmla="*/ 166971 w 584200"/>
                <a:gd name="connsiteY35" fmla="*/ 235658 h 586643"/>
                <a:gd name="connsiteX36" fmla="*/ 156535 w 584200"/>
                <a:gd name="connsiteY36" fmla="*/ 217388 h 586643"/>
                <a:gd name="connsiteX37" fmla="*/ 93921 w 584200"/>
                <a:gd name="connsiteY37" fmla="*/ 115593 h 586643"/>
                <a:gd name="connsiteX38" fmla="*/ 221758 w 584200"/>
                <a:gd name="connsiteY38" fmla="*/ 747 h 58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4200" h="586643">
                  <a:moveTo>
                    <a:pt x="437056" y="368852"/>
                  </a:moveTo>
                  <a:cubicBezTo>
                    <a:pt x="427115" y="368852"/>
                    <a:pt x="419056" y="376911"/>
                    <a:pt x="419056" y="386852"/>
                  </a:cubicBezTo>
                  <a:lnTo>
                    <a:pt x="419056" y="422852"/>
                  </a:lnTo>
                  <a:lnTo>
                    <a:pt x="383056" y="422852"/>
                  </a:lnTo>
                  <a:cubicBezTo>
                    <a:pt x="373115" y="422852"/>
                    <a:pt x="365056" y="430911"/>
                    <a:pt x="365056" y="440852"/>
                  </a:cubicBezTo>
                  <a:cubicBezTo>
                    <a:pt x="365056" y="450793"/>
                    <a:pt x="373115" y="458852"/>
                    <a:pt x="383056" y="458852"/>
                  </a:cubicBezTo>
                  <a:lnTo>
                    <a:pt x="419056" y="458852"/>
                  </a:lnTo>
                  <a:lnTo>
                    <a:pt x="419056" y="494852"/>
                  </a:lnTo>
                  <a:cubicBezTo>
                    <a:pt x="419056" y="504793"/>
                    <a:pt x="427115" y="512852"/>
                    <a:pt x="437056" y="512852"/>
                  </a:cubicBezTo>
                  <a:cubicBezTo>
                    <a:pt x="446997" y="512852"/>
                    <a:pt x="455056" y="504793"/>
                    <a:pt x="455056" y="494852"/>
                  </a:cubicBezTo>
                  <a:lnTo>
                    <a:pt x="455056" y="458852"/>
                  </a:lnTo>
                  <a:lnTo>
                    <a:pt x="491056" y="458852"/>
                  </a:lnTo>
                  <a:cubicBezTo>
                    <a:pt x="500997" y="458852"/>
                    <a:pt x="509056" y="450793"/>
                    <a:pt x="509056" y="440852"/>
                  </a:cubicBezTo>
                  <a:cubicBezTo>
                    <a:pt x="509056" y="430911"/>
                    <a:pt x="500997" y="422852"/>
                    <a:pt x="491056" y="422852"/>
                  </a:cubicBezTo>
                  <a:lnTo>
                    <a:pt x="455056" y="422852"/>
                  </a:lnTo>
                  <a:lnTo>
                    <a:pt x="455056" y="386852"/>
                  </a:lnTo>
                  <a:cubicBezTo>
                    <a:pt x="455056" y="376911"/>
                    <a:pt x="446997" y="368852"/>
                    <a:pt x="437056" y="368852"/>
                  </a:cubicBezTo>
                  <a:close/>
                  <a:moveTo>
                    <a:pt x="438150" y="294543"/>
                  </a:moveTo>
                  <a:cubicBezTo>
                    <a:pt x="518811" y="294543"/>
                    <a:pt x="584200" y="359932"/>
                    <a:pt x="584200" y="440593"/>
                  </a:cubicBezTo>
                  <a:cubicBezTo>
                    <a:pt x="584200" y="521254"/>
                    <a:pt x="518811" y="586643"/>
                    <a:pt x="438150" y="586643"/>
                  </a:cubicBezTo>
                  <a:cubicBezTo>
                    <a:pt x="357489" y="586643"/>
                    <a:pt x="292100" y="521254"/>
                    <a:pt x="292100" y="440593"/>
                  </a:cubicBezTo>
                  <a:cubicBezTo>
                    <a:pt x="292100" y="359932"/>
                    <a:pt x="357489" y="294543"/>
                    <a:pt x="438150" y="294543"/>
                  </a:cubicBezTo>
                  <a:close/>
                  <a:moveTo>
                    <a:pt x="221758" y="747"/>
                  </a:moveTo>
                  <a:cubicBezTo>
                    <a:pt x="273936" y="8578"/>
                    <a:pt x="315679" y="47730"/>
                    <a:pt x="323505" y="99932"/>
                  </a:cubicBezTo>
                  <a:cubicBezTo>
                    <a:pt x="328723" y="149524"/>
                    <a:pt x="302634" y="196507"/>
                    <a:pt x="260891" y="217388"/>
                  </a:cubicBezTo>
                  <a:cubicBezTo>
                    <a:pt x="255674" y="219998"/>
                    <a:pt x="250456" y="227828"/>
                    <a:pt x="250456" y="235658"/>
                  </a:cubicBezTo>
                  <a:cubicBezTo>
                    <a:pt x="250456" y="246099"/>
                    <a:pt x="258283" y="253929"/>
                    <a:pt x="268718" y="256539"/>
                  </a:cubicBezTo>
                  <a:cubicBezTo>
                    <a:pt x="289590" y="259150"/>
                    <a:pt x="307852" y="261760"/>
                    <a:pt x="326114" y="266980"/>
                  </a:cubicBezTo>
                  <a:cubicBezTo>
                    <a:pt x="336550" y="269590"/>
                    <a:pt x="336550" y="280031"/>
                    <a:pt x="331332" y="285251"/>
                  </a:cubicBezTo>
                  <a:cubicBezTo>
                    <a:pt x="297416" y="308742"/>
                    <a:pt x="271327" y="345284"/>
                    <a:pt x="258283" y="384435"/>
                  </a:cubicBezTo>
                  <a:cubicBezTo>
                    <a:pt x="253065" y="405316"/>
                    <a:pt x="232193" y="418367"/>
                    <a:pt x="211322" y="418367"/>
                  </a:cubicBezTo>
                  <a:cubicBezTo>
                    <a:pt x="211322" y="418367"/>
                    <a:pt x="211322" y="418367"/>
                    <a:pt x="75659" y="418367"/>
                  </a:cubicBezTo>
                  <a:cubicBezTo>
                    <a:pt x="33916" y="418367"/>
                    <a:pt x="0" y="387046"/>
                    <a:pt x="0" y="347894"/>
                  </a:cubicBezTo>
                  <a:cubicBezTo>
                    <a:pt x="0" y="321792"/>
                    <a:pt x="15654" y="298301"/>
                    <a:pt x="39134" y="287861"/>
                  </a:cubicBezTo>
                  <a:cubicBezTo>
                    <a:pt x="70441" y="272200"/>
                    <a:pt x="106966" y="261760"/>
                    <a:pt x="148708" y="253929"/>
                  </a:cubicBezTo>
                  <a:cubicBezTo>
                    <a:pt x="159144" y="253929"/>
                    <a:pt x="166971" y="246099"/>
                    <a:pt x="166971" y="235658"/>
                  </a:cubicBezTo>
                  <a:cubicBezTo>
                    <a:pt x="166971" y="227828"/>
                    <a:pt x="161753" y="219998"/>
                    <a:pt x="156535" y="217388"/>
                  </a:cubicBezTo>
                  <a:cubicBezTo>
                    <a:pt x="120010" y="199117"/>
                    <a:pt x="93921" y="159965"/>
                    <a:pt x="93921" y="115593"/>
                  </a:cubicBezTo>
                  <a:cubicBezTo>
                    <a:pt x="93921" y="47730"/>
                    <a:pt x="153926" y="-7083"/>
                    <a:pt x="221758" y="747"/>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grpSp>
      <p:grpSp>
        <p:nvGrpSpPr>
          <p:cNvPr id="28" name="Group 27">
            <a:extLst>
              <a:ext uri="{FF2B5EF4-FFF2-40B4-BE49-F238E27FC236}">
                <a16:creationId xmlns:a16="http://schemas.microsoft.com/office/drawing/2014/main" id="{6F38DE5A-E5C4-4DE5-91CB-7ABE8183D1B8}"/>
              </a:ext>
            </a:extLst>
          </p:cNvPr>
          <p:cNvGrpSpPr/>
          <p:nvPr userDrawn="1"/>
        </p:nvGrpSpPr>
        <p:grpSpPr>
          <a:xfrm>
            <a:off x="2530027" y="2697971"/>
            <a:ext cx="937879" cy="533703"/>
            <a:chOff x="1624215" y="1689842"/>
            <a:chExt cx="937757" cy="533703"/>
          </a:xfrm>
        </p:grpSpPr>
        <p:sp>
          <p:nvSpPr>
            <p:cNvPr id="29" name="Left Text Body">
              <a:extLst>
                <a:ext uri="{FF2B5EF4-FFF2-40B4-BE49-F238E27FC236}">
                  <a16:creationId xmlns:a16="http://schemas.microsoft.com/office/drawing/2014/main" id="{FCA5D419-3AD7-4761-A750-B3BB48FD4E1A}"/>
                </a:ext>
              </a:extLst>
            </p:cNvPr>
            <p:cNvSpPr txBox="1"/>
            <p:nvPr/>
          </p:nvSpPr>
          <p:spPr>
            <a:xfrm>
              <a:off x="1651466" y="1956805"/>
              <a:ext cx="910506" cy="266740"/>
            </a:xfrm>
            <a:prstGeom prst="rect">
              <a:avLst/>
            </a:prstGeom>
            <a:noFill/>
          </p:spPr>
          <p:txBody>
            <a:bodyPr wrap="none" lIns="0" tIns="0" rIns="0" bIns="0" rtlCol="0">
              <a:spAutoFit/>
            </a:bodyPr>
            <a:lstStyle/>
            <a:p>
              <a:pPr algn="r">
                <a:lnSpc>
                  <a:spcPct val="150000"/>
                </a:lnSpc>
              </a:pPr>
              <a:r>
                <a:rPr lang="en-US" sz="1300" i="1">
                  <a:solidFill>
                    <a:schemeClr val="accent1"/>
                  </a:solidFill>
                </a:rPr>
                <a:t>Job Position</a:t>
              </a:r>
              <a:endParaRPr lang="en-ID" sz="1300" i="1">
                <a:solidFill>
                  <a:schemeClr val="accent1"/>
                </a:solidFill>
              </a:endParaRPr>
            </a:p>
          </p:txBody>
        </p:sp>
        <p:sp>
          <p:nvSpPr>
            <p:cNvPr id="30" name="LeftSub">
              <a:extLst>
                <a:ext uri="{FF2B5EF4-FFF2-40B4-BE49-F238E27FC236}">
                  <a16:creationId xmlns:a16="http://schemas.microsoft.com/office/drawing/2014/main" id="{ED8686E3-EBB9-47F8-89A3-B81870C11933}"/>
                </a:ext>
              </a:extLst>
            </p:cNvPr>
            <p:cNvSpPr txBox="1"/>
            <p:nvPr/>
          </p:nvSpPr>
          <p:spPr>
            <a:xfrm>
              <a:off x="1624215" y="1689842"/>
              <a:ext cx="937757" cy="283219"/>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ID" sz="1400"/>
                <a:t>Name Here</a:t>
              </a:r>
            </a:p>
          </p:txBody>
        </p:sp>
      </p:grpSp>
      <p:grpSp>
        <p:nvGrpSpPr>
          <p:cNvPr id="31" name="Group 30">
            <a:extLst>
              <a:ext uri="{FF2B5EF4-FFF2-40B4-BE49-F238E27FC236}">
                <a16:creationId xmlns:a16="http://schemas.microsoft.com/office/drawing/2014/main" id="{E6AF439B-6130-435D-A8E2-95A1F5533F1B}"/>
              </a:ext>
            </a:extLst>
          </p:cNvPr>
          <p:cNvGrpSpPr/>
          <p:nvPr userDrawn="1"/>
        </p:nvGrpSpPr>
        <p:grpSpPr>
          <a:xfrm>
            <a:off x="3637843" y="2859567"/>
            <a:ext cx="304528" cy="304488"/>
            <a:chOff x="2757459" y="1774211"/>
            <a:chExt cx="304488" cy="304488"/>
          </a:xfrm>
        </p:grpSpPr>
        <p:sp>
          <p:nvSpPr>
            <p:cNvPr id="32" name="Oval 31">
              <a:extLst>
                <a:ext uri="{FF2B5EF4-FFF2-40B4-BE49-F238E27FC236}">
                  <a16:creationId xmlns:a16="http://schemas.microsoft.com/office/drawing/2014/main" id="{4AEAB8AB-0A47-4B06-8943-6B01910A9DED}"/>
                </a:ext>
              </a:extLst>
            </p:cNvPr>
            <p:cNvSpPr/>
            <p:nvPr/>
          </p:nvSpPr>
          <p:spPr>
            <a:xfrm>
              <a:off x="2757459" y="1774211"/>
              <a:ext cx="304488" cy="304488"/>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33" name="Freeform: Shape 32">
              <a:extLst>
                <a:ext uri="{FF2B5EF4-FFF2-40B4-BE49-F238E27FC236}">
                  <a16:creationId xmlns:a16="http://schemas.microsoft.com/office/drawing/2014/main" id="{CC30D3DB-05BE-49E8-8B22-73B9275591AB}"/>
                </a:ext>
              </a:extLst>
            </p:cNvPr>
            <p:cNvSpPr>
              <a:spLocks/>
            </p:cNvSpPr>
            <p:nvPr/>
          </p:nvSpPr>
          <p:spPr bwMode="auto">
            <a:xfrm>
              <a:off x="2851078" y="1867585"/>
              <a:ext cx="117250" cy="117740"/>
            </a:xfrm>
            <a:custGeom>
              <a:avLst/>
              <a:gdLst>
                <a:gd name="connsiteX0" fmla="*/ 437056 w 584200"/>
                <a:gd name="connsiteY0" fmla="*/ 368852 h 586643"/>
                <a:gd name="connsiteX1" fmla="*/ 419056 w 584200"/>
                <a:gd name="connsiteY1" fmla="*/ 386852 h 586643"/>
                <a:gd name="connsiteX2" fmla="*/ 419056 w 584200"/>
                <a:gd name="connsiteY2" fmla="*/ 422852 h 586643"/>
                <a:gd name="connsiteX3" fmla="*/ 383056 w 584200"/>
                <a:gd name="connsiteY3" fmla="*/ 422852 h 586643"/>
                <a:gd name="connsiteX4" fmla="*/ 365056 w 584200"/>
                <a:gd name="connsiteY4" fmla="*/ 440852 h 586643"/>
                <a:gd name="connsiteX5" fmla="*/ 383056 w 584200"/>
                <a:gd name="connsiteY5" fmla="*/ 458852 h 586643"/>
                <a:gd name="connsiteX6" fmla="*/ 419056 w 584200"/>
                <a:gd name="connsiteY6" fmla="*/ 458852 h 586643"/>
                <a:gd name="connsiteX7" fmla="*/ 419056 w 584200"/>
                <a:gd name="connsiteY7" fmla="*/ 494852 h 586643"/>
                <a:gd name="connsiteX8" fmla="*/ 437056 w 584200"/>
                <a:gd name="connsiteY8" fmla="*/ 512852 h 586643"/>
                <a:gd name="connsiteX9" fmla="*/ 455056 w 584200"/>
                <a:gd name="connsiteY9" fmla="*/ 494852 h 586643"/>
                <a:gd name="connsiteX10" fmla="*/ 455056 w 584200"/>
                <a:gd name="connsiteY10" fmla="*/ 458852 h 586643"/>
                <a:gd name="connsiteX11" fmla="*/ 491056 w 584200"/>
                <a:gd name="connsiteY11" fmla="*/ 458852 h 586643"/>
                <a:gd name="connsiteX12" fmla="*/ 509056 w 584200"/>
                <a:gd name="connsiteY12" fmla="*/ 440852 h 586643"/>
                <a:gd name="connsiteX13" fmla="*/ 491056 w 584200"/>
                <a:gd name="connsiteY13" fmla="*/ 422852 h 586643"/>
                <a:gd name="connsiteX14" fmla="*/ 455056 w 584200"/>
                <a:gd name="connsiteY14" fmla="*/ 422852 h 586643"/>
                <a:gd name="connsiteX15" fmla="*/ 455056 w 584200"/>
                <a:gd name="connsiteY15" fmla="*/ 386852 h 586643"/>
                <a:gd name="connsiteX16" fmla="*/ 437056 w 584200"/>
                <a:gd name="connsiteY16" fmla="*/ 368852 h 586643"/>
                <a:gd name="connsiteX17" fmla="*/ 438150 w 584200"/>
                <a:gd name="connsiteY17" fmla="*/ 294543 h 586643"/>
                <a:gd name="connsiteX18" fmla="*/ 584200 w 584200"/>
                <a:gd name="connsiteY18" fmla="*/ 440593 h 586643"/>
                <a:gd name="connsiteX19" fmla="*/ 438150 w 584200"/>
                <a:gd name="connsiteY19" fmla="*/ 586643 h 586643"/>
                <a:gd name="connsiteX20" fmla="*/ 292100 w 584200"/>
                <a:gd name="connsiteY20" fmla="*/ 440593 h 586643"/>
                <a:gd name="connsiteX21" fmla="*/ 438150 w 584200"/>
                <a:gd name="connsiteY21" fmla="*/ 294543 h 586643"/>
                <a:gd name="connsiteX22" fmla="*/ 221758 w 584200"/>
                <a:gd name="connsiteY22" fmla="*/ 747 h 586643"/>
                <a:gd name="connsiteX23" fmla="*/ 323505 w 584200"/>
                <a:gd name="connsiteY23" fmla="*/ 99932 h 586643"/>
                <a:gd name="connsiteX24" fmla="*/ 260891 w 584200"/>
                <a:gd name="connsiteY24" fmla="*/ 217388 h 586643"/>
                <a:gd name="connsiteX25" fmla="*/ 250456 w 584200"/>
                <a:gd name="connsiteY25" fmla="*/ 235658 h 586643"/>
                <a:gd name="connsiteX26" fmla="*/ 268718 w 584200"/>
                <a:gd name="connsiteY26" fmla="*/ 256539 h 586643"/>
                <a:gd name="connsiteX27" fmla="*/ 326114 w 584200"/>
                <a:gd name="connsiteY27" fmla="*/ 266980 h 586643"/>
                <a:gd name="connsiteX28" fmla="*/ 331332 w 584200"/>
                <a:gd name="connsiteY28" fmla="*/ 285251 h 586643"/>
                <a:gd name="connsiteX29" fmla="*/ 258283 w 584200"/>
                <a:gd name="connsiteY29" fmla="*/ 384435 h 586643"/>
                <a:gd name="connsiteX30" fmla="*/ 211322 w 584200"/>
                <a:gd name="connsiteY30" fmla="*/ 418367 h 586643"/>
                <a:gd name="connsiteX31" fmla="*/ 75659 w 584200"/>
                <a:gd name="connsiteY31" fmla="*/ 418367 h 586643"/>
                <a:gd name="connsiteX32" fmla="*/ 0 w 584200"/>
                <a:gd name="connsiteY32" fmla="*/ 347894 h 586643"/>
                <a:gd name="connsiteX33" fmla="*/ 39134 w 584200"/>
                <a:gd name="connsiteY33" fmla="*/ 287861 h 586643"/>
                <a:gd name="connsiteX34" fmla="*/ 148708 w 584200"/>
                <a:gd name="connsiteY34" fmla="*/ 253929 h 586643"/>
                <a:gd name="connsiteX35" fmla="*/ 166971 w 584200"/>
                <a:gd name="connsiteY35" fmla="*/ 235658 h 586643"/>
                <a:gd name="connsiteX36" fmla="*/ 156535 w 584200"/>
                <a:gd name="connsiteY36" fmla="*/ 217388 h 586643"/>
                <a:gd name="connsiteX37" fmla="*/ 93921 w 584200"/>
                <a:gd name="connsiteY37" fmla="*/ 115593 h 586643"/>
                <a:gd name="connsiteX38" fmla="*/ 221758 w 584200"/>
                <a:gd name="connsiteY38" fmla="*/ 747 h 58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4200" h="586643">
                  <a:moveTo>
                    <a:pt x="437056" y="368852"/>
                  </a:moveTo>
                  <a:cubicBezTo>
                    <a:pt x="427115" y="368852"/>
                    <a:pt x="419056" y="376911"/>
                    <a:pt x="419056" y="386852"/>
                  </a:cubicBezTo>
                  <a:lnTo>
                    <a:pt x="419056" y="422852"/>
                  </a:lnTo>
                  <a:lnTo>
                    <a:pt x="383056" y="422852"/>
                  </a:lnTo>
                  <a:cubicBezTo>
                    <a:pt x="373115" y="422852"/>
                    <a:pt x="365056" y="430911"/>
                    <a:pt x="365056" y="440852"/>
                  </a:cubicBezTo>
                  <a:cubicBezTo>
                    <a:pt x="365056" y="450793"/>
                    <a:pt x="373115" y="458852"/>
                    <a:pt x="383056" y="458852"/>
                  </a:cubicBezTo>
                  <a:lnTo>
                    <a:pt x="419056" y="458852"/>
                  </a:lnTo>
                  <a:lnTo>
                    <a:pt x="419056" y="494852"/>
                  </a:lnTo>
                  <a:cubicBezTo>
                    <a:pt x="419056" y="504793"/>
                    <a:pt x="427115" y="512852"/>
                    <a:pt x="437056" y="512852"/>
                  </a:cubicBezTo>
                  <a:cubicBezTo>
                    <a:pt x="446997" y="512852"/>
                    <a:pt x="455056" y="504793"/>
                    <a:pt x="455056" y="494852"/>
                  </a:cubicBezTo>
                  <a:lnTo>
                    <a:pt x="455056" y="458852"/>
                  </a:lnTo>
                  <a:lnTo>
                    <a:pt x="491056" y="458852"/>
                  </a:lnTo>
                  <a:cubicBezTo>
                    <a:pt x="500997" y="458852"/>
                    <a:pt x="509056" y="450793"/>
                    <a:pt x="509056" y="440852"/>
                  </a:cubicBezTo>
                  <a:cubicBezTo>
                    <a:pt x="509056" y="430911"/>
                    <a:pt x="500997" y="422852"/>
                    <a:pt x="491056" y="422852"/>
                  </a:cubicBezTo>
                  <a:lnTo>
                    <a:pt x="455056" y="422852"/>
                  </a:lnTo>
                  <a:lnTo>
                    <a:pt x="455056" y="386852"/>
                  </a:lnTo>
                  <a:cubicBezTo>
                    <a:pt x="455056" y="376911"/>
                    <a:pt x="446997" y="368852"/>
                    <a:pt x="437056" y="368852"/>
                  </a:cubicBezTo>
                  <a:close/>
                  <a:moveTo>
                    <a:pt x="438150" y="294543"/>
                  </a:moveTo>
                  <a:cubicBezTo>
                    <a:pt x="518811" y="294543"/>
                    <a:pt x="584200" y="359932"/>
                    <a:pt x="584200" y="440593"/>
                  </a:cubicBezTo>
                  <a:cubicBezTo>
                    <a:pt x="584200" y="521254"/>
                    <a:pt x="518811" y="586643"/>
                    <a:pt x="438150" y="586643"/>
                  </a:cubicBezTo>
                  <a:cubicBezTo>
                    <a:pt x="357489" y="586643"/>
                    <a:pt x="292100" y="521254"/>
                    <a:pt x="292100" y="440593"/>
                  </a:cubicBezTo>
                  <a:cubicBezTo>
                    <a:pt x="292100" y="359932"/>
                    <a:pt x="357489" y="294543"/>
                    <a:pt x="438150" y="294543"/>
                  </a:cubicBezTo>
                  <a:close/>
                  <a:moveTo>
                    <a:pt x="221758" y="747"/>
                  </a:moveTo>
                  <a:cubicBezTo>
                    <a:pt x="273936" y="8578"/>
                    <a:pt x="315679" y="47730"/>
                    <a:pt x="323505" y="99932"/>
                  </a:cubicBezTo>
                  <a:cubicBezTo>
                    <a:pt x="328723" y="149524"/>
                    <a:pt x="302634" y="196507"/>
                    <a:pt x="260891" y="217388"/>
                  </a:cubicBezTo>
                  <a:cubicBezTo>
                    <a:pt x="255674" y="219998"/>
                    <a:pt x="250456" y="227828"/>
                    <a:pt x="250456" y="235658"/>
                  </a:cubicBezTo>
                  <a:cubicBezTo>
                    <a:pt x="250456" y="246099"/>
                    <a:pt x="258283" y="253929"/>
                    <a:pt x="268718" y="256539"/>
                  </a:cubicBezTo>
                  <a:cubicBezTo>
                    <a:pt x="289590" y="259150"/>
                    <a:pt x="307852" y="261760"/>
                    <a:pt x="326114" y="266980"/>
                  </a:cubicBezTo>
                  <a:cubicBezTo>
                    <a:pt x="336550" y="269590"/>
                    <a:pt x="336550" y="280031"/>
                    <a:pt x="331332" y="285251"/>
                  </a:cubicBezTo>
                  <a:cubicBezTo>
                    <a:pt x="297416" y="308742"/>
                    <a:pt x="271327" y="345284"/>
                    <a:pt x="258283" y="384435"/>
                  </a:cubicBezTo>
                  <a:cubicBezTo>
                    <a:pt x="253065" y="405316"/>
                    <a:pt x="232193" y="418367"/>
                    <a:pt x="211322" y="418367"/>
                  </a:cubicBezTo>
                  <a:cubicBezTo>
                    <a:pt x="211322" y="418367"/>
                    <a:pt x="211322" y="418367"/>
                    <a:pt x="75659" y="418367"/>
                  </a:cubicBezTo>
                  <a:cubicBezTo>
                    <a:pt x="33916" y="418367"/>
                    <a:pt x="0" y="387046"/>
                    <a:pt x="0" y="347894"/>
                  </a:cubicBezTo>
                  <a:cubicBezTo>
                    <a:pt x="0" y="321792"/>
                    <a:pt x="15654" y="298301"/>
                    <a:pt x="39134" y="287861"/>
                  </a:cubicBezTo>
                  <a:cubicBezTo>
                    <a:pt x="70441" y="272200"/>
                    <a:pt x="106966" y="261760"/>
                    <a:pt x="148708" y="253929"/>
                  </a:cubicBezTo>
                  <a:cubicBezTo>
                    <a:pt x="159144" y="253929"/>
                    <a:pt x="166971" y="246099"/>
                    <a:pt x="166971" y="235658"/>
                  </a:cubicBezTo>
                  <a:cubicBezTo>
                    <a:pt x="166971" y="227828"/>
                    <a:pt x="161753" y="219998"/>
                    <a:pt x="156535" y="217388"/>
                  </a:cubicBezTo>
                  <a:cubicBezTo>
                    <a:pt x="120010" y="199117"/>
                    <a:pt x="93921" y="159965"/>
                    <a:pt x="93921" y="115593"/>
                  </a:cubicBezTo>
                  <a:cubicBezTo>
                    <a:pt x="93921" y="47730"/>
                    <a:pt x="153926" y="-7083"/>
                    <a:pt x="221758" y="747"/>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grpSp>
      <p:grpSp>
        <p:nvGrpSpPr>
          <p:cNvPr id="34" name="Group 33">
            <a:extLst>
              <a:ext uri="{FF2B5EF4-FFF2-40B4-BE49-F238E27FC236}">
                <a16:creationId xmlns:a16="http://schemas.microsoft.com/office/drawing/2014/main" id="{98BFC5D8-95D3-4D64-97C2-D716947CE8DF}"/>
              </a:ext>
            </a:extLst>
          </p:cNvPr>
          <p:cNvGrpSpPr/>
          <p:nvPr userDrawn="1"/>
        </p:nvGrpSpPr>
        <p:grpSpPr>
          <a:xfrm>
            <a:off x="6004496" y="2080501"/>
            <a:ext cx="304528" cy="304488"/>
            <a:chOff x="2757459" y="1774211"/>
            <a:chExt cx="304488" cy="304488"/>
          </a:xfrm>
        </p:grpSpPr>
        <p:sp>
          <p:nvSpPr>
            <p:cNvPr id="35" name="Oval 34">
              <a:extLst>
                <a:ext uri="{FF2B5EF4-FFF2-40B4-BE49-F238E27FC236}">
                  <a16:creationId xmlns:a16="http://schemas.microsoft.com/office/drawing/2014/main" id="{B3E176FF-5106-4935-A3B9-1869BD391EA2}"/>
                </a:ext>
              </a:extLst>
            </p:cNvPr>
            <p:cNvSpPr/>
            <p:nvPr/>
          </p:nvSpPr>
          <p:spPr>
            <a:xfrm>
              <a:off x="2757459" y="1774211"/>
              <a:ext cx="304488" cy="304488"/>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36" name="Freeform: Shape 35">
              <a:extLst>
                <a:ext uri="{FF2B5EF4-FFF2-40B4-BE49-F238E27FC236}">
                  <a16:creationId xmlns:a16="http://schemas.microsoft.com/office/drawing/2014/main" id="{F1255BF1-6E2B-46E3-81FF-F7543CC27C51}"/>
                </a:ext>
              </a:extLst>
            </p:cNvPr>
            <p:cNvSpPr>
              <a:spLocks/>
            </p:cNvSpPr>
            <p:nvPr/>
          </p:nvSpPr>
          <p:spPr bwMode="auto">
            <a:xfrm>
              <a:off x="2851078" y="1867585"/>
              <a:ext cx="117250" cy="117740"/>
            </a:xfrm>
            <a:custGeom>
              <a:avLst/>
              <a:gdLst>
                <a:gd name="connsiteX0" fmla="*/ 437056 w 584200"/>
                <a:gd name="connsiteY0" fmla="*/ 368852 h 586643"/>
                <a:gd name="connsiteX1" fmla="*/ 419056 w 584200"/>
                <a:gd name="connsiteY1" fmla="*/ 386852 h 586643"/>
                <a:gd name="connsiteX2" fmla="*/ 419056 w 584200"/>
                <a:gd name="connsiteY2" fmla="*/ 422852 h 586643"/>
                <a:gd name="connsiteX3" fmla="*/ 383056 w 584200"/>
                <a:gd name="connsiteY3" fmla="*/ 422852 h 586643"/>
                <a:gd name="connsiteX4" fmla="*/ 365056 w 584200"/>
                <a:gd name="connsiteY4" fmla="*/ 440852 h 586643"/>
                <a:gd name="connsiteX5" fmla="*/ 383056 w 584200"/>
                <a:gd name="connsiteY5" fmla="*/ 458852 h 586643"/>
                <a:gd name="connsiteX6" fmla="*/ 419056 w 584200"/>
                <a:gd name="connsiteY6" fmla="*/ 458852 h 586643"/>
                <a:gd name="connsiteX7" fmla="*/ 419056 w 584200"/>
                <a:gd name="connsiteY7" fmla="*/ 494852 h 586643"/>
                <a:gd name="connsiteX8" fmla="*/ 437056 w 584200"/>
                <a:gd name="connsiteY8" fmla="*/ 512852 h 586643"/>
                <a:gd name="connsiteX9" fmla="*/ 455056 w 584200"/>
                <a:gd name="connsiteY9" fmla="*/ 494852 h 586643"/>
                <a:gd name="connsiteX10" fmla="*/ 455056 w 584200"/>
                <a:gd name="connsiteY10" fmla="*/ 458852 h 586643"/>
                <a:gd name="connsiteX11" fmla="*/ 491056 w 584200"/>
                <a:gd name="connsiteY11" fmla="*/ 458852 h 586643"/>
                <a:gd name="connsiteX12" fmla="*/ 509056 w 584200"/>
                <a:gd name="connsiteY12" fmla="*/ 440852 h 586643"/>
                <a:gd name="connsiteX13" fmla="*/ 491056 w 584200"/>
                <a:gd name="connsiteY13" fmla="*/ 422852 h 586643"/>
                <a:gd name="connsiteX14" fmla="*/ 455056 w 584200"/>
                <a:gd name="connsiteY14" fmla="*/ 422852 h 586643"/>
                <a:gd name="connsiteX15" fmla="*/ 455056 w 584200"/>
                <a:gd name="connsiteY15" fmla="*/ 386852 h 586643"/>
                <a:gd name="connsiteX16" fmla="*/ 437056 w 584200"/>
                <a:gd name="connsiteY16" fmla="*/ 368852 h 586643"/>
                <a:gd name="connsiteX17" fmla="*/ 438150 w 584200"/>
                <a:gd name="connsiteY17" fmla="*/ 294543 h 586643"/>
                <a:gd name="connsiteX18" fmla="*/ 584200 w 584200"/>
                <a:gd name="connsiteY18" fmla="*/ 440593 h 586643"/>
                <a:gd name="connsiteX19" fmla="*/ 438150 w 584200"/>
                <a:gd name="connsiteY19" fmla="*/ 586643 h 586643"/>
                <a:gd name="connsiteX20" fmla="*/ 292100 w 584200"/>
                <a:gd name="connsiteY20" fmla="*/ 440593 h 586643"/>
                <a:gd name="connsiteX21" fmla="*/ 438150 w 584200"/>
                <a:gd name="connsiteY21" fmla="*/ 294543 h 586643"/>
                <a:gd name="connsiteX22" fmla="*/ 221758 w 584200"/>
                <a:gd name="connsiteY22" fmla="*/ 747 h 586643"/>
                <a:gd name="connsiteX23" fmla="*/ 323505 w 584200"/>
                <a:gd name="connsiteY23" fmla="*/ 99932 h 586643"/>
                <a:gd name="connsiteX24" fmla="*/ 260891 w 584200"/>
                <a:gd name="connsiteY24" fmla="*/ 217388 h 586643"/>
                <a:gd name="connsiteX25" fmla="*/ 250456 w 584200"/>
                <a:gd name="connsiteY25" fmla="*/ 235658 h 586643"/>
                <a:gd name="connsiteX26" fmla="*/ 268718 w 584200"/>
                <a:gd name="connsiteY26" fmla="*/ 256539 h 586643"/>
                <a:gd name="connsiteX27" fmla="*/ 326114 w 584200"/>
                <a:gd name="connsiteY27" fmla="*/ 266980 h 586643"/>
                <a:gd name="connsiteX28" fmla="*/ 331332 w 584200"/>
                <a:gd name="connsiteY28" fmla="*/ 285251 h 586643"/>
                <a:gd name="connsiteX29" fmla="*/ 258283 w 584200"/>
                <a:gd name="connsiteY29" fmla="*/ 384435 h 586643"/>
                <a:gd name="connsiteX30" fmla="*/ 211322 w 584200"/>
                <a:gd name="connsiteY30" fmla="*/ 418367 h 586643"/>
                <a:gd name="connsiteX31" fmla="*/ 75659 w 584200"/>
                <a:gd name="connsiteY31" fmla="*/ 418367 h 586643"/>
                <a:gd name="connsiteX32" fmla="*/ 0 w 584200"/>
                <a:gd name="connsiteY32" fmla="*/ 347894 h 586643"/>
                <a:gd name="connsiteX33" fmla="*/ 39134 w 584200"/>
                <a:gd name="connsiteY33" fmla="*/ 287861 h 586643"/>
                <a:gd name="connsiteX34" fmla="*/ 148708 w 584200"/>
                <a:gd name="connsiteY34" fmla="*/ 253929 h 586643"/>
                <a:gd name="connsiteX35" fmla="*/ 166971 w 584200"/>
                <a:gd name="connsiteY35" fmla="*/ 235658 h 586643"/>
                <a:gd name="connsiteX36" fmla="*/ 156535 w 584200"/>
                <a:gd name="connsiteY36" fmla="*/ 217388 h 586643"/>
                <a:gd name="connsiteX37" fmla="*/ 93921 w 584200"/>
                <a:gd name="connsiteY37" fmla="*/ 115593 h 586643"/>
                <a:gd name="connsiteX38" fmla="*/ 221758 w 584200"/>
                <a:gd name="connsiteY38" fmla="*/ 747 h 58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4200" h="586643">
                  <a:moveTo>
                    <a:pt x="437056" y="368852"/>
                  </a:moveTo>
                  <a:cubicBezTo>
                    <a:pt x="427115" y="368852"/>
                    <a:pt x="419056" y="376911"/>
                    <a:pt x="419056" y="386852"/>
                  </a:cubicBezTo>
                  <a:lnTo>
                    <a:pt x="419056" y="422852"/>
                  </a:lnTo>
                  <a:lnTo>
                    <a:pt x="383056" y="422852"/>
                  </a:lnTo>
                  <a:cubicBezTo>
                    <a:pt x="373115" y="422852"/>
                    <a:pt x="365056" y="430911"/>
                    <a:pt x="365056" y="440852"/>
                  </a:cubicBezTo>
                  <a:cubicBezTo>
                    <a:pt x="365056" y="450793"/>
                    <a:pt x="373115" y="458852"/>
                    <a:pt x="383056" y="458852"/>
                  </a:cubicBezTo>
                  <a:lnTo>
                    <a:pt x="419056" y="458852"/>
                  </a:lnTo>
                  <a:lnTo>
                    <a:pt x="419056" y="494852"/>
                  </a:lnTo>
                  <a:cubicBezTo>
                    <a:pt x="419056" y="504793"/>
                    <a:pt x="427115" y="512852"/>
                    <a:pt x="437056" y="512852"/>
                  </a:cubicBezTo>
                  <a:cubicBezTo>
                    <a:pt x="446997" y="512852"/>
                    <a:pt x="455056" y="504793"/>
                    <a:pt x="455056" y="494852"/>
                  </a:cubicBezTo>
                  <a:lnTo>
                    <a:pt x="455056" y="458852"/>
                  </a:lnTo>
                  <a:lnTo>
                    <a:pt x="491056" y="458852"/>
                  </a:lnTo>
                  <a:cubicBezTo>
                    <a:pt x="500997" y="458852"/>
                    <a:pt x="509056" y="450793"/>
                    <a:pt x="509056" y="440852"/>
                  </a:cubicBezTo>
                  <a:cubicBezTo>
                    <a:pt x="509056" y="430911"/>
                    <a:pt x="500997" y="422852"/>
                    <a:pt x="491056" y="422852"/>
                  </a:cubicBezTo>
                  <a:lnTo>
                    <a:pt x="455056" y="422852"/>
                  </a:lnTo>
                  <a:lnTo>
                    <a:pt x="455056" y="386852"/>
                  </a:lnTo>
                  <a:cubicBezTo>
                    <a:pt x="455056" y="376911"/>
                    <a:pt x="446997" y="368852"/>
                    <a:pt x="437056" y="368852"/>
                  </a:cubicBezTo>
                  <a:close/>
                  <a:moveTo>
                    <a:pt x="438150" y="294543"/>
                  </a:moveTo>
                  <a:cubicBezTo>
                    <a:pt x="518811" y="294543"/>
                    <a:pt x="584200" y="359932"/>
                    <a:pt x="584200" y="440593"/>
                  </a:cubicBezTo>
                  <a:cubicBezTo>
                    <a:pt x="584200" y="521254"/>
                    <a:pt x="518811" y="586643"/>
                    <a:pt x="438150" y="586643"/>
                  </a:cubicBezTo>
                  <a:cubicBezTo>
                    <a:pt x="357489" y="586643"/>
                    <a:pt x="292100" y="521254"/>
                    <a:pt x="292100" y="440593"/>
                  </a:cubicBezTo>
                  <a:cubicBezTo>
                    <a:pt x="292100" y="359932"/>
                    <a:pt x="357489" y="294543"/>
                    <a:pt x="438150" y="294543"/>
                  </a:cubicBezTo>
                  <a:close/>
                  <a:moveTo>
                    <a:pt x="221758" y="747"/>
                  </a:moveTo>
                  <a:cubicBezTo>
                    <a:pt x="273936" y="8578"/>
                    <a:pt x="315679" y="47730"/>
                    <a:pt x="323505" y="99932"/>
                  </a:cubicBezTo>
                  <a:cubicBezTo>
                    <a:pt x="328723" y="149524"/>
                    <a:pt x="302634" y="196507"/>
                    <a:pt x="260891" y="217388"/>
                  </a:cubicBezTo>
                  <a:cubicBezTo>
                    <a:pt x="255674" y="219998"/>
                    <a:pt x="250456" y="227828"/>
                    <a:pt x="250456" y="235658"/>
                  </a:cubicBezTo>
                  <a:cubicBezTo>
                    <a:pt x="250456" y="246099"/>
                    <a:pt x="258283" y="253929"/>
                    <a:pt x="268718" y="256539"/>
                  </a:cubicBezTo>
                  <a:cubicBezTo>
                    <a:pt x="289590" y="259150"/>
                    <a:pt x="307852" y="261760"/>
                    <a:pt x="326114" y="266980"/>
                  </a:cubicBezTo>
                  <a:cubicBezTo>
                    <a:pt x="336550" y="269590"/>
                    <a:pt x="336550" y="280031"/>
                    <a:pt x="331332" y="285251"/>
                  </a:cubicBezTo>
                  <a:cubicBezTo>
                    <a:pt x="297416" y="308742"/>
                    <a:pt x="271327" y="345284"/>
                    <a:pt x="258283" y="384435"/>
                  </a:cubicBezTo>
                  <a:cubicBezTo>
                    <a:pt x="253065" y="405316"/>
                    <a:pt x="232193" y="418367"/>
                    <a:pt x="211322" y="418367"/>
                  </a:cubicBezTo>
                  <a:cubicBezTo>
                    <a:pt x="211322" y="418367"/>
                    <a:pt x="211322" y="418367"/>
                    <a:pt x="75659" y="418367"/>
                  </a:cubicBezTo>
                  <a:cubicBezTo>
                    <a:pt x="33916" y="418367"/>
                    <a:pt x="0" y="387046"/>
                    <a:pt x="0" y="347894"/>
                  </a:cubicBezTo>
                  <a:cubicBezTo>
                    <a:pt x="0" y="321792"/>
                    <a:pt x="15654" y="298301"/>
                    <a:pt x="39134" y="287861"/>
                  </a:cubicBezTo>
                  <a:cubicBezTo>
                    <a:pt x="70441" y="272200"/>
                    <a:pt x="106966" y="261760"/>
                    <a:pt x="148708" y="253929"/>
                  </a:cubicBezTo>
                  <a:cubicBezTo>
                    <a:pt x="159144" y="253929"/>
                    <a:pt x="166971" y="246099"/>
                    <a:pt x="166971" y="235658"/>
                  </a:cubicBezTo>
                  <a:cubicBezTo>
                    <a:pt x="166971" y="227828"/>
                    <a:pt x="161753" y="219998"/>
                    <a:pt x="156535" y="217388"/>
                  </a:cubicBezTo>
                  <a:cubicBezTo>
                    <a:pt x="120010" y="199117"/>
                    <a:pt x="93921" y="159965"/>
                    <a:pt x="93921" y="115593"/>
                  </a:cubicBezTo>
                  <a:cubicBezTo>
                    <a:pt x="93921" y="47730"/>
                    <a:pt x="153926" y="-7083"/>
                    <a:pt x="221758" y="747"/>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grpSp>
      <p:grpSp>
        <p:nvGrpSpPr>
          <p:cNvPr id="37" name="Group 36">
            <a:extLst>
              <a:ext uri="{FF2B5EF4-FFF2-40B4-BE49-F238E27FC236}">
                <a16:creationId xmlns:a16="http://schemas.microsoft.com/office/drawing/2014/main" id="{64799246-C48F-4904-B5EC-2B2A9DFC9B92}"/>
              </a:ext>
            </a:extLst>
          </p:cNvPr>
          <p:cNvGrpSpPr/>
          <p:nvPr userDrawn="1"/>
        </p:nvGrpSpPr>
        <p:grpSpPr>
          <a:xfrm>
            <a:off x="5687823" y="1424422"/>
            <a:ext cx="937879" cy="533703"/>
            <a:chOff x="5746855" y="1698758"/>
            <a:chExt cx="937757" cy="533703"/>
          </a:xfrm>
        </p:grpSpPr>
        <p:sp>
          <p:nvSpPr>
            <p:cNvPr id="38" name="Left Text Body">
              <a:extLst>
                <a:ext uri="{FF2B5EF4-FFF2-40B4-BE49-F238E27FC236}">
                  <a16:creationId xmlns:a16="http://schemas.microsoft.com/office/drawing/2014/main" id="{E1C3C01E-94B5-480C-9073-1C3F60E67609}"/>
                </a:ext>
              </a:extLst>
            </p:cNvPr>
            <p:cNvSpPr txBox="1"/>
            <p:nvPr/>
          </p:nvSpPr>
          <p:spPr>
            <a:xfrm>
              <a:off x="5760480" y="1965721"/>
              <a:ext cx="910506" cy="266740"/>
            </a:xfrm>
            <a:prstGeom prst="rect">
              <a:avLst/>
            </a:prstGeom>
            <a:noFill/>
          </p:spPr>
          <p:txBody>
            <a:bodyPr wrap="none" lIns="0" tIns="0" rIns="0" bIns="0" rtlCol="0">
              <a:spAutoFit/>
            </a:bodyPr>
            <a:lstStyle/>
            <a:p>
              <a:pPr algn="ctr">
                <a:lnSpc>
                  <a:spcPct val="150000"/>
                </a:lnSpc>
              </a:pPr>
              <a:r>
                <a:rPr lang="en-US" sz="1300" i="1">
                  <a:solidFill>
                    <a:schemeClr val="accent1"/>
                  </a:solidFill>
                </a:rPr>
                <a:t>Job Position</a:t>
              </a:r>
              <a:endParaRPr lang="en-ID" sz="1300" i="1">
                <a:solidFill>
                  <a:schemeClr val="accent1"/>
                </a:solidFill>
              </a:endParaRPr>
            </a:p>
          </p:txBody>
        </p:sp>
        <p:sp>
          <p:nvSpPr>
            <p:cNvPr id="39" name="LeftSub">
              <a:extLst>
                <a:ext uri="{FF2B5EF4-FFF2-40B4-BE49-F238E27FC236}">
                  <a16:creationId xmlns:a16="http://schemas.microsoft.com/office/drawing/2014/main" id="{C3F6258E-4260-4E14-97C2-666CADC9D197}"/>
                </a:ext>
              </a:extLst>
            </p:cNvPr>
            <p:cNvSpPr txBox="1"/>
            <p:nvPr/>
          </p:nvSpPr>
          <p:spPr>
            <a:xfrm>
              <a:off x="5746855" y="1698758"/>
              <a:ext cx="937757" cy="283219"/>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sz="1400"/>
                <a:t>Name Here</a:t>
              </a:r>
            </a:p>
          </p:txBody>
        </p:sp>
      </p:grpSp>
      <p:grpSp>
        <p:nvGrpSpPr>
          <p:cNvPr id="40" name="Group 39">
            <a:extLst>
              <a:ext uri="{FF2B5EF4-FFF2-40B4-BE49-F238E27FC236}">
                <a16:creationId xmlns:a16="http://schemas.microsoft.com/office/drawing/2014/main" id="{603AFE54-F107-4504-B5C7-56B4B34A2BF8}"/>
              </a:ext>
            </a:extLst>
          </p:cNvPr>
          <p:cNvGrpSpPr/>
          <p:nvPr userDrawn="1"/>
        </p:nvGrpSpPr>
        <p:grpSpPr>
          <a:xfrm>
            <a:off x="8810461" y="2463366"/>
            <a:ext cx="304528" cy="304488"/>
            <a:chOff x="2757459" y="1774211"/>
            <a:chExt cx="304488" cy="304488"/>
          </a:xfrm>
        </p:grpSpPr>
        <p:sp>
          <p:nvSpPr>
            <p:cNvPr id="41" name="Oval 40">
              <a:extLst>
                <a:ext uri="{FF2B5EF4-FFF2-40B4-BE49-F238E27FC236}">
                  <a16:creationId xmlns:a16="http://schemas.microsoft.com/office/drawing/2014/main" id="{F9DBE4CA-25BC-4CE9-9C47-F7F02E03B8B7}"/>
                </a:ext>
              </a:extLst>
            </p:cNvPr>
            <p:cNvSpPr/>
            <p:nvPr/>
          </p:nvSpPr>
          <p:spPr>
            <a:xfrm>
              <a:off x="2757459" y="1774211"/>
              <a:ext cx="304488" cy="304488"/>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42" name="Freeform: Shape 41">
              <a:extLst>
                <a:ext uri="{FF2B5EF4-FFF2-40B4-BE49-F238E27FC236}">
                  <a16:creationId xmlns:a16="http://schemas.microsoft.com/office/drawing/2014/main" id="{574A12D9-A91B-4472-832F-57B004B301C5}"/>
                </a:ext>
              </a:extLst>
            </p:cNvPr>
            <p:cNvSpPr>
              <a:spLocks/>
            </p:cNvSpPr>
            <p:nvPr/>
          </p:nvSpPr>
          <p:spPr bwMode="auto">
            <a:xfrm>
              <a:off x="2851078" y="1867585"/>
              <a:ext cx="117250" cy="117740"/>
            </a:xfrm>
            <a:custGeom>
              <a:avLst/>
              <a:gdLst>
                <a:gd name="connsiteX0" fmla="*/ 437056 w 584200"/>
                <a:gd name="connsiteY0" fmla="*/ 368852 h 586643"/>
                <a:gd name="connsiteX1" fmla="*/ 419056 w 584200"/>
                <a:gd name="connsiteY1" fmla="*/ 386852 h 586643"/>
                <a:gd name="connsiteX2" fmla="*/ 419056 w 584200"/>
                <a:gd name="connsiteY2" fmla="*/ 422852 h 586643"/>
                <a:gd name="connsiteX3" fmla="*/ 383056 w 584200"/>
                <a:gd name="connsiteY3" fmla="*/ 422852 h 586643"/>
                <a:gd name="connsiteX4" fmla="*/ 365056 w 584200"/>
                <a:gd name="connsiteY4" fmla="*/ 440852 h 586643"/>
                <a:gd name="connsiteX5" fmla="*/ 383056 w 584200"/>
                <a:gd name="connsiteY5" fmla="*/ 458852 h 586643"/>
                <a:gd name="connsiteX6" fmla="*/ 419056 w 584200"/>
                <a:gd name="connsiteY6" fmla="*/ 458852 h 586643"/>
                <a:gd name="connsiteX7" fmla="*/ 419056 w 584200"/>
                <a:gd name="connsiteY7" fmla="*/ 494852 h 586643"/>
                <a:gd name="connsiteX8" fmla="*/ 437056 w 584200"/>
                <a:gd name="connsiteY8" fmla="*/ 512852 h 586643"/>
                <a:gd name="connsiteX9" fmla="*/ 455056 w 584200"/>
                <a:gd name="connsiteY9" fmla="*/ 494852 h 586643"/>
                <a:gd name="connsiteX10" fmla="*/ 455056 w 584200"/>
                <a:gd name="connsiteY10" fmla="*/ 458852 h 586643"/>
                <a:gd name="connsiteX11" fmla="*/ 491056 w 584200"/>
                <a:gd name="connsiteY11" fmla="*/ 458852 h 586643"/>
                <a:gd name="connsiteX12" fmla="*/ 509056 w 584200"/>
                <a:gd name="connsiteY12" fmla="*/ 440852 h 586643"/>
                <a:gd name="connsiteX13" fmla="*/ 491056 w 584200"/>
                <a:gd name="connsiteY13" fmla="*/ 422852 h 586643"/>
                <a:gd name="connsiteX14" fmla="*/ 455056 w 584200"/>
                <a:gd name="connsiteY14" fmla="*/ 422852 h 586643"/>
                <a:gd name="connsiteX15" fmla="*/ 455056 w 584200"/>
                <a:gd name="connsiteY15" fmla="*/ 386852 h 586643"/>
                <a:gd name="connsiteX16" fmla="*/ 437056 w 584200"/>
                <a:gd name="connsiteY16" fmla="*/ 368852 h 586643"/>
                <a:gd name="connsiteX17" fmla="*/ 438150 w 584200"/>
                <a:gd name="connsiteY17" fmla="*/ 294543 h 586643"/>
                <a:gd name="connsiteX18" fmla="*/ 584200 w 584200"/>
                <a:gd name="connsiteY18" fmla="*/ 440593 h 586643"/>
                <a:gd name="connsiteX19" fmla="*/ 438150 w 584200"/>
                <a:gd name="connsiteY19" fmla="*/ 586643 h 586643"/>
                <a:gd name="connsiteX20" fmla="*/ 292100 w 584200"/>
                <a:gd name="connsiteY20" fmla="*/ 440593 h 586643"/>
                <a:gd name="connsiteX21" fmla="*/ 438150 w 584200"/>
                <a:gd name="connsiteY21" fmla="*/ 294543 h 586643"/>
                <a:gd name="connsiteX22" fmla="*/ 221758 w 584200"/>
                <a:gd name="connsiteY22" fmla="*/ 747 h 586643"/>
                <a:gd name="connsiteX23" fmla="*/ 323505 w 584200"/>
                <a:gd name="connsiteY23" fmla="*/ 99932 h 586643"/>
                <a:gd name="connsiteX24" fmla="*/ 260891 w 584200"/>
                <a:gd name="connsiteY24" fmla="*/ 217388 h 586643"/>
                <a:gd name="connsiteX25" fmla="*/ 250456 w 584200"/>
                <a:gd name="connsiteY25" fmla="*/ 235658 h 586643"/>
                <a:gd name="connsiteX26" fmla="*/ 268718 w 584200"/>
                <a:gd name="connsiteY26" fmla="*/ 256539 h 586643"/>
                <a:gd name="connsiteX27" fmla="*/ 326114 w 584200"/>
                <a:gd name="connsiteY27" fmla="*/ 266980 h 586643"/>
                <a:gd name="connsiteX28" fmla="*/ 331332 w 584200"/>
                <a:gd name="connsiteY28" fmla="*/ 285251 h 586643"/>
                <a:gd name="connsiteX29" fmla="*/ 258283 w 584200"/>
                <a:gd name="connsiteY29" fmla="*/ 384435 h 586643"/>
                <a:gd name="connsiteX30" fmla="*/ 211322 w 584200"/>
                <a:gd name="connsiteY30" fmla="*/ 418367 h 586643"/>
                <a:gd name="connsiteX31" fmla="*/ 75659 w 584200"/>
                <a:gd name="connsiteY31" fmla="*/ 418367 h 586643"/>
                <a:gd name="connsiteX32" fmla="*/ 0 w 584200"/>
                <a:gd name="connsiteY32" fmla="*/ 347894 h 586643"/>
                <a:gd name="connsiteX33" fmla="*/ 39134 w 584200"/>
                <a:gd name="connsiteY33" fmla="*/ 287861 h 586643"/>
                <a:gd name="connsiteX34" fmla="*/ 148708 w 584200"/>
                <a:gd name="connsiteY34" fmla="*/ 253929 h 586643"/>
                <a:gd name="connsiteX35" fmla="*/ 166971 w 584200"/>
                <a:gd name="connsiteY35" fmla="*/ 235658 h 586643"/>
                <a:gd name="connsiteX36" fmla="*/ 156535 w 584200"/>
                <a:gd name="connsiteY36" fmla="*/ 217388 h 586643"/>
                <a:gd name="connsiteX37" fmla="*/ 93921 w 584200"/>
                <a:gd name="connsiteY37" fmla="*/ 115593 h 586643"/>
                <a:gd name="connsiteX38" fmla="*/ 221758 w 584200"/>
                <a:gd name="connsiteY38" fmla="*/ 747 h 58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4200" h="586643">
                  <a:moveTo>
                    <a:pt x="437056" y="368852"/>
                  </a:moveTo>
                  <a:cubicBezTo>
                    <a:pt x="427115" y="368852"/>
                    <a:pt x="419056" y="376911"/>
                    <a:pt x="419056" y="386852"/>
                  </a:cubicBezTo>
                  <a:lnTo>
                    <a:pt x="419056" y="422852"/>
                  </a:lnTo>
                  <a:lnTo>
                    <a:pt x="383056" y="422852"/>
                  </a:lnTo>
                  <a:cubicBezTo>
                    <a:pt x="373115" y="422852"/>
                    <a:pt x="365056" y="430911"/>
                    <a:pt x="365056" y="440852"/>
                  </a:cubicBezTo>
                  <a:cubicBezTo>
                    <a:pt x="365056" y="450793"/>
                    <a:pt x="373115" y="458852"/>
                    <a:pt x="383056" y="458852"/>
                  </a:cubicBezTo>
                  <a:lnTo>
                    <a:pt x="419056" y="458852"/>
                  </a:lnTo>
                  <a:lnTo>
                    <a:pt x="419056" y="494852"/>
                  </a:lnTo>
                  <a:cubicBezTo>
                    <a:pt x="419056" y="504793"/>
                    <a:pt x="427115" y="512852"/>
                    <a:pt x="437056" y="512852"/>
                  </a:cubicBezTo>
                  <a:cubicBezTo>
                    <a:pt x="446997" y="512852"/>
                    <a:pt x="455056" y="504793"/>
                    <a:pt x="455056" y="494852"/>
                  </a:cubicBezTo>
                  <a:lnTo>
                    <a:pt x="455056" y="458852"/>
                  </a:lnTo>
                  <a:lnTo>
                    <a:pt x="491056" y="458852"/>
                  </a:lnTo>
                  <a:cubicBezTo>
                    <a:pt x="500997" y="458852"/>
                    <a:pt x="509056" y="450793"/>
                    <a:pt x="509056" y="440852"/>
                  </a:cubicBezTo>
                  <a:cubicBezTo>
                    <a:pt x="509056" y="430911"/>
                    <a:pt x="500997" y="422852"/>
                    <a:pt x="491056" y="422852"/>
                  </a:cubicBezTo>
                  <a:lnTo>
                    <a:pt x="455056" y="422852"/>
                  </a:lnTo>
                  <a:lnTo>
                    <a:pt x="455056" y="386852"/>
                  </a:lnTo>
                  <a:cubicBezTo>
                    <a:pt x="455056" y="376911"/>
                    <a:pt x="446997" y="368852"/>
                    <a:pt x="437056" y="368852"/>
                  </a:cubicBezTo>
                  <a:close/>
                  <a:moveTo>
                    <a:pt x="438150" y="294543"/>
                  </a:moveTo>
                  <a:cubicBezTo>
                    <a:pt x="518811" y="294543"/>
                    <a:pt x="584200" y="359932"/>
                    <a:pt x="584200" y="440593"/>
                  </a:cubicBezTo>
                  <a:cubicBezTo>
                    <a:pt x="584200" y="521254"/>
                    <a:pt x="518811" y="586643"/>
                    <a:pt x="438150" y="586643"/>
                  </a:cubicBezTo>
                  <a:cubicBezTo>
                    <a:pt x="357489" y="586643"/>
                    <a:pt x="292100" y="521254"/>
                    <a:pt x="292100" y="440593"/>
                  </a:cubicBezTo>
                  <a:cubicBezTo>
                    <a:pt x="292100" y="359932"/>
                    <a:pt x="357489" y="294543"/>
                    <a:pt x="438150" y="294543"/>
                  </a:cubicBezTo>
                  <a:close/>
                  <a:moveTo>
                    <a:pt x="221758" y="747"/>
                  </a:moveTo>
                  <a:cubicBezTo>
                    <a:pt x="273936" y="8578"/>
                    <a:pt x="315679" y="47730"/>
                    <a:pt x="323505" y="99932"/>
                  </a:cubicBezTo>
                  <a:cubicBezTo>
                    <a:pt x="328723" y="149524"/>
                    <a:pt x="302634" y="196507"/>
                    <a:pt x="260891" y="217388"/>
                  </a:cubicBezTo>
                  <a:cubicBezTo>
                    <a:pt x="255674" y="219998"/>
                    <a:pt x="250456" y="227828"/>
                    <a:pt x="250456" y="235658"/>
                  </a:cubicBezTo>
                  <a:cubicBezTo>
                    <a:pt x="250456" y="246099"/>
                    <a:pt x="258283" y="253929"/>
                    <a:pt x="268718" y="256539"/>
                  </a:cubicBezTo>
                  <a:cubicBezTo>
                    <a:pt x="289590" y="259150"/>
                    <a:pt x="307852" y="261760"/>
                    <a:pt x="326114" y="266980"/>
                  </a:cubicBezTo>
                  <a:cubicBezTo>
                    <a:pt x="336550" y="269590"/>
                    <a:pt x="336550" y="280031"/>
                    <a:pt x="331332" y="285251"/>
                  </a:cubicBezTo>
                  <a:cubicBezTo>
                    <a:pt x="297416" y="308742"/>
                    <a:pt x="271327" y="345284"/>
                    <a:pt x="258283" y="384435"/>
                  </a:cubicBezTo>
                  <a:cubicBezTo>
                    <a:pt x="253065" y="405316"/>
                    <a:pt x="232193" y="418367"/>
                    <a:pt x="211322" y="418367"/>
                  </a:cubicBezTo>
                  <a:cubicBezTo>
                    <a:pt x="211322" y="418367"/>
                    <a:pt x="211322" y="418367"/>
                    <a:pt x="75659" y="418367"/>
                  </a:cubicBezTo>
                  <a:cubicBezTo>
                    <a:pt x="33916" y="418367"/>
                    <a:pt x="0" y="387046"/>
                    <a:pt x="0" y="347894"/>
                  </a:cubicBezTo>
                  <a:cubicBezTo>
                    <a:pt x="0" y="321792"/>
                    <a:pt x="15654" y="298301"/>
                    <a:pt x="39134" y="287861"/>
                  </a:cubicBezTo>
                  <a:cubicBezTo>
                    <a:pt x="70441" y="272200"/>
                    <a:pt x="106966" y="261760"/>
                    <a:pt x="148708" y="253929"/>
                  </a:cubicBezTo>
                  <a:cubicBezTo>
                    <a:pt x="159144" y="253929"/>
                    <a:pt x="166971" y="246099"/>
                    <a:pt x="166971" y="235658"/>
                  </a:cubicBezTo>
                  <a:cubicBezTo>
                    <a:pt x="166971" y="227828"/>
                    <a:pt x="161753" y="219998"/>
                    <a:pt x="156535" y="217388"/>
                  </a:cubicBezTo>
                  <a:cubicBezTo>
                    <a:pt x="120010" y="199117"/>
                    <a:pt x="93921" y="159965"/>
                    <a:pt x="93921" y="115593"/>
                  </a:cubicBezTo>
                  <a:cubicBezTo>
                    <a:pt x="93921" y="47730"/>
                    <a:pt x="153926" y="-7083"/>
                    <a:pt x="221758" y="747"/>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grpSp>
      <p:grpSp>
        <p:nvGrpSpPr>
          <p:cNvPr id="43" name="Group 42">
            <a:extLst>
              <a:ext uri="{FF2B5EF4-FFF2-40B4-BE49-F238E27FC236}">
                <a16:creationId xmlns:a16="http://schemas.microsoft.com/office/drawing/2014/main" id="{F2AACE9F-915C-42BE-B043-D986F6FD7A34}"/>
              </a:ext>
            </a:extLst>
          </p:cNvPr>
          <p:cNvGrpSpPr/>
          <p:nvPr userDrawn="1"/>
        </p:nvGrpSpPr>
        <p:grpSpPr>
          <a:xfrm>
            <a:off x="8493789" y="1807286"/>
            <a:ext cx="937879" cy="533703"/>
            <a:chOff x="5746855" y="1698758"/>
            <a:chExt cx="937757" cy="533703"/>
          </a:xfrm>
        </p:grpSpPr>
        <p:sp>
          <p:nvSpPr>
            <p:cNvPr id="44" name="Left Text Body">
              <a:extLst>
                <a:ext uri="{FF2B5EF4-FFF2-40B4-BE49-F238E27FC236}">
                  <a16:creationId xmlns:a16="http://schemas.microsoft.com/office/drawing/2014/main" id="{F8372B37-F9BF-46AD-9ADE-764FD4F71889}"/>
                </a:ext>
              </a:extLst>
            </p:cNvPr>
            <p:cNvSpPr txBox="1"/>
            <p:nvPr/>
          </p:nvSpPr>
          <p:spPr>
            <a:xfrm>
              <a:off x="5760480" y="1965721"/>
              <a:ext cx="910506" cy="266740"/>
            </a:xfrm>
            <a:prstGeom prst="rect">
              <a:avLst/>
            </a:prstGeom>
            <a:noFill/>
          </p:spPr>
          <p:txBody>
            <a:bodyPr wrap="none" lIns="0" tIns="0" rIns="0" bIns="0" rtlCol="0">
              <a:spAutoFit/>
            </a:bodyPr>
            <a:lstStyle/>
            <a:p>
              <a:pPr algn="ctr">
                <a:lnSpc>
                  <a:spcPct val="150000"/>
                </a:lnSpc>
              </a:pPr>
              <a:r>
                <a:rPr lang="en-US" sz="1300" i="1">
                  <a:solidFill>
                    <a:schemeClr val="accent1"/>
                  </a:solidFill>
                </a:rPr>
                <a:t>Job Position</a:t>
              </a:r>
              <a:endParaRPr lang="en-ID" sz="1300" i="1">
                <a:solidFill>
                  <a:schemeClr val="accent1"/>
                </a:solidFill>
              </a:endParaRPr>
            </a:p>
          </p:txBody>
        </p:sp>
        <p:sp>
          <p:nvSpPr>
            <p:cNvPr id="45" name="LeftSub">
              <a:extLst>
                <a:ext uri="{FF2B5EF4-FFF2-40B4-BE49-F238E27FC236}">
                  <a16:creationId xmlns:a16="http://schemas.microsoft.com/office/drawing/2014/main" id="{5C75B71C-53E6-401A-A618-DB0CA5148014}"/>
                </a:ext>
              </a:extLst>
            </p:cNvPr>
            <p:cNvSpPr txBox="1"/>
            <p:nvPr/>
          </p:nvSpPr>
          <p:spPr>
            <a:xfrm>
              <a:off x="5746855" y="1698758"/>
              <a:ext cx="937757" cy="283219"/>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sz="1400"/>
                <a:t>Name Here</a:t>
              </a:r>
            </a:p>
          </p:txBody>
        </p:sp>
      </p:grpSp>
      <p:grpSp>
        <p:nvGrpSpPr>
          <p:cNvPr id="46" name="Group 45">
            <a:extLst>
              <a:ext uri="{FF2B5EF4-FFF2-40B4-BE49-F238E27FC236}">
                <a16:creationId xmlns:a16="http://schemas.microsoft.com/office/drawing/2014/main" id="{9BEE796B-CEBE-4529-A164-2FD7592F1868}"/>
              </a:ext>
            </a:extLst>
          </p:cNvPr>
          <p:cNvGrpSpPr/>
          <p:nvPr userDrawn="1"/>
        </p:nvGrpSpPr>
        <p:grpSpPr>
          <a:xfrm>
            <a:off x="10535871" y="2463366"/>
            <a:ext cx="304528" cy="304488"/>
            <a:chOff x="2757459" y="1774211"/>
            <a:chExt cx="304488" cy="304488"/>
          </a:xfrm>
        </p:grpSpPr>
        <p:sp>
          <p:nvSpPr>
            <p:cNvPr id="47" name="Oval 46">
              <a:extLst>
                <a:ext uri="{FF2B5EF4-FFF2-40B4-BE49-F238E27FC236}">
                  <a16:creationId xmlns:a16="http://schemas.microsoft.com/office/drawing/2014/main" id="{77518315-DA64-4770-A629-93AED02E3943}"/>
                </a:ext>
              </a:extLst>
            </p:cNvPr>
            <p:cNvSpPr/>
            <p:nvPr/>
          </p:nvSpPr>
          <p:spPr>
            <a:xfrm>
              <a:off x="2757459" y="1774211"/>
              <a:ext cx="304488" cy="304488"/>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48" name="Freeform: Shape 47">
              <a:extLst>
                <a:ext uri="{FF2B5EF4-FFF2-40B4-BE49-F238E27FC236}">
                  <a16:creationId xmlns:a16="http://schemas.microsoft.com/office/drawing/2014/main" id="{89B7E1DA-B2A4-4629-8D4C-E57D3A9938FB}"/>
                </a:ext>
              </a:extLst>
            </p:cNvPr>
            <p:cNvSpPr>
              <a:spLocks/>
            </p:cNvSpPr>
            <p:nvPr/>
          </p:nvSpPr>
          <p:spPr bwMode="auto">
            <a:xfrm>
              <a:off x="2851078" y="1867585"/>
              <a:ext cx="117250" cy="117740"/>
            </a:xfrm>
            <a:custGeom>
              <a:avLst/>
              <a:gdLst>
                <a:gd name="connsiteX0" fmla="*/ 437056 w 584200"/>
                <a:gd name="connsiteY0" fmla="*/ 368852 h 586643"/>
                <a:gd name="connsiteX1" fmla="*/ 419056 w 584200"/>
                <a:gd name="connsiteY1" fmla="*/ 386852 h 586643"/>
                <a:gd name="connsiteX2" fmla="*/ 419056 w 584200"/>
                <a:gd name="connsiteY2" fmla="*/ 422852 h 586643"/>
                <a:gd name="connsiteX3" fmla="*/ 383056 w 584200"/>
                <a:gd name="connsiteY3" fmla="*/ 422852 h 586643"/>
                <a:gd name="connsiteX4" fmla="*/ 365056 w 584200"/>
                <a:gd name="connsiteY4" fmla="*/ 440852 h 586643"/>
                <a:gd name="connsiteX5" fmla="*/ 383056 w 584200"/>
                <a:gd name="connsiteY5" fmla="*/ 458852 h 586643"/>
                <a:gd name="connsiteX6" fmla="*/ 419056 w 584200"/>
                <a:gd name="connsiteY6" fmla="*/ 458852 h 586643"/>
                <a:gd name="connsiteX7" fmla="*/ 419056 w 584200"/>
                <a:gd name="connsiteY7" fmla="*/ 494852 h 586643"/>
                <a:gd name="connsiteX8" fmla="*/ 437056 w 584200"/>
                <a:gd name="connsiteY8" fmla="*/ 512852 h 586643"/>
                <a:gd name="connsiteX9" fmla="*/ 455056 w 584200"/>
                <a:gd name="connsiteY9" fmla="*/ 494852 h 586643"/>
                <a:gd name="connsiteX10" fmla="*/ 455056 w 584200"/>
                <a:gd name="connsiteY10" fmla="*/ 458852 h 586643"/>
                <a:gd name="connsiteX11" fmla="*/ 491056 w 584200"/>
                <a:gd name="connsiteY11" fmla="*/ 458852 h 586643"/>
                <a:gd name="connsiteX12" fmla="*/ 509056 w 584200"/>
                <a:gd name="connsiteY12" fmla="*/ 440852 h 586643"/>
                <a:gd name="connsiteX13" fmla="*/ 491056 w 584200"/>
                <a:gd name="connsiteY13" fmla="*/ 422852 h 586643"/>
                <a:gd name="connsiteX14" fmla="*/ 455056 w 584200"/>
                <a:gd name="connsiteY14" fmla="*/ 422852 h 586643"/>
                <a:gd name="connsiteX15" fmla="*/ 455056 w 584200"/>
                <a:gd name="connsiteY15" fmla="*/ 386852 h 586643"/>
                <a:gd name="connsiteX16" fmla="*/ 437056 w 584200"/>
                <a:gd name="connsiteY16" fmla="*/ 368852 h 586643"/>
                <a:gd name="connsiteX17" fmla="*/ 438150 w 584200"/>
                <a:gd name="connsiteY17" fmla="*/ 294543 h 586643"/>
                <a:gd name="connsiteX18" fmla="*/ 584200 w 584200"/>
                <a:gd name="connsiteY18" fmla="*/ 440593 h 586643"/>
                <a:gd name="connsiteX19" fmla="*/ 438150 w 584200"/>
                <a:gd name="connsiteY19" fmla="*/ 586643 h 586643"/>
                <a:gd name="connsiteX20" fmla="*/ 292100 w 584200"/>
                <a:gd name="connsiteY20" fmla="*/ 440593 h 586643"/>
                <a:gd name="connsiteX21" fmla="*/ 438150 w 584200"/>
                <a:gd name="connsiteY21" fmla="*/ 294543 h 586643"/>
                <a:gd name="connsiteX22" fmla="*/ 221758 w 584200"/>
                <a:gd name="connsiteY22" fmla="*/ 747 h 586643"/>
                <a:gd name="connsiteX23" fmla="*/ 323505 w 584200"/>
                <a:gd name="connsiteY23" fmla="*/ 99932 h 586643"/>
                <a:gd name="connsiteX24" fmla="*/ 260891 w 584200"/>
                <a:gd name="connsiteY24" fmla="*/ 217388 h 586643"/>
                <a:gd name="connsiteX25" fmla="*/ 250456 w 584200"/>
                <a:gd name="connsiteY25" fmla="*/ 235658 h 586643"/>
                <a:gd name="connsiteX26" fmla="*/ 268718 w 584200"/>
                <a:gd name="connsiteY26" fmla="*/ 256539 h 586643"/>
                <a:gd name="connsiteX27" fmla="*/ 326114 w 584200"/>
                <a:gd name="connsiteY27" fmla="*/ 266980 h 586643"/>
                <a:gd name="connsiteX28" fmla="*/ 331332 w 584200"/>
                <a:gd name="connsiteY28" fmla="*/ 285251 h 586643"/>
                <a:gd name="connsiteX29" fmla="*/ 258283 w 584200"/>
                <a:gd name="connsiteY29" fmla="*/ 384435 h 586643"/>
                <a:gd name="connsiteX30" fmla="*/ 211322 w 584200"/>
                <a:gd name="connsiteY30" fmla="*/ 418367 h 586643"/>
                <a:gd name="connsiteX31" fmla="*/ 75659 w 584200"/>
                <a:gd name="connsiteY31" fmla="*/ 418367 h 586643"/>
                <a:gd name="connsiteX32" fmla="*/ 0 w 584200"/>
                <a:gd name="connsiteY32" fmla="*/ 347894 h 586643"/>
                <a:gd name="connsiteX33" fmla="*/ 39134 w 584200"/>
                <a:gd name="connsiteY33" fmla="*/ 287861 h 586643"/>
                <a:gd name="connsiteX34" fmla="*/ 148708 w 584200"/>
                <a:gd name="connsiteY34" fmla="*/ 253929 h 586643"/>
                <a:gd name="connsiteX35" fmla="*/ 166971 w 584200"/>
                <a:gd name="connsiteY35" fmla="*/ 235658 h 586643"/>
                <a:gd name="connsiteX36" fmla="*/ 156535 w 584200"/>
                <a:gd name="connsiteY36" fmla="*/ 217388 h 586643"/>
                <a:gd name="connsiteX37" fmla="*/ 93921 w 584200"/>
                <a:gd name="connsiteY37" fmla="*/ 115593 h 586643"/>
                <a:gd name="connsiteX38" fmla="*/ 221758 w 584200"/>
                <a:gd name="connsiteY38" fmla="*/ 747 h 58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4200" h="586643">
                  <a:moveTo>
                    <a:pt x="437056" y="368852"/>
                  </a:moveTo>
                  <a:cubicBezTo>
                    <a:pt x="427115" y="368852"/>
                    <a:pt x="419056" y="376911"/>
                    <a:pt x="419056" y="386852"/>
                  </a:cubicBezTo>
                  <a:lnTo>
                    <a:pt x="419056" y="422852"/>
                  </a:lnTo>
                  <a:lnTo>
                    <a:pt x="383056" y="422852"/>
                  </a:lnTo>
                  <a:cubicBezTo>
                    <a:pt x="373115" y="422852"/>
                    <a:pt x="365056" y="430911"/>
                    <a:pt x="365056" y="440852"/>
                  </a:cubicBezTo>
                  <a:cubicBezTo>
                    <a:pt x="365056" y="450793"/>
                    <a:pt x="373115" y="458852"/>
                    <a:pt x="383056" y="458852"/>
                  </a:cubicBezTo>
                  <a:lnTo>
                    <a:pt x="419056" y="458852"/>
                  </a:lnTo>
                  <a:lnTo>
                    <a:pt x="419056" y="494852"/>
                  </a:lnTo>
                  <a:cubicBezTo>
                    <a:pt x="419056" y="504793"/>
                    <a:pt x="427115" y="512852"/>
                    <a:pt x="437056" y="512852"/>
                  </a:cubicBezTo>
                  <a:cubicBezTo>
                    <a:pt x="446997" y="512852"/>
                    <a:pt x="455056" y="504793"/>
                    <a:pt x="455056" y="494852"/>
                  </a:cubicBezTo>
                  <a:lnTo>
                    <a:pt x="455056" y="458852"/>
                  </a:lnTo>
                  <a:lnTo>
                    <a:pt x="491056" y="458852"/>
                  </a:lnTo>
                  <a:cubicBezTo>
                    <a:pt x="500997" y="458852"/>
                    <a:pt x="509056" y="450793"/>
                    <a:pt x="509056" y="440852"/>
                  </a:cubicBezTo>
                  <a:cubicBezTo>
                    <a:pt x="509056" y="430911"/>
                    <a:pt x="500997" y="422852"/>
                    <a:pt x="491056" y="422852"/>
                  </a:cubicBezTo>
                  <a:lnTo>
                    <a:pt x="455056" y="422852"/>
                  </a:lnTo>
                  <a:lnTo>
                    <a:pt x="455056" y="386852"/>
                  </a:lnTo>
                  <a:cubicBezTo>
                    <a:pt x="455056" y="376911"/>
                    <a:pt x="446997" y="368852"/>
                    <a:pt x="437056" y="368852"/>
                  </a:cubicBezTo>
                  <a:close/>
                  <a:moveTo>
                    <a:pt x="438150" y="294543"/>
                  </a:moveTo>
                  <a:cubicBezTo>
                    <a:pt x="518811" y="294543"/>
                    <a:pt x="584200" y="359932"/>
                    <a:pt x="584200" y="440593"/>
                  </a:cubicBezTo>
                  <a:cubicBezTo>
                    <a:pt x="584200" y="521254"/>
                    <a:pt x="518811" y="586643"/>
                    <a:pt x="438150" y="586643"/>
                  </a:cubicBezTo>
                  <a:cubicBezTo>
                    <a:pt x="357489" y="586643"/>
                    <a:pt x="292100" y="521254"/>
                    <a:pt x="292100" y="440593"/>
                  </a:cubicBezTo>
                  <a:cubicBezTo>
                    <a:pt x="292100" y="359932"/>
                    <a:pt x="357489" y="294543"/>
                    <a:pt x="438150" y="294543"/>
                  </a:cubicBezTo>
                  <a:close/>
                  <a:moveTo>
                    <a:pt x="221758" y="747"/>
                  </a:moveTo>
                  <a:cubicBezTo>
                    <a:pt x="273936" y="8578"/>
                    <a:pt x="315679" y="47730"/>
                    <a:pt x="323505" y="99932"/>
                  </a:cubicBezTo>
                  <a:cubicBezTo>
                    <a:pt x="328723" y="149524"/>
                    <a:pt x="302634" y="196507"/>
                    <a:pt x="260891" y="217388"/>
                  </a:cubicBezTo>
                  <a:cubicBezTo>
                    <a:pt x="255674" y="219998"/>
                    <a:pt x="250456" y="227828"/>
                    <a:pt x="250456" y="235658"/>
                  </a:cubicBezTo>
                  <a:cubicBezTo>
                    <a:pt x="250456" y="246099"/>
                    <a:pt x="258283" y="253929"/>
                    <a:pt x="268718" y="256539"/>
                  </a:cubicBezTo>
                  <a:cubicBezTo>
                    <a:pt x="289590" y="259150"/>
                    <a:pt x="307852" y="261760"/>
                    <a:pt x="326114" y="266980"/>
                  </a:cubicBezTo>
                  <a:cubicBezTo>
                    <a:pt x="336550" y="269590"/>
                    <a:pt x="336550" y="280031"/>
                    <a:pt x="331332" y="285251"/>
                  </a:cubicBezTo>
                  <a:cubicBezTo>
                    <a:pt x="297416" y="308742"/>
                    <a:pt x="271327" y="345284"/>
                    <a:pt x="258283" y="384435"/>
                  </a:cubicBezTo>
                  <a:cubicBezTo>
                    <a:pt x="253065" y="405316"/>
                    <a:pt x="232193" y="418367"/>
                    <a:pt x="211322" y="418367"/>
                  </a:cubicBezTo>
                  <a:cubicBezTo>
                    <a:pt x="211322" y="418367"/>
                    <a:pt x="211322" y="418367"/>
                    <a:pt x="75659" y="418367"/>
                  </a:cubicBezTo>
                  <a:cubicBezTo>
                    <a:pt x="33916" y="418367"/>
                    <a:pt x="0" y="387046"/>
                    <a:pt x="0" y="347894"/>
                  </a:cubicBezTo>
                  <a:cubicBezTo>
                    <a:pt x="0" y="321792"/>
                    <a:pt x="15654" y="298301"/>
                    <a:pt x="39134" y="287861"/>
                  </a:cubicBezTo>
                  <a:cubicBezTo>
                    <a:pt x="70441" y="272200"/>
                    <a:pt x="106966" y="261760"/>
                    <a:pt x="148708" y="253929"/>
                  </a:cubicBezTo>
                  <a:cubicBezTo>
                    <a:pt x="159144" y="253929"/>
                    <a:pt x="166971" y="246099"/>
                    <a:pt x="166971" y="235658"/>
                  </a:cubicBezTo>
                  <a:cubicBezTo>
                    <a:pt x="166971" y="227828"/>
                    <a:pt x="161753" y="219998"/>
                    <a:pt x="156535" y="217388"/>
                  </a:cubicBezTo>
                  <a:cubicBezTo>
                    <a:pt x="120010" y="199117"/>
                    <a:pt x="93921" y="159965"/>
                    <a:pt x="93921" y="115593"/>
                  </a:cubicBezTo>
                  <a:cubicBezTo>
                    <a:pt x="93921" y="47730"/>
                    <a:pt x="153926" y="-7083"/>
                    <a:pt x="221758" y="747"/>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grpSp>
      <p:grpSp>
        <p:nvGrpSpPr>
          <p:cNvPr id="49" name="Group 48">
            <a:extLst>
              <a:ext uri="{FF2B5EF4-FFF2-40B4-BE49-F238E27FC236}">
                <a16:creationId xmlns:a16="http://schemas.microsoft.com/office/drawing/2014/main" id="{D4BA4ADC-D7DB-4F3C-9A11-41DCC4723466}"/>
              </a:ext>
            </a:extLst>
          </p:cNvPr>
          <p:cNvGrpSpPr/>
          <p:nvPr userDrawn="1"/>
        </p:nvGrpSpPr>
        <p:grpSpPr>
          <a:xfrm>
            <a:off x="10219198" y="1807286"/>
            <a:ext cx="937879" cy="533703"/>
            <a:chOff x="5746855" y="1698758"/>
            <a:chExt cx="937757" cy="533703"/>
          </a:xfrm>
        </p:grpSpPr>
        <p:sp>
          <p:nvSpPr>
            <p:cNvPr id="50" name="Left Text Body">
              <a:extLst>
                <a:ext uri="{FF2B5EF4-FFF2-40B4-BE49-F238E27FC236}">
                  <a16:creationId xmlns:a16="http://schemas.microsoft.com/office/drawing/2014/main" id="{385A9782-248E-48A9-9090-83D6629B3C24}"/>
                </a:ext>
              </a:extLst>
            </p:cNvPr>
            <p:cNvSpPr txBox="1"/>
            <p:nvPr/>
          </p:nvSpPr>
          <p:spPr>
            <a:xfrm>
              <a:off x="5760480" y="1965721"/>
              <a:ext cx="910506" cy="266740"/>
            </a:xfrm>
            <a:prstGeom prst="rect">
              <a:avLst/>
            </a:prstGeom>
            <a:noFill/>
          </p:spPr>
          <p:txBody>
            <a:bodyPr wrap="none" lIns="0" tIns="0" rIns="0" bIns="0" rtlCol="0">
              <a:spAutoFit/>
            </a:bodyPr>
            <a:lstStyle/>
            <a:p>
              <a:pPr algn="ctr">
                <a:lnSpc>
                  <a:spcPct val="150000"/>
                </a:lnSpc>
              </a:pPr>
              <a:r>
                <a:rPr lang="en-US" sz="1300" i="1">
                  <a:solidFill>
                    <a:schemeClr val="accent1"/>
                  </a:solidFill>
                </a:rPr>
                <a:t>Job Position</a:t>
              </a:r>
              <a:endParaRPr lang="en-ID" sz="1300" i="1">
                <a:solidFill>
                  <a:schemeClr val="accent1"/>
                </a:solidFill>
              </a:endParaRPr>
            </a:p>
          </p:txBody>
        </p:sp>
        <p:sp>
          <p:nvSpPr>
            <p:cNvPr id="51" name="LeftSub">
              <a:extLst>
                <a:ext uri="{FF2B5EF4-FFF2-40B4-BE49-F238E27FC236}">
                  <a16:creationId xmlns:a16="http://schemas.microsoft.com/office/drawing/2014/main" id="{80066707-D8FE-4A1D-B77F-148FA5527DF5}"/>
                </a:ext>
              </a:extLst>
            </p:cNvPr>
            <p:cNvSpPr txBox="1"/>
            <p:nvPr/>
          </p:nvSpPr>
          <p:spPr>
            <a:xfrm>
              <a:off x="5746855" y="1698758"/>
              <a:ext cx="937757" cy="283219"/>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sz="1400"/>
                <a:t>Name Here</a:t>
              </a:r>
            </a:p>
          </p:txBody>
        </p:sp>
      </p:grpSp>
      <p:sp>
        <p:nvSpPr>
          <p:cNvPr id="52" name="Grand Title">
            <a:extLst>
              <a:ext uri="{FF2B5EF4-FFF2-40B4-BE49-F238E27FC236}">
                <a16:creationId xmlns:a16="http://schemas.microsoft.com/office/drawing/2014/main" id="{05B6314E-92CA-45B9-99D0-937EB719DE9D}"/>
              </a:ext>
            </a:extLst>
          </p:cNvPr>
          <p:cNvSpPr txBox="1"/>
          <p:nvPr userDrawn="1"/>
        </p:nvSpPr>
        <p:spPr>
          <a:xfrm>
            <a:off x="695538" y="4106515"/>
            <a:ext cx="3352958" cy="830997"/>
          </a:xfrm>
          <a:prstGeom prst="rect">
            <a:avLst/>
          </a:prstGeom>
          <a:noFill/>
        </p:spPr>
        <p:txBody>
          <a:bodyPr wrap="none" lIns="0" tIns="0" rIns="0" bIns="0" rtlCol="0" anchor="t" anchorCtr="0">
            <a:spAutoFit/>
          </a:bodyPr>
          <a:lstStyle/>
          <a:p>
            <a:r>
              <a:rPr lang="en-US" sz="5400">
                <a:solidFill>
                  <a:schemeClr val="tx1">
                    <a:lumMod val="75000"/>
                    <a:lumOff val="25000"/>
                  </a:schemeClr>
                </a:solidFill>
                <a:latin typeface="+mj-lt"/>
              </a:rPr>
              <a:t>BEST</a:t>
            </a:r>
            <a:r>
              <a:rPr lang="en-US" sz="5400">
                <a:solidFill>
                  <a:schemeClr val="accent1"/>
                </a:solidFill>
                <a:latin typeface="+mj-lt"/>
              </a:rPr>
              <a:t> TEAM</a:t>
            </a:r>
            <a:endParaRPr lang="en-ID" sz="5400">
              <a:solidFill>
                <a:schemeClr val="accent1"/>
              </a:solidFill>
              <a:latin typeface="+mj-lt"/>
            </a:endParaRPr>
          </a:p>
        </p:txBody>
      </p:sp>
      <p:sp>
        <p:nvSpPr>
          <p:cNvPr id="53" name="Left Text Body">
            <a:extLst>
              <a:ext uri="{FF2B5EF4-FFF2-40B4-BE49-F238E27FC236}">
                <a16:creationId xmlns:a16="http://schemas.microsoft.com/office/drawing/2014/main" id="{D98598C3-59B6-4B92-8CDE-2886125DFA11}"/>
              </a:ext>
            </a:extLst>
          </p:cNvPr>
          <p:cNvSpPr txBox="1"/>
          <p:nvPr userDrawn="1"/>
        </p:nvSpPr>
        <p:spPr>
          <a:xfrm>
            <a:off x="701885" y="4883719"/>
            <a:ext cx="4815855" cy="697627"/>
          </a:xfrm>
          <a:prstGeom prst="rect">
            <a:avLst/>
          </a:prstGeom>
          <a:noFill/>
        </p:spPr>
        <p:txBody>
          <a:bodyPr wrap="square" lIns="0" tIns="0" rIns="0" bIns="0" rtlCol="0">
            <a:spAutoFit/>
          </a:bodyPr>
          <a:lstStyle/>
          <a:p>
            <a:pPr>
              <a:lnSpc>
                <a:spcPct val="150000"/>
              </a:lnSpc>
            </a:pPr>
            <a:r>
              <a:rPr lang="en-US" sz="1600">
                <a:solidFill>
                  <a:schemeClr val="tx1">
                    <a:lumMod val="50000"/>
                    <a:lumOff val="50000"/>
                  </a:schemeClr>
                </a:solidFill>
              </a:rPr>
              <a:t>suscipit eros iste metus auctor id dapibus quam aliquasad pretium viverra ornare praesent</a:t>
            </a:r>
            <a:endParaRPr lang="en-ID" sz="1600">
              <a:solidFill>
                <a:schemeClr val="tx1">
                  <a:lumMod val="50000"/>
                  <a:lumOff val="50000"/>
                </a:schemeClr>
              </a:solidFill>
            </a:endParaRPr>
          </a:p>
        </p:txBody>
      </p:sp>
      <p:sp>
        <p:nvSpPr>
          <p:cNvPr id="54" name="Rectangle: Rounded Corners 53">
            <a:extLst>
              <a:ext uri="{FF2B5EF4-FFF2-40B4-BE49-F238E27FC236}">
                <a16:creationId xmlns:a16="http://schemas.microsoft.com/office/drawing/2014/main" id="{5F6CB911-DB9D-4443-8781-AAC8F1ABAEBF}"/>
              </a:ext>
            </a:extLst>
          </p:cNvPr>
          <p:cNvSpPr/>
          <p:nvPr userDrawn="1"/>
        </p:nvSpPr>
        <p:spPr>
          <a:xfrm>
            <a:off x="701886" y="5811052"/>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56" name="Freeform: Shape 55">
            <a:extLst>
              <a:ext uri="{FF2B5EF4-FFF2-40B4-BE49-F238E27FC236}">
                <a16:creationId xmlns:a16="http://schemas.microsoft.com/office/drawing/2014/main" id="{C893A7F0-0832-4D7A-AC62-59581E080463}"/>
              </a:ext>
            </a:extLst>
          </p:cNvPr>
          <p:cNvSpPr/>
          <p:nvPr userDrawn="1"/>
        </p:nvSpPr>
        <p:spPr>
          <a:xfrm>
            <a:off x="401667" y="-315874"/>
            <a:ext cx="630769" cy="63174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59" name="Freeform: Shape 58">
            <a:extLst>
              <a:ext uri="{FF2B5EF4-FFF2-40B4-BE49-F238E27FC236}">
                <a16:creationId xmlns:a16="http://schemas.microsoft.com/office/drawing/2014/main" id="{386235CB-9E63-4CBB-A10B-0705C4473799}"/>
              </a:ext>
            </a:extLst>
          </p:cNvPr>
          <p:cNvSpPr/>
          <p:nvPr userDrawn="1"/>
        </p:nvSpPr>
        <p:spPr>
          <a:xfrm>
            <a:off x="473793" y="2173880"/>
            <a:ext cx="261907" cy="26231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sz="1799"/>
          </a:p>
        </p:txBody>
      </p:sp>
      <p:sp>
        <p:nvSpPr>
          <p:cNvPr id="60" name="Freeform: Shape 59">
            <a:extLst>
              <a:ext uri="{FF2B5EF4-FFF2-40B4-BE49-F238E27FC236}">
                <a16:creationId xmlns:a16="http://schemas.microsoft.com/office/drawing/2014/main" id="{E2CD2858-80C6-4FBC-8551-B64FB4CA086B}"/>
              </a:ext>
            </a:extLst>
          </p:cNvPr>
          <p:cNvSpPr/>
          <p:nvPr userDrawn="1"/>
        </p:nvSpPr>
        <p:spPr>
          <a:xfrm>
            <a:off x="10225010" y="-484963"/>
            <a:ext cx="1189784" cy="119162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61" name="Freeform: Shape 60">
            <a:extLst>
              <a:ext uri="{FF2B5EF4-FFF2-40B4-BE49-F238E27FC236}">
                <a16:creationId xmlns:a16="http://schemas.microsoft.com/office/drawing/2014/main" id="{B51AFCAD-C20B-43E6-9D56-8B988482B7E3}"/>
              </a:ext>
            </a:extLst>
          </p:cNvPr>
          <p:cNvSpPr/>
          <p:nvPr userDrawn="1"/>
        </p:nvSpPr>
        <p:spPr>
          <a:xfrm>
            <a:off x="5607718" y="5476526"/>
            <a:ext cx="407986" cy="40861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62" name="Freeform: Shape 61">
            <a:extLst>
              <a:ext uri="{FF2B5EF4-FFF2-40B4-BE49-F238E27FC236}">
                <a16:creationId xmlns:a16="http://schemas.microsoft.com/office/drawing/2014/main" id="{26C7E3AC-5B56-4D1C-9D24-E86892C0F0CC}"/>
              </a:ext>
            </a:extLst>
          </p:cNvPr>
          <p:cNvSpPr/>
          <p:nvPr userDrawn="1"/>
        </p:nvSpPr>
        <p:spPr>
          <a:xfrm>
            <a:off x="11482849" y="4878197"/>
            <a:ext cx="1424654" cy="142686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63" name="Icon 25">
            <a:extLst>
              <a:ext uri="{FF2B5EF4-FFF2-40B4-BE49-F238E27FC236}">
                <a16:creationId xmlns:a16="http://schemas.microsoft.com/office/drawing/2014/main" id="{B4C781BB-BE67-45CD-A3E2-69DF80FF8F4F}"/>
              </a:ext>
            </a:extLst>
          </p:cNvPr>
          <p:cNvSpPr/>
          <p:nvPr userDrawn="1"/>
        </p:nvSpPr>
        <p:spPr>
          <a:xfrm>
            <a:off x="7466950" y="4763640"/>
            <a:ext cx="495364" cy="464344"/>
          </a:xfrm>
          <a:custGeom>
            <a:avLst/>
            <a:gdLst>
              <a:gd name="connsiteX0" fmla="*/ 340795 w 495299"/>
              <a:gd name="connsiteY0" fmla="*/ 374792 h 464344"/>
              <a:gd name="connsiteX1" fmla="*/ 407267 w 495299"/>
              <a:gd name="connsiteY1" fmla="*/ 406301 h 464344"/>
              <a:gd name="connsiteX2" fmla="*/ 473740 w 495299"/>
              <a:gd name="connsiteY2" fmla="*/ 374792 h 464344"/>
              <a:gd name="connsiteX3" fmla="*/ 495299 w 495299"/>
              <a:gd name="connsiteY3" fmla="*/ 427656 h 464344"/>
              <a:gd name="connsiteX4" fmla="*/ 495299 w 495299"/>
              <a:gd name="connsiteY4" fmla="*/ 449833 h 464344"/>
              <a:gd name="connsiteX5" fmla="*/ 480789 w 495299"/>
              <a:gd name="connsiteY5" fmla="*/ 464344 h 464344"/>
              <a:gd name="connsiteX6" fmla="*/ 334714 w 495299"/>
              <a:gd name="connsiteY6" fmla="*/ 464344 h 464344"/>
              <a:gd name="connsiteX7" fmla="*/ 320203 w 495299"/>
              <a:gd name="connsiteY7" fmla="*/ 449833 h 464344"/>
              <a:gd name="connsiteX8" fmla="*/ 320203 w 495299"/>
              <a:gd name="connsiteY8" fmla="*/ 427656 h 464344"/>
              <a:gd name="connsiteX9" fmla="*/ 340795 w 495299"/>
              <a:gd name="connsiteY9" fmla="*/ 374792 h 464344"/>
              <a:gd name="connsiteX10" fmla="*/ 21559 w 495299"/>
              <a:gd name="connsiteY10" fmla="*/ 374792 h 464344"/>
              <a:gd name="connsiteX11" fmla="*/ 88032 w 495299"/>
              <a:gd name="connsiteY11" fmla="*/ 406301 h 464344"/>
              <a:gd name="connsiteX12" fmla="*/ 154505 w 495299"/>
              <a:gd name="connsiteY12" fmla="*/ 374792 h 464344"/>
              <a:gd name="connsiteX13" fmla="*/ 175096 w 495299"/>
              <a:gd name="connsiteY13" fmla="*/ 427656 h 464344"/>
              <a:gd name="connsiteX14" fmla="*/ 175096 w 495299"/>
              <a:gd name="connsiteY14" fmla="*/ 449833 h 464344"/>
              <a:gd name="connsiteX15" fmla="*/ 160586 w 495299"/>
              <a:gd name="connsiteY15" fmla="*/ 464344 h 464344"/>
              <a:gd name="connsiteX16" fmla="*/ 14511 w 495299"/>
              <a:gd name="connsiteY16" fmla="*/ 464344 h 464344"/>
              <a:gd name="connsiteX17" fmla="*/ 0 w 495299"/>
              <a:gd name="connsiteY17" fmla="*/ 449833 h 464344"/>
              <a:gd name="connsiteX18" fmla="*/ 0 w 495299"/>
              <a:gd name="connsiteY18" fmla="*/ 427656 h 464344"/>
              <a:gd name="connsiteX19" fmla="*/ 21559 w 495299"/>
              <a:gd name="connsiteY19" fmla="*/ 374792 h 464344"/>
              <a:gd name="connsiteX20" fmla="*/ 407268 w 495299"/>
              <a:gd name="connsiteY20" fmla="*/ 261193 h 464344"/>
              <a:gd name="connsiteX21" fmla="*/ 465311 w 495299"/>
              <a:gd name="connsiteY21" fmla="*/ 319236 h 464344"/>
              <a:gd name="connsiteX22" fmla="*/ 407268 w 495299"/>
              <a:gd name="connsiteY22" fmla="*/ 377279 h 464344"/>
              <a:gd name="connsiteX23" fmla="*/ 349225 w 495299"/>
              <a:gd name="connsiteY23" fmla="*/ 319236 h 464344"/>
              <a:gd name="connsiteX24" fmla="*/ 407268 w 495299"/>
              <a:gd name="connsiteY24" fmla="*/ 261193 h 464344"/>
              <a:gd name="connsiteX25" fmla="*/ 88031 w 495299"/>
              <a:gd name="connsiteY25" fmla="*/ 261193 h 464344"/>
              <a:gd name="connsiteX26" fmla="*/ 146074 w 495299"/>
              <a:gd name="connsiteY26" fmla="*/ 319236 h 464344"/>
              <a:gd name="connsiteX27" fmla="*/ 88031 w 495299"/>
              <a:gd name="connsiteY27" fmla="*/ 377279 h 464344"/>
              <a:gd name="connsiteX28" fmla="*/ 29988 w 495299"/>
              <a:gd name="connsiteY28" fmla="*/ 319236 h 464344"/>
              <a:gd name="connsiteX29" fmla="*/ 88031 w 495299"/>
              <a:gd name="connsiteY29" fmla="*/ 261193 h 464344"/>
              <a:gd name="connsiteX30" fmla="*/ 181177 w 495299"/>
              <a:gd name="connsiteY30" fmla="*/ 113598 h 464344"/>
              <a:gd name="connsiteX31" fmla="*/ 247649 w 495299"/>
              <a:gd name="connsiteY31" fmla="*/ 145107 h 464344"/>
              <a:gd name="connsiteX32" fmla="*/ 314122 w 495299"/>
              <a:gd name="connsiteY32" fmla="*/ 113598 h 464344"/>
              <a:gd name="connsiteX33" fmla="*/ 334714 w 495299"/>
              <a:gd name="connsiteY33" fmla="*/ 166462 h 464344"/>
              <a:gd name="connsiteX34" fmla="*/ 334714 w 495299"/>
              <a:gd name="connsiteY34" fmla="*/ 188639 h 464344"/>
              <a:gd name="connsiteX35" fmla="*/ 320203 w 495299"/>
              <a:gd name="connsiteY35" fmla="*/ 203150 h 464344"/>
              <a:gd name="connsiteX36" fmla="*/ 262160 w 495299"/>
              <a:gd name="connsiteY36" fmla="*/ 203150 h 464344"/>
              <a:gd name="connsiteX37" fmla="*/ 262160 w 495299"/>
              <a:gd name="connsiteY37" fmla="*/ 295755 h 464344"/>
              <a:gd name="connsiteX38" fmla="*/ 320793 w 495299"/>
              <a:gd name="connsiteY38" fmla="*/ 325076 h 464344"/>
              <a:gd name="connsiteX39" fmla="*/ 332700 w 495299"/>
              <a:gd name="connsiteY39" fmla="*/ 363480 h 464344"/>
              <a:gd name="connsiteX40" fmla="*/ 247579 w 495299"/>
              <a:gd name="connsiteY40" fmla="*/ 320915 h 464344"/>
              <a:gd name="connsiteX41" fmla="*/ 163345 w 495299"/>
              <a:gd name="connsiteY41" fmla="*/ 362109 h 464344"/>
              <a:gd name="connsiteX42" fmla="*/ 174584 w 495299"/>
              <a:gd name="connsiteY42" fmla="*/ 324302 h 464344"/>
              <a:gd name="connsiteX43" fmla="*/ 233139 w 495299"/>
              <a:gd name="connsiteY43" fmla="*/ 295666 h 464344"/>
              <a:gd name="connsiteX44" fmla="*/ 233139 w 495299"/>
              <a:gd name="connsiteY44" fmla="*/ 203150 h 464344"/>
              <a:gd name="connsiteX45" fmla="*/ 175096 w 495299"/>
              <a:gd name="connsiteY45" fmla="*/ 203150 h 464344"/>
              <a:gd name="connsiteX46" fmla="*/ 160585 w 495299"/>
              <a:gd name="connsiteY46" fmla="*/ 188639 h 464344"/>
              <a:gd name="connsiteX47" fmla="*/ 160585 w 495299"/>
              <a:gd name="connsiteY47" fmla="*/ 166462 h 464344"/>
              <a:gd name="connsiteX48" fmla="*/ 181177 w 495299"/>
              <a:gd name="connsiteY48" fmla="*/ 113598 h 464344"/>
              <a:gd name="connsiteX49" fmla="*/ 247650 w 495299"/>
              <a:gd name="connsiteY49" fmla="*/ 0 h 464344"/>
              <a:gd name="connsiteX50" fmla="*/ 305693 w 495299"/>
              <a:gd name="connsiteY50" fmla="*/ 58043 h 464344"/>
              <a:gd name="connsiteX51" fmla="*/ 247650 w 495299"/>
              <a:gd name="connsiteY51" fmla="*/ 116086 h 464344"/>
              <a:gd name="connsiteX52" fmla="*/ 189607 w 495299"/>
              <a:gd name="connsiteY52" fmla="*/ 58043 h 464344"/>
              <a:gd name="connsiteX53" fmla="*/ 247650 w 495299"/>
              <a:gd name="connsiteY53" fmla="*/ 0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5299" h="464344">
                <a:moveTo>
                  <a:pt x="340795" y="374792"/>
                </a:moveTo>
                <a:cubicBezTo>
                  <a:pt x="356778" y="393883"/>
                  <a:pt x="380478" y="406301"/>
                  <a:pt x="407267" y="406301"/>
                </a:cubicBezTo>
                <a:cubicBezTo>
                  <a:pt x="434057" y="406301"/>
                  <a:pt x="457757" y="393883"/>
                  <a:pt x="473740" y="374792"/>
                </a:cubicBezTo>
                <a:cubicBezTo>
                  <a:pt x="486400" y="388864"/>
                  <a:pt x="495299" y="407279"/>
                  <a:pt x="495299" y="427656"/>
                </a:cubicBezTo>
                <a:lnTo>
                  <a:pt x="495299" y="449833"/>
                </a:lnTo>
                <a:cubicBezTo>
                  <a:pt x="495299" y="457853"/>
                  <a:pt x="488809" y="464344"/>
                  <a:pt x="480789" y="464344"/>
                </a:cubicBezTo>
                <a:lnTo>
                  <a:pt x="334714" y="464344"/>
                </a:lnTo>
                <a:cubicBezTo>
                  <a:pt x="326693" y="464344"/>
                  <a:pt x="320203" y="457853"/>
                  <a:pt x="320203" y="449833"/>
                </a:cubicBezTo>
                <a:lnTo>
                  <a:pt x="320203" y="427656"/>
                </a:lnTo>
                <a:cubicBezTo>
                  <a:pt x="320203" y="407279"/>
                  <a:pt x="328135" y="388864"/>
                  <a:pt x="340795" y="374792"/>
                </a:cubicBezTo>
                <a:close/>
                <a:moveTo>
                  <a:pt x="21559" y="374792"/>
                </a:moveTo>
                <a:cubicBezTo>
                  <a:pt x="37542" y="393883"/>
                  <a:pt x="61242" y="406301"/>
                  <a:pt x="88032" y="406301"/>
                </a:cubicBezTo>
                <a:cubicBezTo>
                  <a:pt x="114822" y="406301"/>
                  <a:pt x="138521" y="393883"/>
                  <a:pt x="154505" y="374792"/>
                </a:cubicBezTo>
                <a:cubicBezTo>
                  <a:pt x="167165" y="388864"/>
                  <a:pt x="175096" y="407279"/>
                  <a:pt x="175096" y="427656"/>
                </a:cubicBezTo>
                <a:lnTo>
                  <a:pt x="175096" y="449833"/>
                </a:lnTo>
                <a:cubicBezTo>
                  <a:pt x="175096" y="457853"/>
                  <a:pt x="168606" y="464344"/>
                  <a:pt x="160586" y="464344"/>
                </a:cubicBezTo>
                <a:lnTo>
                  <a:pt x="14511" y="464344"/>
                </a:lnTo>
                <a:cubicBezTo>
                  <a:pt x="6490" y="464344"/>
                  <a:pt x="0" y="457853"/>
                  <a:pt x="0" y="449833"/>
                </a:cubicBezTo>
                <a:lnTo>
                  <a:pt x="0" y="427656"/>
                </a:lnTo>
                <a:cubicBezTo>
                  <a:pt x="0" y="407279"/>
                  <a:pt x="8899" y="388864"/>
                  <a:pt x="21559" y="374792"/>
                </a:cubicBezTo>
                <a:close/>
                <a:moveTo>
                  <a:pt x="407268" y="261193"/>
                </a:moveTo>
                <a:cubicBezTo>
                  <a:pt x="439280" y="261193"/>
                  <a:pt x="465311" y="287224"/>
                  <a:pt x="465311" y="319236"/>
                </a:cubicBezTo>
                <a:cubicBezTo>
                  <a:pt x="465311" y="351248"/>
                  <a:pt x="439280" y="377279"/>
                  <a:pt x="407268" y="377279"/>
                </a:cubicBezTo>
                <a:cubicBezTo>
                  <a:pt x="375256" y="377279"/>
                  <a:pt x="349225" y="351248"/>
                  <a:pt x="349225" y="319236"/>
                </a:cubicBezTo>
                <a:cubicBezTo>
                  <a:pt x="349225" y="287224"/>
                  <a:pt x="375256" y="261193"/>
                  <a:pt x="407268" y="261193"/>
                </a:cubicBezTo>
                <a:close/>
                <a:moveTo>
                  <a:pt x="88031" y="261193"/>
                </a:moveTo>
                <a:cubicBezTo>
                  <a:pt x="120043" y="261193"/>
                  <a:pt x="146074" y="287224"/>
                  <a:pt x="146074" y="319236"/>
                </a:cubicBezTo>
                <a:cubicBezTo>
                  <a:pt x="146074" y="351248"/>
                  <a:pt x="120043" y="377279"/>
                  <a:pt x="88031" y="377279"/>
                </a:cubicBezTo>
                <a:cubicBezTo>
                  <a:pt x="56019" y="377279"/>
                  <a:pt x="29988" y="351248"/>
                  <a:pt x="29988" y="319236"/>
                </a:cubicBezTo>
                <a:cubicBezTo>
                  <a:pt x="29988" y="287224"/>
                  <a:pt x="56019" y="261193"/>
                  <a:pt x="88031" y="261193"/>
                </a:cubicBezTo>
                <a:close/>
                <a:moveTo>
                  <a:pt x="181177" y="113598"/>
                </a:moveTo>
                <a:cubicBezTo>
                  <a:pt x="197160" y="132689"/>
                  <a:pt x="220860" y="145107"/>
                  <a:pt x="247649" y="145107"/>
                </a:cubicBezTo>
                <a:cubicBezTo>
                  <a:pt x="274439" y="145107"/>
                  <a:pt x="298139" y="132689"/>
                  <a:pt x="314122" y="113598"/>
                </a:cubicBezTo>
                <a:cubicBezTo>
                  <a:pt x="326782" y="127670"/>
                  <a:pt x="334714" y="146085"/>
                  <a:pt x="334714" y="166462"/>
                </a:cubicBezTo>
                <a:lnTo>
                  <a:pt x="334714" y="188639"/>
                </a:lnTo>
                <a:cubicBezTo>
                  <a:pt x="334714" y="196659"/>
                  <a:pt x="328224" y="203150"/>
                  <a:pt x="320203" y="203150"/>
                </a:cubicBezTo>
                <a:lnTo>
                  <a:pt x="262160" y="203150"/>
                </a:lnTo>
                <a:lnTo>
                  <a:pt x="262160" y="295755"/>
                </a:lnTo>
                <a:lnTo>
                  <a:pt x="320793" y="325076"/>
                </a:lnTo>
                <a:cubicBezTo>
                  <a:pt x="321740" y="339056"/>
                  <a:pt x="325903" y="352070"/>
                  <a:pt x="332700" y="363480"/>
                </a:cubicBezTo>
                <a:lnTo>
                  <a:pt x="247579" y="320915"/>
                </a:lnTo>
                <a:lnTo>
                  <a:pt x="163345" y="362109"/>
                </a:lnTo>
                <a:cubicBezTo>
                  <a:pt x="169807" y="350806"/>
                  <a:pt x="173778" y="338030"/>
                  <a:pt x="174584" y="324302"/>
                </a:cubicBezTo>
                <a:lnTo>
                  <a:pt x="233139" y="295666"/>
                </a:lnTo>
                <a:lnTo>
                  <a:pt x="233139" y="203150"/>
                </a:lnTo>
                <a:lnTo>
                  <a:pt x="175096" y="203150"/>
                </a:lnTo>
                <a:cubicBezTo>
                  <a:pt x="167075" y="203150"/>
                  <a:pt x="160585" y="196659"/>
                  <a:pt x="160585" y="188639"/>
                </a:cubicBezTo>
                <a:lnTo>
                  <a:pt x="160585" y="166462"/>
                </a:lnTo>
                <a:cubicBezTo>
                  <a:pt x="160585" y="146085"/>
                  <a:pt x="168517" y="127670"/>
                  <a:pt x="181177" y="113598"/>
                </a:cubicBezTo>
                <a:close/>
                <a:moveTo>
                  <a:pt x="247650" y="0"/>
                </a:moveTo>
                <a:cubicBezTo>
                  <a:pt x="279662" y="0"/>
                  <a:pt x="305693" y="26031"/>
                  <a:pt x="305693" y="58043"/>
                </a:cubicBezTo>
                <a:cubicBezTo>
                  <a:pt x="305693" y="90055"/>
                  <a:pt x="279662" y="116086"/>
                  <a:pt x="247650" y="116086"/>
                </a:cubicBezTo>
                <a:cubicBezTo>
                  <a:pt x="215638" y="116086"/>
                  <a:pt x="189607" y="90055"/>
                  <a:pt x="189607" y="58043"/>
                </a:cubicBezTo>
                <a:cubicBezTo>
                  <a:pt x="189607" y="26031"/>
                  <a:pt x="215638" y="0"/>
                  <a:pt x="247650" y="0"/>
                </a:cubicBezTo>
                <a:close/>
              </a:path>
            </a:pathLst>
          </a:custGeom>
          <a:solidFill>
            <a:schemeClr val="bg1"/>
          </a:solidFill>
          <a:ln w="967" cap="flat">
            <a:noFill/>
            <a:prstDash val="solid"/>
            <a:miter/>
          </a:ln>
        </p:spPr>
        <p:txBody>
          <a:bodyPr rtlCol="0" anchor="ctr"/>
          <a:lstStyle/>
          <a:p>
            <a:endParaRPr lang="en-ID" sz="1799"/>
          </a:p>
        </p:txBody>
      </p:sp>
      <p:sp>
        <p:nvSpPr>
          <p:cNvPr id="64" name="LeftSub">
            <a:extLst>
              <a:ext uri="{FF2B5EF4-FFF2-40B4-BE49-F238E27FC236}">
                <a16:creationId xmlns:a16="http://schemas.microsoft.com/office/drawing/2014/main" id="{AC342866-B610-4F54-9C12-AF15EC319847}"/>
              </a:ext>
            </a:extLst>
          </p:cNvPr>
          <p:cNvSpPr txBox="1"/>
          <p:nvPr userDrawn="1"/>
        </p:nvSpPr>
        <p:spPr>
          <a:xfrm>
            <a:off x="9458671" y="4248630"/>
            <a:ext cx="759923" cy="566502"/>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sz="2800">
                <a:solidFill>
                  <a:schemeClr val="bg1"/>
                </a:solidFill>
              </a:rPr>
              <a:t>6,7K</a:t>
            </a:r>
          </a:p>
        </p:txBody>
      </p:sp>
      <p:pic>
        <p:nvPicPr>
          <p:cNvPr id="65" name="Picture 64" descr="A picture containing light&#10;&#10;Description automatically generated">
            <a:extLst>
              <a:ext uri="{FF2B5EF4-FFF2-40B4-BE49-F238E27FC236}">
                <a16:creationId xmlns:a16="http://schemas.microsoft.com/office/drawing/2014/main" id="{29541807-25D8-438E-A5F3-23B3A440B5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670" y="2463370"/>
            <a:ext cx="1115339" cy="1115339"/>
          </a:xfrm>
          <a:prstGeom prst="rect">
            <a:avLst/>
          </a:prstGeom>
        </p:spPr>
      </p:pic>
      <p:pic>
        <p:nvPicPr>
          <p:cNvPr id="66" name="Picture 65" descr="A picture containing light&#10;&#10;Description automatically generated">
            <a:extLst>
              <a:ext uri="{FF2B5EF4-FFF2-40B4-BE49-F238E27FC236}">
                <a16:creationId xmlns:a16="http://schemas.microsoft.com/office/drawing/2014/main" id="{7F6FE142-D699-43BD-9E7D-3640444079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82851" y="470224"/>
            <a:ext cx="972876" cy="972876"/>
          </a:xfrm>
          <a:prstGeom prst="rect">
            <a:avLst/>
          </a:prstGeom>
        </p:spPr>
      </p:pic>
      <p:pic>
        <p:nvPicPr>
          <p:cNvPr id="67" name="Picture 66" descr="A picture containing light&#10;&#10;Description automatically generated">
            <a:extLst>
              <a:ext uri="{FF2B5EF4-FFF2-40B4-BE49-F238E27FC236}">
                <a16:creationId xmlns:a16="http://schemas.microsoft.com/office/drawing/2014/main" id="{C382E95C-2458-41C0-9085-797F9005E7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1004" y="6231253"/>
            <a:ext cx="1253492" cy="1253492"/>
          </a:xfrm>
          <a:prstGeom prst="rect">
            <a:avLst/>
          </a:prstGeom>
        </p:spPr>
      </p:pic>
    </p:spTree>
    <p:extLst>
      <p:ext uri="{BB962C8B-B14F-4D97-AF65-F5344CB8AC3E}">
        <p14:creationId xmlns:p14="http://schemas.microsoft.com/office/powerpoint/2010/main" val="1518635623"/>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6CFD443-4166-4E8C-980B-D696793D7781}"/>
              </a:ext>
            </a:extLst>
          </p:cNvPr>
          <p:cNvGrpSpPr/>
          <p:nvPr userDrawn="1"/>
        </p:nvGrpSpPr>
        <p:grpSpPr>
          <a:xfrm>
            <a:off x="8238516" y="-63956"/>
            <a:ext cx="3200233" cy="5264982"/>
            <a:chOff x="8237441" y="-238125"/>
            <a:chExt cx="3199816" cy="5264982"/>
          </a:xfrm>
        </p:grpSpPr>
        <p:sp>
          <p:nvSpPr>
            <p:cNvPr id="8" name="Freeform 63">
              <a:extLst>
                <a:ext uri="{FF2B5EF4-FFF2-40B4-BE49-F238E27FC236}">
                  <a16:creationId xmlns:a16="http://schemas.microsoft.com/office/drawing/2014/main" id="{C2B932BB-C327-4003-9435-B85838FF8C45}"/>
                </a:ext>
              </a:extLst>
            </p:cNvPr>
            <p:cNvSpPr/>
            <p:nvPr/>
          </p:nvSpPr>
          <p:spPr>
            <a:xfrm flipH="1">
              <a:off x="8237441" y="-238125"/>
              <a:ext cx="3199816" cy="5264982"/>
            </a:xfrm>
            <a:custGeom>
              <a:avLst/>
              <a:gdLst>
                <a:gd name="connsiteX0" fmla="*/ 1730935 w 3199816"/>
                <a:gd name="connsiteY0" fmla="*/ 0 h 5264982"/>
                <a:gd name="connsiteX1" fmla="*/ 1457963 w 3199816"/>
                <a:gd name="connsiteY1" fmla="*/ 0 h 5264982"/>
                <a:gd name="connsiteX2" fmla="*/ 1457963 w 3199816"/>
                <a:gd name="connsiteY2" fmla="*/ 462533 h 5264982"/>
                <a:gd name="connsiteX3" fmla="*/ 1457963 w 3199816"/>
                <a:gd name="connsiteY3" fmla="*/ 1228726 h 5264982"/>
                <a:gd name="connsiteX4" fmla="*/ 1457963 w 3199816"/>
                <a:gd name="connsiteY4" fmla="*/ 1921831 h 5264982"/>
                <a:gd name="connsiteX5" fmla="*/ 1450342 w 3199816"/>
                <a:gd name="connsiteY5" fmla="*/ 1939140 h 5264982"/>
                <a:gd name="connsiteX6" fmla="*/ 1226596 w 3199816"/>
                <a:gd name="connsiteY6" fmla="*/ 2111659 h 5264982"/>
                <a:gd name="connsiteX7" fmla="*/ 0 w 3199816"/>
                <a:gd name="connsiteY7" fmla="*/ 3666442 h 5264982"/>
                <a:gd name="connsiteX8" fmla="*/ 1599908 w 3199816"/>
                <a:gd name="connsiteY8" fmla="*/ 5264982 h 5264982"/>
                <a:gd name="connsiteX9" fmla="*/ 3199816 w 3199816"/>
                <a:gd name="connsiteY9" fmla="*/ 3666442 h 5264982"/>
                <a:gd name="connsiteX10" fmla="*/ 1966383 w 3199816"/>
                <a:gd name="connsiteY10" fmla="*/ 2110291 h 5264982"/>
                <a:gd name="connsiteX11" fmla="*/ 1741703 w 3199816"/>
                <a:gd name="connsiteY11" fmla="*/ 1936477 h 5264982"/>
                <a:gd name="connsiteX12" fmla="*/ 1730935 w 3199816"/>
                <a:gd name="connsiteY12" fmla="*/ 1912226 h 5264982"/>
                <a:gd name="connsiteX13" fmla="*/ 1730935 w 3199816"/>
                <a:gd name="connsiteY13" fmla="*/ 1228726 h 5264982"/>
                <a:gd name="connsiteX14" fmla="*/ 1730935 w 3199816"/>
                <a:gd name="connsiteY14" fmla="*/ 462533 h 5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9816" h="5264982">
                  <a:moveTo>
                    <a:pt x="1730935" y="0"/>
                  </a:moveTo>
                  <a:lnTo>
                    <a:pt x="1457963" y="0"/>
                  </a:lnTo>
                  <a:lnTo>
                    <a:pt x="1457963" y="462533"/>
                  </a:lnTo>
                  <a:lnTo>
                    <a:pt x="1457963" y="1228726"/>
                  </a:lnTo>
                  <a:lnTo>
                    <a:pt x="1457963" y="1921831"/>
                  </a:lnTo>
                  <a:lnTo>
                    <a:pt x="1450342" y="1939140"/>
                  </a:lnTo>
                  <a:cubicBezTo>
                    <a:pt x="1404471" y="2023844"/>
                    <a:pt x="1324881" y="2088584"/>
                    <a:pt x="1226596" y="2111659"/>
                  </a:cubicBezTo>
                  <a:cubicBezTo>
                    <a:pt x="523730" y="2278487"/>
                    <a:pt x="0" y="2911613"/>
                    <a:pt x="0" y="3666442"/>
                  </a:cubicBezTo>
                  <a:cubicBezTo>
                    <a:pt x="0" y="4549810"/>
                    <a:pt x="716540" y="5264982"/>
                    <a:pt x="1599908" y="5264982"/>
                  </a:cubicBezTo>
                  <a:cubicBezTo>
                    <a:pt x="2483276" y="5264982"/>
                    <a:pt x="3199816" y="4548442"/>
                    <a:pt x="3199816" y="3666442"/>
                  </a:cubicBezTo>
                  <a:cubicBezTo>
                    <a:pt x="3199816" y="2908878"/>
                    <a:pt x="2673351" y="2275752"/>
                    <a:pt x="1966383" y="2110291"/>
                  </a:cubicBezTo>
                  <a:cubicBezTo>
                    <a:pt x="1868098" y="2086361"/>
                    <a:pt x="1787974" y="2021301"/>
                    <a:pt x="1741703" y="1936477"/>
                  </a:cubicBezTo>
                  <a:lnTo>
                    <a:pt x="1730935" y="1912226"/>
                  </a:lnTo>
                  <a:lnTo>
                    <a:pt x="1730935" y="1228726"/>
                  </a:lnTo>
                  <a:lnTo>
                    <a:pt x="1730935" y="462533"/>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9" name="Freeform: Shape 8">
              <a:extLst>
                <a:ext uri="{FF2B5EF4-FFF2-40B4-BE49-F238E27FC236}">
                  <a16:creationId xmlns:a16="http://schemas.microsoft.com/office/drawing/2014/main" id="{E1DD43E1-74F2-4764-ADC1-8184613DCFDE}"/>
                </a:ext>
              </a:extLst>
            </p:cNvPr>
            <p:cNvSpPr/>
            <p:nvPr/>
          </p:nvSpPr>
          <p:spPr>
            <a:xfrm flipH="1">
              <a:off x="8237441" y="-238125"/>
              <a:ext cx="3199816" cy="5264982"/>
            </a:xfrm>
            <a:custGeom>
              <a:avLst/>
              <a:gdLst>
                <a:gd name="connsiteX0" fmla="*/ 1730935 w 3199816"/>
                <a:gd name="connsiteY0" fmla="*/ 0 h 5264982"/>
                <a:gd name="connsiteX1" fmla="*/ 1457963 w 3199816"/>
                <a:gd name="connsiteY1" fmla="*/ 0 h 5264982"/>
                <a:gd name="connsiteX2" fmla="*/ 1457963 w 3199816"/>
                <a:gd name="connsiteY2" fmla="*/ 462533 h 5264982"/>
                <a:gd name="connsiteX3" fmla="*/ 1457963 w 3199816"/>
                <a:gd name="connsiteY3" fmla="*/ 1228726 h 5264982"/>
                <a:gd name="connsiteX4" fmla="*/ 1457963 w 3199816"/>
                <a:gd name="connsiteY4" fmla="*/ 1921831 h 5264982"/>
                <a:gd name="connsiteX5" fmla="*/ 1450342 w 3199816"/>
                <a:gd name="connsiteY5" fmla="*/ 1939140 h 5264982"/>
                <a:gd name="connsiteX6" fmla="*/ 1226596 w 3199816"/>
                <a:gd name="connsiteY6" fmla="*/ 2111659 h 5264982"/>
                <a:gd name="connsiteX7" fmla="*/ 0 w 3199816"/>
                <a:gd name="connsiteY7" fmla="*/ 3666442 h 5264982"/>
                <a:gd name="connsiteX8" fmla="*/ 1599908 w 3199816"/>
                <a:gd name="connsiteY8" fmla="*/ 5264982 h 5264982"/>
                <a:gd name="connsiteX9" fmla="*/ 3199816 w 3199816"/>
                <a:gd name="connsiteY9" fmla="*/ 3666442 h 5264982"/>
                <a:gd name="connsiteX10" fmla="*/ 1966383 w 3199816"/>
                <a:gd name="connsiteY10" fmla="*/ 2110291 h 5264982"/>
                <a:gd name="connsiteX11" fmla="*/ 1741703 w 3199816"/>
                <a:gd name="connsiteY11" fmla="*/ 1936477 h 5264982"/>
                <a:gd name="connsiteX12" fmla="*/ 1730935 w 3199816"/>
                <a:gd name="connsiteY12" fmla="*/ 1912226 h 5264982"/>
                <a:gd name="connsiteX13" fmla="*/ 1730935 w 3199816"/>
                <a:gd name="connsiteY13" fmla="*/ 1228726 h 5264982"/>
                <a:gd name="connsiteX14" fmla="*/ 1730935 w 3199816"/>
                <a:gd name="connsiteY14" fmla="*/ 462533 h 5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9816" h="5264982">
                  <a:moveTo>
                    <a:pt x="1730935" y="0"/>
                  </a:moveTo>
                  <a:lnTo>
                    <a:pt x="1457963" y="0"/>
                  </a:lnTo>
                  <a:lnTo>
                    <a:pt x="1457963" y="462533"/>
                  </a:lnTo>
                  <a:lnTo>
                    <a:pt x="1457963" y="1228726"/>
                  </a:lnTo>
                  <a:lnTo>
                    <a:pt x="1457963" y="1921831"/>
                  </a:lnTo>
                  <a:lnTo>
                    <a:pt x="1450342" y="1939140"/>
                  </a:lnTo>
                  <a:cubicBezTo>
                    <a:pt x="1404471" y="2023844"/>
                    <a:pt x="1324881" y="2088584"/>
                    <a:pt x="1226596" y="2111659"/>
                  </a:cubicBezTo>
                  <a:cubicBezTo>
                    <a:pt x="523730" y="2278487"/>
                    <a:pt x="0" y="2911613"/>
                    <a:pt x="0" y="3666442"/>
                  </a:cubicBezTo>
                  <a:cubicBezTo>
                    <a:pt x="0" y="4549810"/>
                    <a:pt x="716540" y="5264982"/>
                    <a:pt x="1599908" y="5264982"/>
                  </a:cubicBezTo>
                  <a:cubicBezTo>
                    <a:pt x="2483276" y="5264982"/>
                    <a:pt x="3199816" y="4548442"/>
                    <a:pt x="3199816" y="3666442"/>
                  </a:cubicBezTo>
                  <a:cubicBezTo>
                    <a:pt x="3199816" y="2908878"/>
                    <a:pt x="2673351" y="2275752"/>
                    <a:pt x="1966383" y="2110291"/>
                  </a:cubicBezTo>
                  <a:cubicBezTo>
                    <a:pt x="1868098" y="2086361"/>
                    <a:pt x="1787974" y="2021301"/>
                    <a:pt x="1741703" y="1936477"/>
                  </a:cubicBezTo>
                  <a:lnTo>
                    <a:pt x="1730935" y="1912226"/>
                  </a:lnTo>
                  <a:lnTo>
                    <a:pt x="1730935" y="1228726"/>
                  </a:lnTo>
                  <a:lnTo>
                    <a:pt x="1730935" y="462533"/>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13" name="Freeform: Shape 12">
            <a:extLst>
              <a:ext uri="{FF2B5EF4-FFF2-40B4-BE49-F238E27FC236}">
                <a16:creationId xmlns:a16="http://schemas.microsoft.com/office/drawing/2014/main" id="{93F41859-6D8D-4F35-A4F4-3BEE97AD2B56}"/>
              </a:ext>
            </a:extLst>
          </p:cNvPr>
          <p:cNvSpPr/>
          <p:nvPr userDrawn="1"/>
        </p:nvSpPr>
        <p:spPr>
          <a:xfrm flipH="1">
            <a:off x="8436298" y="2202131"/>
            <a:ext cx="2804667" cy="2800710"/>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nvGrpSpPr>
          <p:cNvPr id="15" name="Group 14">
            <a:extLst>
              <a:ext uri="{FF2B5EF4-FFF2-40B4-BE49-F238E27FC236}">
                <a16:creationId xmlns:a16="http://schemas.microsoft.com/office/drawing/2014/main" id="{920474DE-AAD3-4F5A-9EBD-6957DFAF745B}"/>
              </a:ext>
            </a:extLst>
          </p:cNvPr>
          <p:cNvGrpSpPr/>
          <p:nvPr userDrawn="1"/>
        </p:nvGrpSpPr>
        <p:grpSpPr>
          <a:xfrm>
            <a:off x="4497475" y="2004628"/>
            <a:ext cx="3200231" cy="3195716"/>
            <a:chOff x="756333" y="1460000"/>
            <a:chExt cx="3199814" cy="3195716"/>
          </a:xfrm>
        </p:grpSpPr>
        <p:sp>
          <p:nvSpPr>
            <p:cNvPr id="16" name="Freeform 42">
              <a:extLst>
                <a:ext uri="{FF2B5EF4-FFF2-40B4-BE49-F238E27FC236}">
                  <a16:creationId xmlns:a16="http://schemas.microsoft.com/office/drawing/2014/main" id="{52FFE7A4-CD55-44D3-8060-CE2FE75AF66A}"/>
                </a:ext>
              </a:extLst>
            </p:cNvPr>
            <p:cNvSpPr/>
            <p:nvPr/>
          </p:nvSpPr>
          <p:spPr>
            <a:xfrm>
              <a:off x="756333" y="1460000"/>
              <a:ext cx="3199814" cy="3195716"/>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7" name="Freeform: Shape 16">
              <a:extLst>
                <a:ext uri="{FF2B5EF4-FFF2-40B4-BE49-F238E27FC236}">
                  <a16:creationId xmlns:a16="http://schemas.microsoft.com/office/drawing/2014/main" id="{23174782-53DA-49B2-B791-1865CC7A56AC}"/>
                </a:ext>
              </a:extLst>
            </p:cNvPr>
            <p:cNvSpPr/>
            <p:nvPr/>
          </p:nvSpPr>
          <p:spPr>
            <a:xfrm>
              <a:off x="756333" y="1460000"/>
              <a:ext cx="3199814" cy="3195716"/>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18" name="Freeform: Shape 17">
            <a:extLst>
              <a:ext uri="{FF2B5EF4-FFF2-40B4-BE49-F238E27FC236}">
                <a16:creationId xmlns:a16="http://schemas.microsoft.com/office/drawing/2014/main" id="{36003568-EA34-46B8-B170-D70D0676A672}"/>
              </a:ext>
            </a:extLst>
          </p:cNvPr>
          <p:cNvSpPr/>
          <p:nvPr userDrawn="1"/>
        </p:nvSpPr>
        <p:spPr>
          <a:xfrm>
            <a:off x="4695257" y="2202131"/>
            <a:ext cx="2804667" cy="2800710"/>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nvGrpSpPr>
          <p:cNvPr id="20" name="Group 19">
            <a:extLst>
              <a:ext uri="{FF2B5EF4-FFF2-40B4-BE49-F238E27FC236}">
                <a16:creationId xmlns:a16="http://schemas.microsoft.com/office/drawing/2014/main" id="{C3F17204-DC01-4DA3-920D-5F02B4705881}"/>
              </a:ext>
            </a:extLst>
          </p:cNvPr>
          <p:cNvGrpSpPr/>
          <p:nvPr userDrawn="1"/>
        </p:nvGrpSpPr>
        <p:grpSpPr>
          <a:xfrm>
            <a:off x="756431" y="2005311"/>
            <a:ext cx="3200231" cy="3195716"/>
            <a:chOff x="756333" y="1460000"/>
            <a:chExt cx="3199814" cy="3195716"/>
          </a:xfrm>
        </p:grpSpPr>
        <p:sp>
          <p:nvSpPr>
            <p:cNvPr id="21" name="Freeform 42">
              <a:extLst>
                <a:ext uri="{FF2B5EF4-FFF2-40B4-BE49-F238E27FC236}">
                  <a16:creationId xmlns:a16="http://schemas.microsoft.com/office/drawing/2014/main" id="{FEA50F9A-ED83-4993-A56B-FB9AA364DBEB}"/>
                </a:ext>
              </a:extLst>
            </p:cNvPr>
            <p:cNvSpPr/>
            <p:nvPr/>
          </p:nvSpPr>
          <p:spPr>
            <a:xfrm>
              <a:off x="756333" y="1460000"/>
              <a:ext cx="3199814" cy="3195716"/>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2" name="Freeform: Shape 21">
              <a:extLst>
                <a:ext uri="{FF2B5EF4-FFF2-40B4-BE49-F238E27FC236}">
                  <a16:creationId xmlns:a16="http://schemas.microsoft.com/office/drawing/2014/main" id="{D33B9286-8F38-4B12-B755-225D76CE0B9C}"/>
                </a:ext>
              </a:extLst>
            </p:cNvPr>
            <p:cNvSpPr/>
            <p:nvPr/>
          </p:nvSpPr>
          <p:spPr>
            <a:xfrm>
              <a:off x="756333" y="1460000"/>
              <a:ext cx="3199814" cy="3195716"/>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23" name="Freeform: Shape 22">
            <a:extLst>
              <a:ext uri="{FF2B5EF4-FFF2-40B4-BE49-F238E27FC236}">
                <a16:creationId xmlns:a16="http://schemas.microsoft.com/office/drawing/2014/main" id="{AC6C7CA8-C897-4996-A72A-506097ED13D8}"/>
              </a:ext>
            </a:extLst>
          </p:cNvPr>
          <p:cNvSpPr/>
          <p:nvPr userDrawn="1"/>
        </p:nvSpPr>
        <p:spPr>
          <a:xfrm>
            <a:off x="954213" y="2202814"/>
            <a:ext cx="2804667" cy="2800710"/>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5" name="Rectangle: Rounded Corners 24">
            <a:extLst>
              <a:ext uri="{FF2B5EF4-FFF2-40B4-BE49-F238E27FC236}">
                <a16:creationId xmlns:a16="http://schemas.microsoft.com/office/drawing/2014/main" id="{004D9CDC-2B00-40D7-8518-A27EBF051B42}"/>
              </a:ext>
            </a:extLst>
          </p:cNvPr>
          <p:cNvSpPr/>
          <p:nvPr userDrawn="1"/>
        </p:nvSpPr>
        <p:spPr>
          <a:xfrm>
            <a:off x="5227565" y="1443478"/>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36" name="Freeform: Shape 35">
            <a:extLst>
              <a:ext uri="{FF2B5EF4-FFF2-40B4-BE49-F238E27FC236}">
                <a16:creationId xmlns:a16="http://schemas.microsoft.com/office/drawing/2014/main" id="{71BD728D-47F2-4D4C-93A1-78285A11E697}"/>
              </a:ext>
            </a:extLst>
          </p:cNvPr>
          <p:cNvSpPr/>
          <p:nvPr userDrawn="1"/>
        </p:nvSpPr>
        <p:spPr>
          <a:xfrm>
            <a:off x="11587534" y="949194"/>
            <a:ext cx="1215284" cy="121716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0" name="Freeform: Shape 39">
            <a:extLst>
              <a:ext uri="{FF2B5EF4-FFF2-40B4-BE49-F238E27FC236}">
                <a16:creationId xmlns:a16="http://schemas.microsoft.com/office/drawing/2014/main" id="{4AF2789D-495C-4AC7-ABBC-4C24D3C721B7}"/>
              </a:ext>
            </a:extLst>
          </p:cNvPr>
          <p:cNvSpPr/>
          <p:nvPr userDrawn="1"/>
        </p:nvSpPr>
        <p:spPr>
          <a:xfrm>
            <a:off x="11375154" y="687301"/>
            <a:ext cx="212380" cy="21270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1" name="Freeform: Shape 40">
            <a:extLst>
              <a:ext uri="{FF2B5EF4-FFF2-40B4-BE49-F238E27FC236}">
                <a16:creationId xmlns:a16="http://schemas.microsoft.com/office/drawing/2014/main" id="{1DD3DA2A-6FBE-4C80-91A8-9595C3C56C09}"/>
              </a:ext>
            </a:extLst>
          </p:cNvPr>
          <p:cNvSpPr/>
          <p:nvPr userDrawn="1"/>
        </p:nvSpPr>
        <p:spPr>
          <a:xfrm>
            <a:off x="1174731" y="968833"/>
            <a:ext cx="587997" cy="5889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2" name="Freeform: Shape 41">
            <a:extLst>
              <a:ext uri="{FF2B5EF4-FFF2-40B4-BE49-F238E27FC236}">
                <a16:creationId xmlns:a16="http://schemas.microsoft.com/office/drawing/2014/main" id="{32DC1190-AC66-40D1-ADC1-7132C1DBE7FA}"/>
              </a:ext>
            </a:extLst>
          </p:cNvPr>
          <p:cNvSpPr/>
          <p:nvPr userDrawn="1"/>
        </p:nvSpPr>
        <p:spPr>
          <a:xfrm>
            <a:off x="11375154" y="5981148"/>
            <a:ext cx="645522" cy="64652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 name="Text Placeholder 2">
            <a:extLst>
              <a:ext uri="{FF2B5EF4-FFF2-40B4-BE49-F238E27FC236}">
                <a16:creationId xmlns:a16="http://schemas.microsoft.com/office/drawing/2014/main" id="{F5E4BA7E-46F0-44E5-AD2B-9CF27E7CAF8A}"/>
              </a:ext>
            </a:extLst>
          </p:cNvPr>
          <p:cNvSpPr>
            <a:spLocks noGrp="1"/>
          </p:cNvSpPr>
          <p:nvPr>
            <p:ph type="body" sz="quarter" idx="13" hasCustomPrompt="1"/>
          </p:nvPr>
        </p:nvSpPr>
        <p:spPr>
          <a:xfrm>
            <a:off x="3608390" y="476253"/>
            <a:ext cx="5153025" cy="862013"/>
          </a:xfrm>
          <a:prstGeom prst="rect">
            <a:avLst/>
          </a:prstGeom>
        </p:spPr>
        <p:txBody>
          <a:bodyPr/>
          <a:lstStyle>
            <a:lvl1pPr marL="0" indent="0" algn="ctr">
              <a:buNone/>
              <a:defRPr sz="4800"/>
            </a:lvl1pPr>
          </a:lstStyle>
          <a:p>
            <a:pPr lvl="0"/>
            <a:r>
              <a:rPr lang="en-US"/>
              <a:t>MAIN TEXT</a:t>
            </a:r>
          </a:p>
        </p:txBody>
      </p:sp>
      <p:sp>
        <p:nvSpPr>
          <p:cNvPr id="5" name="Text Placeholder 4">
            <a:extLst>
              <a:ext uri="{FF2B5EF4-FFF2-40B4-BE49-F238E27FC236}">
                <a16:creationId xmlns:a16="http://schemas.microsoft.com/office/drawing/2014/main" id="{D9AD0075-DC02-4A60-AA9F-9A4F7352D3D5}"/>
              </a:ext>
            </a:extLst>
          </p:cNvPr>
          <p:cNvSpPr>
            <a:spLocks noGrp="1"/>
          </p:cNvSpPr>
          <p:nvPr>
            <p:ph type="body" sz="quarter" idx="14" hasCustomPrompt="1"/>
          </p:nvPr>
        </p:nvSpPr>
        <p:spPr>
          <a:xfrm>
            <a:off x="887415" y="5305425"/>
            <a:ext cx="3068637" cy="1111250"/>
          </a:xfrm>
          <a:prstGeom prst="rect">
            <a:avLst/>
          </a:prstGeom>
        </p:spPr>
        <p:txBody>
          <a:bodyPr/>
          <a:lstStyle>
            <a:lvl1pPr marL="0" indent="0">
              <a:buNone/>
              <a:defRPr sz="2000"/>
            </a:lvl1pPr>
          </a:lstStyle>
          <a:p>
            <a:pPr lvl="0"/>
            <a:r>
              <a:rPr lang="en-US"/>
              <a:t>Text stuff</a:t>
            </a:r>
          </a:p>
        </p:txBody>
      </p:sp>
      <p:sp>
        <p:nvSpPr>
          <p:cNvPr id="44" name="Text Placeholder 4">
            <a:extLst>
              <a:ext uri="{FF2B5EF4-FFF2-40B4-BE49-F238E27FC236}">
                <a16:creationId xmlns:a16="http://schemas.microsoft.com/office/drawing/2014/main" id="{AFEC39ED-FF97-429F-81CA-72FB22BA213F}"/>
              </a:ext>
            </a:extLst>
          </p:cNvPr>
          <p:cNvSpPr>
            <a:spLocks noGrp="1"/>
          </p:cNvSpPr>
          <p:nvPr>
            <p:ph type="body" sz="quarter" idx="15" hasCustomPrompt="1"/>
          </p:nvPr>
        </p:nvSpPr>
        <p:spPr>
          <a:xfrm>
            <a:off x="4562478" y="5305425"/>
            <a:ext cx="3068637" cy="1111250"/>
          </a:xfrm>
          <a:prstGeom prst="rect">
            <a:avLst/>
          </a:prstGeom>
        </p:spPr>
        <p:txBody>
          <a:bodyPr/>
          <a:lstStyle>
            <a:lvl1pPr marL="0" indent="0">
              <a:buNone/>
              <a:defRPr sz="2000"/>
            </a:lvl1pPr>
          </a:lstStyle>
          <a:p>
            <a:pPr lvl="0"/>
            <a:r>
              <a:rPr lang="en-US"/>
              <a:t>Text stuff</a:t>
            </a:r>
          </a:p>
        </p:txBody>
      </p:sp>
      <p:sp>
        <p:nvSpPr>
          <p:cNvPr id="45" name="Text Placeholder 4">
            <a:extLst>
              <a:ext uri="{FF2B5EF4-FFF2-40B4-BE49-F238E27FC236}">
                <a16:creationId xmlns:a16="http://schemas.microsoft.com/office/drawing/2014/main" id="{C6BE25D6-604C-4B78-9AB6-41DFA86A5FDE}"/>
              </a:ext>
            </a:extLst>
          </p:cNvPr>
          <p:cNvSpPr>
            <a:spLocks noGrp="1"/>
          </p:cNvSpPr>
          <p:nvPr>
            <p:ph type="body" sz="quarter" idx="16" hasCustomPrompt="1"/>
          </p:nvPr>
        </p:nvSpPr>
        <p:spPr>
          <a:xfrm>
            <a:off x="8436298" y="5306215"/>
            <a:ext cx="3068637" cy="1111250"/>
          </a:xfrm>
          <a:prstGeom prst="rect">
            <a:avLst/>
          </a:prstGeom>
        </p:spPr>
        <p:txBody>
          <a:bodyPr/>
          <a:lstStyle>
            <a:lvl1pPr marL="0" indent="0">
              <a:buNone/>
              <a:defRPr sz="2000"/>
            </a:lvl1pPr>
          </a:lstStyle>
          <a:p>
            <a:pPr lvl="0"/>
            <a:r>
              <a:rPr lang="en-US"/>
              <a:t>Text stuff</a:t>
            </a:r>
          </a:p>
        </p:txBody>
      </p:sp>
      <p:pic>
        <p:nvPicPr>
          <p:cNvPr id="46" name="Picture 45" descr="A picture containing light&#10;&#10;Description automatically generated">
            <a:extLst>
              <a:ext uri="{FF2B5EF4-FFF2-40B4-BE49-F238E27FC236}">
                <a16:creationId xmlns:a16="http://schemas.microsoft.com/office/drawing/2014/main" id="{69C6D633-A440-4B87-AB25-5318A65E26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7682" y="746195"/>
            <a:ext cx="1120781" cy="1120781"/>
          </a:xfrm>
          <a:prstGeom prst="rect">
            <a:avLst/>
          </a:prstGeom>
        </p:spPr>
      </p:pic>
      <p:pic>
        <p:nvPicPr>
          <p:cNvPr id="47" name="Picture 46" descr="A picture containing light&#10;&#10;Description automatically generated">
            <a:extLst>
              <a:ext uri="{FF2B5EF4-FFF2-40B4-BE49-F238E27FC236}">
                <a16:creationId xmlns:a16="http://schemas.microsoft.com/office/drawing/2014/main" id="{3970F59D-DAB5-4C0E-8DEF-92B4C43272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633" y="441329"/>
            <a:ext cx="333391" cy="333391"/>
          </a:xfrm>
          <a:prstGeom prst="rect">
            <a:avLst/>
          </a:prstGeom>
        </p:spPr>
      </p:pic>
      <p:pic>
        <p:nvPicPr>
          <p:cNvPr id="48" name="Picture 47" descr="A picture containing light&#10;&#10;Description automatically generated">
            <a:extLst>
              <a:ext uri="{FF2B5EF4-FFF2-40B4-BE49-F238E27FC236}">
                <a16:creationId xmlns:a16="http://schemas.microsoft.com/office/drawing/2014/main" id="{32BF3C70-7764-49BD-B2B0-3861C3F39A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90987" y="6255679"/>
            <a:ext cx="1210755" cy="1210755"/>
          </a:xfrm>
          <a:prstGeom prst="rect">
            <a:avLst/>
          </a:prstGeom>
        </p:spPr>
      </p:pic>
    </p:spTree>
    <p:extLst>
      <p:ext uri="{BB962C8B-B14F-4D97-AF65-F5344CB8AC3E}">
        <p14:creationId xmlns:p14="http://schemas.microsoft.com/office/powerpoint/2010/main" val="263272434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PpHolder1">
            <a:extLst>
              <a:ext uri="{FF2B5EF4-FFF2-40B4-BE49-F238E27FC236}">
                <a16:creationId xmlns:a16="http://schemas.microsoft.com/office/drawing/2014/main" id="{7FB9341A-6AC6-4518-B3AE-9CB9AF882A49}"/>
              </a:ext>
            </a:extLst>
          </p:cNvPr>
          <p:cNvSpPr>
            <a:spLocks noGrp="1"/>
          </p:cNvSpPr>
          <p:nvPr>
            <p:ph type="pic" sz="quarter" idx="11"/>
          </p:nvPr>
        </p:nvSpPr>
        <p:spPr>
          <a:xfrm>
            <a:off x="0" y="0"/>
            <a:ext cx="6097588" cy="6858000"/>
          </a:xfrm>
          <a:custGeom>
            <a:avLst/>
            <a:gdLst>
              <a:gd name="connsiteX0" fmla="*/ 0 w 6096794"/>
              <a:gd name="connsiteY0" fmla="*/ 0 h 6858000"/>
              <a:gd name="connsiteX1" fmla="*/ 6096794 w 6096794"/>
              <a:gd name="connsiteY1" fmla="*/ 0 h 6858000"/>
              <a:gd name="connsiteX2" fmla="*/ 6096794 w 6096794"/>
              <a:gd name="connsiteY2" fmla="*/ 6858000 h 6858000"/>
              <a:gd name="connsiteX3" fmla="*/ 0 w 60967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794" h="6858000">
                <a:moveTo>
                  <a:pt x="0" y="0"/>
                </a:moveTo>
                <a:lnTo>
                  <a:pt x="6096794" y="0"/>
                </a:lnTo>
                <a:lnTo>
                  <a:pt x="6096794" y="6858000"/>
                </a:lnTo>
                <a:lnTo>
                  <a:pt x="0" y="6858000"/>
                </a:lnTo>
                <a:close/>
              </a:path>
            </a:pathLst>
          </a:custGeom>
        </p:spPr>
      </p:sp>
      <p:grpSp>
        <p:nvGrpSpPr>
          <p:cNvPr id="32" name="Group 31">
            <a:extLst>
              <a:ext uri="{FF2B5EF4-FFF2-40B4-BE49-F238E27FC236}">
                <a16:creationId xmlns:a16="http://schemas.microsoft.com/office/drawing/2014/main" id="{D021C22A-2DA0-40BC-A2C4-56E9BD6E92A1}"/>
              </a:ext>
            </a:extLst>
          </p:cNvPr>
          <p:cNvGrpSpPr/>
          <p:nvPr userDrawn="1"/>
        </p:nvGrpSpPr>
        <p:grpSpPr>
          <a:xfrm flipH="1">
            <a:off x="114317" y="-1761950"/>
            <a:ext cx="8286167" cy="11099032"/>
            <a:chOff x="4184420" y="-1761950"/>
            <a:chExt cx="8285088" cy="11099032"/>
          </a:xfrm>
        </p:grpSpPr>
        <p:sp>
          <p:nvSpPr>
            <p:cNvPr id="33" name="Freeform: Shape 32">
              <a:extLst>
                <a:ext uri="{FF2B5EF4-FFF2-40B4-BE49-F238E27FC236}">
                  <a16:creationId xmlns:a16="http://schemas.microsoft.com/office/drawing/2014/main" id="{5CDE4C53-30CE-4DE2-B58D-1F9BE345409E}"/>
                </a:ext>
              </a:extLst>
            </p:cNvPr>
            <p:cNvSpPr/>
            <p:nvPr/>
          </p:nvSpPr>
          <p:spPr>
            <a:xfrm rot="17080274">
              <a:off x="2777448" y="-354978"/>
              <a:ext cx="11099032" cy="8285087"/>
            </a:xfrm>
            <a:custGeom>
              <a:avLst/>
              <a:gdLst>
                <a:gd name="connsiteX0" fmla="*/ 10872620 w 11099032"/>
                <a:gd name="connsiteY0" fmla="*/ 4405420 h 8285087"/>
                <a:gd name="connsiteX1" fmla="*/ 11003239 w 11099032"/>
                <a:gd name="connsiteY1" fmla="*/ 4904332 h 8285087"/>
                <a:gd name="connsiteX2" fmla="*/ 10865023 w 11099032"/>
                <a:gd name="connsiteY2" fmla="*/ 5100139 h 8285087"/>
                <a:gd name="connsiteX3" fmla="*/ 10845270 w 11099032"/>
                <a:gd name="connsiteY3" fmla="*/ 5549921 h 8285087"/>
                <a:gd name="connsiteX4" fmla="*/ 11099032 w 11099032"/>
                <a:gd name="connsiteY4" fmla="*/ 6475318 h 8285087"/>
                <a:gd name="connsiteX5" fmla="*/ 9292303 w 11099032"/>
                <a:gd name="connsiteY5" fmla="*/ 8285087 h 8285087"/>
                <a:gd name="connsiteX6" fmla="*/ 7485574 w 11099032"/>
                <a:gd name="connsiteY6" fmla="*/ 6475318 h 8285087"/>
                <a:gd name="connsiteX7" fmla="*/ 7485573 w 11099032"/>
                <a:gd name="connsiteY7" fmla="*/ 6472279 h 8285087"/>
                <a:gd name="connsiteX8" fmla="*/ 7260682 w 11099032"/>
                <a:gd name="connsiteY8" fmla="*/ 6099993 h 8285087"/>
                <a:gd name="connsiteX9" fmla="*/ 5248815 w 11099032"/>
                <a:gd name="connsiteY9" fmla="*/ 5078865 h 8285087"/>
                <a:gd name="connsiteX10" fmla="*/ 4792954 w 11099032"/>
                <a:gd name="connsiteY10" fmla="*/ 5130528 h 8285087"/>
                <a:gd name="connsiteX11" fmla="*/ 3249104 w 11099032"/>
                <a:gd name="connsiteY11" fmla="*/ 5805203 h 8285087"/>
                <a:gd name="connsiteX12" fmla="*/ 20088 w 11099032"/>
                <a:gd name="connsiteY12" fmla="*/ 3253900 h 8285087"/>
                <a:gd name="connsiteX13" fmla="*/ 2566832 w 11099032"/>
                <a:gd name="connsiteY13" fmla="*/ 20325 h 8285087"/>
                <a:gd name="connsiteX14" fmla="*/ 5797368 w 11099032"/>
                <a:gd name="connsiteY14" fmla="*/ 2573148 h 8285087"/>
                <a:gd name="connsiteX15" fmla="*/ 5479784 w 11099032"/>
                <a:gd name="connsiteY15" fmla="*/ 4276548 h 8285087"/>
                <a:gd name="connsiteX16" fmla="*/ 5656051 w 11099032"/>
                <a:gd name="connsiteY16" fmla="*/ 4843336 h 8285087"/>
                <a:gd name="connsiteX17" fmla="*/ 7234849 w 11099032"/>
                <a:gd name="connsiteY17" fmla="*/ 5644132 h 8285087"/>
                <a:gd name="connsiteX18" fmla="*/ 7772765 w 11099032"/>
                <a:gd name="connsiteY18" fmla="*/ 5499776 h 8285087"/>
                <a:gd name="connsiteX19" fmla="*/ 9293822 w 11099032"/>
                <a:gd name="connsiteY19" fmla="*/ 4667070 h 8285087"/>
                <a:gd name="connsiteX20" fmla="*/ 10112853 w 11099032"/>
                <a:gd name="connsiteY20" fmla="*/ 4863090 h 8285087"/>
                <a:gd name="connsiteX21" fmla="*/ 10641651 w 11099032"/>
                <a:gd name="connsiteY21" fmla="*/ 4732409 h 82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99032" h="8285087">
                  <a:moveTo>
                    <a:pt x="10872620" y="4405420"/>
                  </a:moveTo>
                  <a:lnTo>
                    <a:pt x="11003239" y="4904332"/>
                  </a:lnTo>
                  <a:lnTo>
                    <a:pt x="10865023" y="5100139"/>
                  </a:lnTo>
                  <a:cubicBezTo>
                    <a:pt x="10770812" y="5233857"/>
                    <a:pt x="10761695" y="5410123"/>
                    <a:pt x="10845270" y="5549921"/>
                  </a:cubicBezTo>
                  <a:cubicBezTo>
                    <a:pt x="11006340" y="5820398"/>
                    <a:pt x="11099032" y="6136461"/>
                    <a:pt x="11099032" y="6475318"/>
                  </a:cubicBezTo>
                  <a:cubicBezTo>
                    <a:pt x="11099032" y="7475174"/>
                    <a:pt x="10290639" y="8285087"/>
                    <a:pt x="9292303" y="8285087"/>
                  </a:cubicBezTo>
                  <a:cubicBezTo>
                    <a:pt x="8293966" y="8285087"/>
                    <a:pt x="7485573" y="7475174"/>
                    <a:pt x="7485574" y="6475318"/>
                  </a:cubicBezTo>
                  <a:cubicBezTo>
                    <a:pt x="7485573" y="6473799"/>
                    <a:pt x="7485573" y="6473799"/>
                    <a:pt x="7485573" y="6472279"/>
                  </a:cubicBezTo>
                  <a:cubicBezTo>
                    <a:pt x="7487094" y="6315767"/>
                    <a:pt x="7400479" y="6171411"/>
                    <a:pt x="7260682" y="6099993"/>
                  </a:cubicBezTo>
                  <a:lnTo>
                    <a:pt x="5248815" y="5078865"/>
                  </a:lnTo>
                  <a:cubicBezTo>
                    <a:pt x="5099901" y="5002887"/>
                    <a:pt x="4919076" y="5022641"/>
                    <a:pt x="4792954" y="5130528"/>
                  </a:cubicBezTo>
                  <a:cubicBezTo>
                    <a:pt x="4370523" y="5492178"/>
                    <a:pt x="3841723" y="5735304"/>
                    <a:pt x="3249104" y="5805203"/>
                  </a:cubicBezTo>
                  <a:cubicBezTo>
                    <a:pt x="1653590" y="5993625"/>
                    <a:pt x="206991" y="4850934"/>
                    <a:pt x="20088" y="3253900"/>
                  </a:cubicBezTo>
                  <a:cubicBezTo>
                    <a:pt x="-166815" y="1656867"/>
                    <a:pt x="971318" y="208748"/>
                    <a:pt x="2566832" y="20325"/>
                  </a:cubicBezTo>
                  <a:cubicBezTo>
                    <a:pt x="4162346" y="-168097"/>
                    <a:pt x="5607426" y="974595"/>
                    <a:pt x="5797368" y="2573148"/>
                  </a:cubicBezTo>
                  <a:cubicBezTo>
                    <a:pt x="5868787" y="3184001"/>
                    <a:pt x="5747223" y="3772062"/>
                    <a:pt x="5479784" y="4276548"/>
                  </a:cubicBezTo>
                  <a:cubicBezTo>
                    <a:pt x="5370377" y="4483206"/>
                    <a:pt x="5447875" y="4738488"/>
                    <a:pt x="5656051" y="4843336"/>
                  </a:cubicBezTo>
                  <a:lnTo>
                    <a:pt x="7234849" y="5644132"/>
                  </a:lnTo>
                  <a:cubicBezTo>
                    <a:pt x="7424792" y="5741382"/>
                    <a:pt x="7657280" y="5679081"/>
                    <a:pt x="7772765" y="5499776"/>
                  </a:cubicBezTo>
                  <a:cubicBezTo>
                    <a:pt x="8093387" y="4999848"/>
                    <a:pt x="8655617" y="4667070"/>
                    <a:pt x="9293822" y="4667070"/>
                  </a:cubicBezTo>
                  <a:cubicBezTo>
                    <a:pt x="9588612" y="4667070"/>
                    <a:pt x="9866688" y="4736968"/>
                    <a:pt x="10112853" y="4863090"/>
                  </a:cubicBezTo>
                  <a:cubicBezTo>
                    <a:pt x="10296716" y="4957301"/>
                    <a:pt x="10521608" y="4901078"/>
                    <a:pt x="10641651" y="4732409"/>
                  </a:cubicBezTo>
                  <a:close/>
                </a:path>
              </a:pathLst>
            </a:custGeom>
            <a:solidFill>
              <a:schemeClr val="bg1"/>
            </a:solidFill>
            <a:ln w="15189" cap="flat">
              <a:noFill/>
              <a:prstDash val="solid"/>
              <a:miter/>
            </a:ln>
            <a:effectLst/>
          </p:spPr>
          <p:txBody>
            <a:bodyPr rtlCol="0" anchor="ctr"/>
            <a:lstStyle/>
            <a:p>
              <a:endParaRPr lang="en-ID" sz="1799"/>
            </a:p>
          </p:txBody>
        </p:sp>
        <p:sp>
          <p:nvSpPr>
            <p:cNvPr id="34" name="Freeform: Shape 33">
              <a:extLst>
                <a:ext uri="{FF2B5EF4-FFF2-40B4-BE49-F238E27FC236}">
                  <a16:creationId xmlns:a16="http://schemas.microsoft.com/office/drawing/2014/main" id="{FC91EE57-545B-4406-B010-AB8BEA33D59B}"/>
                </a:ext>
              </a:extLst>
            </p:cNvPr>
            <p:cNvSpPr/>
            <p:nvPr/>
          </p:nvSpPr>
          <p:spPr>
            <a:xfrm rot="17080274">
              <a:off x="2777449" y="-354978"/>
              <a:ext cx="11099031" cy="8285087"/>
            </a:xfrm>
            <a:custGeom>
              <a:avLst/>
              <a:gdLst>
                <a:gd name="connsiteX0" fmla="*/ 10872619 w 11099031"/>
                <a:gd name="connsiteY0" fmla="*/ 4405420 h 8285087"/>
                <a:gd name="connsiteX1" fmla="*/ 11003239 w 11099031"/>
                <a:gd name="connsiteY1" fmla="*/ 4904331 h 8285087"/>
                <a:gd name="connsiteX2" fmla="*/ 10865022 w 11099031"/>
                <a:gd name="connsiteY2" fmla="*/ 5100138 h 8285087"/>
                <a:gd name="connsiteX3" fmla="*/ 10845269 w 11099031"/>
                <a:gd name="connsiteY3" fmla="*/ 5549921 h 8285087"/>
                <a:gd name="connsiteX4" fmla="*/ 11099031 w 11099031"/>
                <a:gd name="connsiteY4" fmla="*/ 6475318 h 8285087"/>
                <a:gd name="connsiteX5" fmla="*/ 9292302 w 11099031"/>
                <a:gd name="connsiteY5" fmla="*/ 8285087 h 8285087"/>
                <a:gd name="connsiteX6" fmla="*/ 7485573 w 11099031"/>
                <a:gd name="connsiteY6" fmla="*/ 6475318 h 8285087"/>
                <a:gd name="connsiteX7" fmla="*/ 7485573 w 11099031"/>
                <a:gd name="connsiteY7" fmla="*/ 6472279 h 8285087"/>
                <a:gd name="connsiteX8" fmla="*/ 7260681 w 11099031"/>
                <a:gd name="connsiteY8" fmla="*/ 6099993 h 8285087"/>
                <a:gd name="connsiteX9" fmla="*/ 5248815 w 11099031"/>
                <a:gd name="connsiteY9" fmla="*/ 5078864 h 8285087"/>
                <a:gd name="connsiteX10" fmla="*/ 4792953 w 11099031"/>
                <a:gd name="connsiteY10" fmla="*/ 5130528 h 8285087"/>
                <a:gd name="connsiteX11" fmla="*/ 3249104 w 11099031"/>
                <a:gd name="connsiteY11" fmla="*/ 5805203 h 8285087"/>
                <a:gd name="connsiteX12" fmla="*/ 20088 w 11099031"/>
                <a:gd name="connsiteY12" fmla="*/ 3253900 h 8285087"/>
                <a:gd name="connsiteX13" fmla="*/ 2566832 w 11099031"/>
                <a:gd name="connsiteY13" fmla="*/ 20325 h 8285087"/>
                <a:gd name="connsiteX14" fmla="*/ 5797367 w 11099031"/>
                <a:gd name="connsiteY14" fmla="*/ 2573148 h 8285087"/>
                <a:gd name="connsiteX15" fmla="*/ 5479784 w 11099031"/>
                <a:gd name="connsiteY15" fmla="*/ 4276548 h 8285087"/>
                <a:gd name="connsiteX16" fmla="*/ 5656051 w 11099031"/>
                <a:gd name="connsiteY16" fmla="*/ 4843336 h 8285087"/>
                <a:gd name="connsiteX17" fmla="*/ 7234849 w 11099031"/>
                <a:gd name="connsiteY17" fmla="*/ 5644132 h 8285087"/>
                <a:gd name="connsiteX18" fmla="*/ 7772765 w 11099031"/>
                <a:gd name="connsiteY18" fmla="*/ 5499776 h 8285087"/>
                <a:gd name="connsiteX19" fmla="*/ 9293821 w 11099031"/>
                <a:gd name="connsiteY19" fmla="*/ 4667070 h 8285087"/>
                <a:gd name="connsiteX20" fmla="*/ 10112852 w 11099031"/>
                <a:gd name="connsiteY20" fmla="*/ 4863090 h 8285087"/>
                <a:gd name="connsiteX21" fmla="*/ 10641650 w 11099031"/>
                <a:gd name="connsiteY21" fmla="*/ 4732409 h 82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99031" h="8285087">
                  <a:moveTo>
                    <a:pt x="10872619" y="4405420"/>
                  </a:moveTo>
                  <a:lnTo>
                    <a:pt x="11003239" y="4904331"/>
                  </a:lnTo>
                  <a:lnTo>
                    <a:pt x="10865022" y="5100138"/>
                  </a:lnTo>
                  <a:cubicBezTo>
                    <a:pt x="10770811" y="5233857"/>
                    <a:pt x="10761694" y="5410123"/>
                    <a:pt x="10845269" y="5549921"/>
                  </a:cubicBezTo>
                  <a:cubicBezTo>
                    <a:pt x="11006339" y="5820399"/>
                    <a:pt x="11099031" y="6136461"/>
                    <a:pt x="11099031" y="6475318"/>
                  </a:cubicBezTo>
                  <a:cubicBezTo>
                    <a:pt x="11099031" y="7475174"/>
                    <a:pt x="10290638" y="8285087"/>
                    <a:pt x="9292302" y="8285087"/>
                  </a:cubicBezTo>
                  <a:cubicBezTo>
                    <a:pt x="8293966" y="8285087"/>
                    <a:pt x="7485573" y="7475174"/>
                    <a:pt x="7485573" y="6475318"/>
                  </a:cubicBezTo>
                  <a:cubicBezTo>
                    <a:pt x="7485573" y="6473799"/>
                    <a:pt x="7485573" y="6473799"/>
                    <a:pt x="7485573" y="6472279"/>
                  </a:cubicBezTo>
                  <a:cubicBezTo>
                    <a:pt x="7487093" y="6315767"/>
                    <a:pt x="7400479" y="6171411"/>
                    <a:pt x="7260681" y="6099993"/>
                  </a:cubicBezTo>
                  <a:lnTo>
                    <a:pt x="5248815" y="5078864"/>
                  </a:lnTo>
                  <a:cubicBezTo>
                    <a:pt x="5099900" y="5002887"/>
                    <a:pt x="4919075" y="5022641"/>
                    <a:pt x="4792953" y="5130528"/>
                  </a:cubicBezTo>
                  <a:cubicBezTo>
                    <a:pt x="4370522" y="5492178"/>
                    <a:pt x="3841723" y="5735304"/>
                    <a:pt x="3249104" y="5805203"/>
                  </a:cubicBezTo>
                  <a:cubicBezTo>
                    <a:pt x="1653590" y="5993625"/>
                    <a:pt x="206991" y="4850934"/>
                    <a:pt x="20088" y="3253900"/>
                  </a:cubicBezTo>
                  <a:cubicBezTo>
                    <a:pt x="-166815" y="1656867"/>
                    <a:pt x="971318" y="208748"/>
                    <a:pt x="2566832" y="20325"/>
                  </a:cubicBezTo>
                  <a:cubicBezTo>
                    <a:pt x="4162346" y="-168097"/>
                    <a:pt x="5607425" y="974595"/>
                    <a:pt x="5797367" y="2573148"/>
                  </a:cubicBezTo>
                  <a:cubicBezTo>
                    <a:pt x="5868786" y="3184001"/>
                    <a:pt x="5747223" y="3772062"/>
                    <a:pt x="5479784" y="4276548"/>
                  </a:cubicBezTo>
                  <a:cubicBezTo>
                    <a:pt x="5370377" y="4483206"/>
                    <a:pt x="5447874" y="4738488"/>
                    <a:pt x="5656051" y="4843336"/>
                  </a:cubicBezTo>
                  <a:lnTo>
                    <a:pt x="7234849" y="5644132"/>
                  </a:lnTo>
                  <a:cubicBezTo>
                    <a:pt x="7424791" y="5741382"/>
                    <a:pt x="7657280" y="5679081"/>
                    <a:pt x="7772765" y="5499776"/>
                  </a:cubicBezTo>
                  <a:cubicBezTo>
                    <a:pt x="8093387" y="4999849"/>
                    <a:pt x="8655616" y="4667070"/>
                    <a:pt x="9293821" y="4667070"/>
                  </a:cubicBezTo>
                  <a:cubicBezTo>
                    <a:pt x="9588611" y="4667071"/>
                    <a:pt x="9866687" y="4736968"/>
                    <a:pt x="10112852" y="4863090"/>
                  </a:cubicBezTo>
                  <a:cubicBezTo>
                    <a:pt x="10296715" y="4957301"/>
                    <a:pt x="10521607" y="4901078"/>
                    <a:pt x="10641650" y="4732409"/>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grpSp>
      <p:sp>
        <p:nvSpPr>
          <p:cNvPr id="35" name="Freeform: Shape 34">
            <a:extLst>
              <a:ext uri="{FF2B5EF4-FFF2-40B4-BE49-F238E27FC236}">
                <a16:creationId xmlns:a16="http://schemas.microsoft.com/office/drawing/2014/main" id="{E975E889-C13E-4831-8D04-C8A029C59BCA}"/>
              </a:ext>
            </a:extLst>
          </p:cNvPr>
          <p:cNvSpPr/>
          <p:nvPr userDrawn="1"/>
        </p:nvSpPr>
        <p:spPr>
          <a:xfrm flipH="1">
            <a:off x="3685193" y="3615413"/>
            <a:ext cx="4824790" cy="4831938"/>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36" name="PpHolder5">
            <a:extLst>
              <a:ext uri="{FF2B5EF4-FFF2-40B4-BE49-F238E27FC236}">
                <a16:creationId xmlns:a16="http://schemas.microsoft.com/office/drawing/2014/main" id="{3496868F-DC48-4360-8FE8-71F467E6F9A1}"/>
              </a:ext>
            </a:extLst>
          </p:cNvPr>
          <p:cNvSpPr>
            <a:spLocks noGrp="1"/>
          </p:cNvSpPr>
          <p:nvPr>
            <p:ph type="pic" sz="quarter" idx="10"/>
          </p:nvPr>
        </p:nvSpPr>
        <p:spPr>
          <a:xfrm>
            <a:off x="4002184" y="3932879"/>
            <a:ext cx="4190808" cy="4197017"/>
          </a:xfrm>
          <a:custGeom>
            <a:avLst/>
            <a:gdLst>
              <a:gd name="connsiteX0" fmla="*/ 2127121 w 4190262"/>
              <a:gd name="connsiteY0" fmla="*/ 276 h 4197017"/>
              <a:gd name="connsiteX1" fmla="*/ 2341004 w 4190262"/>
              <a:gd name="connsiteY1" fmla="*/ 14645 h 4197017"/>
              <a:gd name="connsiteX2" fmla="*/ 4175806 w 4190262"/>
              <a:gd name="connsiteY2" fmla="*/ 2344273 h 4197017"/>
              <a:gd name="connsiteX3" fmla="*/ 1849462 w 4190262"/>
              <a:gd name="connsiteY3" fmla="*/ 4182357 h 4197017"/>
              <a:gd name="connsiteX4" fmla="*/ 14661 w 4190262"/>
              <a:gd name="connsiteY4" fmla="*/ 1852730 h 4197017"/>
              <a:gd name="connsiteX5" fmla="*/ 2127121 w 4190262"/>
              <a:gd name="connsiteY5" fmla="*/ 276 h 41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0262" h="4197017">
                <a:moveTo>
                  <a:pt x="2127121" y="276"/>
                </a:moveTo>
                <a:cubicBezTo>
                  <a:pt x="2197870" y="1422"/>
                  <a:pt x="2269230" y="6160"/>
                  <a:pt x="2341004" y="14645"/>
                </a:cubicBezTo>
                <a:cubicBezTo>
                  <a:pt x="3489397" y="150394"/>
                  <a:pt x="4310460" y="1193690"/>
                  <a:pt x="4175806" y="2344273"/>
                </a:cubicBezTo>
                <a:cubicBezTo>
                  <a:pt x="4040056" y="3495949"/>
                  <a:pt x="2997854" y="4318107"/>
                  <a:pt x="1849462" y="4182357"/>
                </a:cubicBezTo>
                <a:cubicBezTo>
                  <a:pt x="701070" y="4046609"/>
                  <a:pt x="-121087" y="3003312"/>
                  <a:pt x="14661" y="1852730"/>
                </a:cubicBezTo>
                <a:cubicBezTo>
                  <a:pt x="141926" y="774059"/>
                  <a:pt x="1065878" y="-16919"/>
                  <a:pt x="2127121" y="276"/>
                </a:cubicBezTo>
                <a:close/>
              </a:path>
            </a:pathLst>
          </a:custGeom>
        </p:spPr>
      </p:sp>
      <p:sp>
        <p:nvSpPr>
          <p:cNvPr id="38" name="Freeform: Shape 37">
            <a:extLst>
              <a:ext uri="{FF2B5EF4-FFF2-40B4-BE49-F238E27FC236}">
                <a16:creationId xmlns:a16="http://schemas.microsoft.com/office/drawing/2014/main" id="{531366AD-D7C9-4C13-8983-196768C2F329}"/>
              </a:ext>
            </a:extLst>
          </p:cNvPr>
          <p:cNvSpPr/>
          <p:nvPr userDrawn="1"/>
        </p:nvSpPr>
        <p:spPr>
          <a:xfrm flipH="1">
            <a:off x="-323890" y="-620707"/>
            <a:ext cx="2752424" cy="275669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39" name="Left Text Body">
            <a:extLst>
              <a:ext uri="{FF2B5EF4-FFF2-40B4-BE49-F238E27FC236}">
                <a16:creationId xmlns:a16="http://schemas.microsoft.com/office/drawing/2014/main" id="{1EACDEE2-ADB4-42E2-A744-58506C4509EA}"/>
              </a:ext>
            </a:extLst>
          </p:cNvPr>
          <p:cNvSpPr txBox="1"/>
          <p:nvPr userDrawn="1"/>
        </p:nvSpPr>
        <p:spPr>
          <a:xfrm>
            <a:off x="6804597" y="2074357"/>
            <a:ext cx="4507818" cy="1066959"/>
          </a:xfrm>
          <a:prstGeom prst="rect">
            <a:avLst/>
          </a:prstGeom>
          <a:noFill/>
        </p:spPr>
        <p:txBody>
          <a:bodyPr wrap="square" lIns="0" tIns="0" rIns="0" bIns="0" rtlCol="0">
            <a:spAutoFit/>
          </a:bodyPr>
          <a:lstStyle/>
          <a:p>
            <a:pPr algn="r">
              <a:lnSpc>
                <a:spcPct val="150000"/>
              </a:lnSpc>
            </a:pPr>
            <a:r>
              <a:rPr lang="en-US" sz="1600">
                <a:solidFill>
                  <a:schemeClr val="tx1">
                    <a:lumMod val="50000"/>
                    <a:lumOff val="50000"/>
                  </a:schemeClr>
                </a:solidFill>
              </a:rPr>
              <a:t>suscipit eros iste metus auctor id dapibus quam aliquasad pretium viverra ornare praesent turpis antes dolor elementum ipsum volutpat</a:t>
            </a:r>
            <a:endParaRPr lang="en-ID" sz="1600">
              <a:solidFill>
                <a:schemeClr val="tx1">
                  <a:lumMod val="50000"/>
                  <a:lumOff val="50000"/>
                </a:schemeClr>
              </a:solidFill>
            </a:endParaRPr>
          </a:p>
        </p:txBody>
      </p:sp>
      <p:sp>
        <p:nvSpPr>
          <p:cNvPr id="40" name="Rectangle: Rounded Corners 39">
            <a:extLst>
              <a:ext uri="{FF2B5EF4-FFF2-40B4-BE49-F238E27FC236}">
                <a16:creationId xmlns:a16="http://schemas.microsoft.com/office/drawing/2014/main" id="{1102170E-1552-48B5-8A4E-841DBDAB82A8}"/>
              </a:ext>
            </a:extLst>
          </p:cNvPr>
          <p:cNvSpPr/>
          <p:nvPr userDrawn="1"/>
        </p:nvSpPr>
        <p:spPr>
          <a:xfrm>
            <a:off x="9572360" y="337185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41" name="Grand Title">
            <a:extLst>
              <a:ext uri="{FF2B5EF4-FFF2-40B4-BE49-F238E27FC236}">
                <a16:creationId xmlns:a16="http://schemas.microsoft.com/office/drawing/2014/main" id="{D568D906-0B7E-43BA-B63D-9C5502699466}"/>
              </a:ext>
            </a:extLst>
          </p:cNvPr>
          <p:cNvSpPr txBox="1"/>
          <p:nvPr userDrawn="1"/>
        </p:nvSpPr>
        <p:spPr>
          <a:xfrm>
            <a:off x="7695186" y="1197335"/>
            <a:ext cx="3623579" cy="830997"/>
          </a:xfrm>
          <a:prstGeom prst="rect">
            <a:avLst/>
          </a:prstGeom>
          <a:noFill/>
        </p:spPr>
        <p:txBody>
          <a:bodyPr wrap="none" lIns="0" tIns="0" rIns="0" bIns="0" rtlCol="0" anchor="t" anchorCtr="0">
            <a:spAutoFit/>
          </a:bodyPr>
          <a:lstStyle/>
          <a:p>
            <a:pPr algn="r"/>
            <a:r>
              <a:rPr lang="en-US" sz="5400">
                <a:solidFill>
                  <a:schemeClr val="tx1">
                    <a:lumMod val="75000"/>
                    <a:lumOff val="25000"/>
                  </a:schemeClr>
                </a:solidFill>
                <a:latin typeface="+mj-lt"/>
              </a:rPr>
              <a:t>BREAK</a:t>
            </a:r>
            <a:r>
              <a:rPr lang="en-US" sz="5400">
                <a:solidFill>
                  <a:schemeClr val="accent1"/>
                </a:solidFill>
                <a:latin typeface="+mj-lt"/>
              </a:rPr>
              <a:t> TIME</a:t>
            </a:r>
            <a:endParaRPr lang="en-ID" sz="5400">
              <a:solidFill>
                <a:schemeClr val="accent1"/>
              </a:solidFill>
              <a:latin typeface="+mj-lt"/>
            </a:endParaRPr>
          </a:p>
        </p:txBody>
      </p:sp>
      <p:sp>
        <p:nvSpPr>
          <p:cNvPr id="42" name="Icon 2">
            <a:extLst>
              <a:ext uri="{FF2B5EF4-FFF2-40B4-BE49-F238E27FC236}">
                <a16:creationId xmlns:a16="http://schemas.microsoft.com/office/drawing/2014/main" id="{2647303D-D71D-4DC2-9331-7DF545E488A0}"/>
              </a:ext>
            </a:extLst>
          </p:cNvPr>
          <p:cNvSpPr/>
          <p:nvPr userDrawn="1"/>
        </p:nvSpPr>
        <p:spPr>
          <a:xfrm>
            <a:off x="669357" y="313460"/>
            <a:ext cx="765930" cy="888362"/>
          </a:xfrm>
          <a:custGeom>
            <a:avLst/>
            <a:gdLst>
              <a:gd name="connsiteX0" fmla="*/ 71131 w 428500"/>
              <a:gd name="connsiteY0" fmla="*/ 325660 h 497060"/>
              <a:gd name="connsiteX1" fmla="*/ 82272 w 428500"/>
              <a:gd name="connsiteY1" fmla="*/ 456781 h 497060"/>
              <a:gd name="connsiteX2" fmla="*/ 107982 w 428500"/>
              <a:gd name="connsiteY2" fmla="*/ 479920 h 497060"/>
              <a:gd name="connsiteX3" fmla="*/ 319661 w 428500"/>
              <a:gd name="connsiteY3" fmla="*/ 479920 h 497060"/>
              <a:gd name="connsiteX4" fmla="*/ 345371 w 428500"/>
              <a:gd name="connsiteY4" fmla="*/ 456781 h 497060"/>
              <a:gd name="connsiteX5" fmla="*/ 357370 w 428500"/>
              <a:gd name="connsiteY5" fmla="*/ 325660 h 497060"/>
              <a:gd name="connsiteX6" fmla="*/ 317090 w 428500"/>
              <a:gd name="connsiteY6" fmla="*/ 325660 h 497060"/>
              <a:gd name="connsiteX7" fmla="*/ 214250 w 428500"/>
              <a:gd name="connsiteY7" fmla="*/ 394220 h 497060"/>
              <a:gd name="connsiteX8" fmla="*/ 111410 w 428500"/>
              <a:gd name="connsiteY8" fmla="*/ 325660 h 497060"/>
              <a:gd name="connsiteX9" fmla="*/ 173971 w 428500"/>
              <a:gd name="connsiteY9" fmla="*/ 276810 h 497060"/>
              <a:gd name="connsiteX10" fmla="*/ 185969 w 428500"/>
              <a:gd name="connsiteY10" fmla="*/ 276810 h 497060"/>
              <a:gd name="connsiteX11" fmla="*/ 220249 w 428500"/>
              <a:gd name="connsiteY11" fmla="*/ 311090 h 497060"/>
              <a:gd name="connsiteX12" fmla="*/ 220249 w 428500"/>
              <a:gd name="connsiteY12" fmla="*/ 323088 h 497060"/>
              <a:gd name="connsiteX13" fmla="*/ 214250 w 428500"/>
              <a:gd name="connsiteY13" fmla="*/ 325659 h 497060"/>
              <a:gd name="connsiteX14" fmla="*/ 208252 w 428500"/>
              <a:gd name="connsiteY14" fmla="*/ 323088 h 497060"/>
              <a:gd name="connsiteX15" fmla="*/ 173971 w 428500"/>
              <a:gd name="connsiteY15" fmla="*/ 288808 h 497060"/>
              <a:gd name="connsiteX16" fmla="*/ 173971 w 428500"/>
              <a:gd name="connsiteY16" fmla="*/ 276810 h 497060"/>
              <a:gd name="connsiteX17" fmla="*/ 65132 w 428500"/>
              <a:gd name="connsiteY17" fmla="*/ 257100 h 497060"/>
              <a:gd name="connsiteX18" fmla="*/ 69417 w 428500"/>
              <a:gd name="connsiteY18" fmla="*/ 308521 h 497060"/>
              <a:gd name="connsiteX19" fmla="*/ 106268 w 428500"/>
              <a:gd name="connsiteY19" fmla="*/ 308521 h 497060"/>
              <a:gd name="connsiteX20" fmla="*/ 102840 w 428500"/>
              <a:gd name="connsiteY20" fmla="*/ 282811 h 497060"/>
              <a:gd name="connsiteX21" fmla="*/ 106268 w 428500"/>
              <a:gd name="connsiteY21" fmla="*/ 257100 h 497060"/>
              <a:gd name="connsiteX22" fmla="*/ 322232 w 428500"/>
              <a:gd name="connsiteY22" fmla="*/ 257099 h 497060"/>
              <a:gd name="connsiteX23" fmla="*/ 325660 w 428500"/>
              <a:gd name="connsiteY23" fmla="*/ 282810 h 497060"/>
              <a:gd name="connsiteX24" fmla="*/ 322232 w 428500"/>
              <a:gd name="connsiteY24" fmla="*/ 308520 h 497060"/>
              <a:gd name="connsiteX25" fmla="*/ 359083 w 428500"/>
              <a:gd name="connsiteY25" fmla="*/ 308520 h 497060"/>
              <a:gd name="connsiteX26" fmla="*/ 363368 w 428500"/>
              <a:gd name="connsiteY26" fmla="*/ 257099 h 497060"/>
              <a:gd name="connsiteX27" fmla="*/ 208251 w 428500"/>
              <a:gd name="connsiteY27" fmla="*/ 242531 h 497060"/>
              <a:gd name="connsiteX28" fmla="*/ 220249 w 428500"/>
              <a:gd name="connsiteY28" fmla="*/ 242531 h 497060"/>
              <a:gd name="connsiteX29" fmla="*/ 254529 w 428500"/>
              <a:gd name="connsiteY29" fmla="*/ 276811 h 497060"/>
              <a:gd name="connsiteX30" fmla="*/ 254529 w 428500"/>
              <a:gd name="connsiteY30" fmla="*/ 288809 h 497060"/>
              <a:gd name="connsiteX31" fmla="*/ 248530 w 428500"/>
              <a:gd name="connsiteY31" fmla="*/ 291380 h 497060"/>
              <a:gd name="connsiteX32" fmla="*/ 242532 w 428500"/>
              <a:gd name="connsiteY32" fmla="*/ 288809 h 497060"/>
              <a:gd name="connsiteX33" fmla="*/ 208251 w 428500"/>
              <a:gd name="connsiteY33" fmla="*/ 254529 h 497060"/>
              <a:gd name="connsiteX34" fmla="*/ 208251 w 428500"/>
              <a:gd name="connsiteY34" fmla="*/ 242531 h 497060"/>
              <a:gd name="connsiteX35" fmla="*/ 173970 w 428500"/>
              <a:gd name="connsiteY35" fmla="*/ 242530 h 497060"/>
              <a:gd name="connsiteX36" fmla="*/ 185968 w 428500"/>
              <a:gd name="connsiteY36" fmla="*/ 242530 h 497060"/>
              <a:gd name="connsiteX37" fmla="*/ 254529 w 428500"/>
              <a:gd name="connsiteY37" fmla="*/ 311090 h 497060"/>
              <a:gd name="connsiteX38" fmla="*/ 254529 w 428500"/>
              <a:gd name="connsiteY38" fmla="*/ 323089 h 497060"/>
              <a:gd name="connsiteX39" fmla="*/ 248530 w 428500"/>
              <a:gd name="connsiteY39" fmla="*/ 325659 h 497060"/>
              <a:gd name="connsiteX40" fmla="*/ 242531 w 428500"/>
              <a:gd name="connsiteY40" fmla="*/ 323089 h 497060"/>
              <a:gd name="connsiteX41" fmla="*/ 173970 w 428500"/>
              <a:gd name="connsiteY41" fmla="*/ 254528 h 497060"/>
              <a:gd name="connsiteX42" fmla="*/ 173970 w 428500"/>
              <a:gd name="connsiteY42" fmla="*/ 242530 h 497060"/>
              <a:gd name="connsiteX43" fmla="*/ 214250 w 428500"/>
              <a:gd name="connsiteY43" fmla="*/ 188540 h 497060"/>
              <a:gd name="connsiteX44" fmla="*/ 119981 w 428500"/>
              <a:gd name="connsiteY44" fmla="*/ 282810 h 497060"/>
              <a:gd name="connsiteX45" fmla="*/ 214250 w 428500"/>
              <a:gd name="connsiteY45" fmla="*/ 377079 h 497060"/>
              <a:gd name="connsiteX46" fmla="*/ 308520 w 428500"/>
              <a:gd name="connsiteY46" fmla="*/ 282810 h 497060"/>
              <a:gd name="connsiteX47" fmla="*/ 214250 w 428500"/>
              <a:gd name="connsiteY47" fmla="*/ 188540 h 497060"/>
              <a:gd name="connsiteX48" fmla="*/ 52278 w 428500"/>
              <a:gd name="connsiteY48" fmla="*/ 119980 h 497060"/>
              <a:gd name="connsiteX49" fmla="*/ 63418 w 428500"/>
              <a:gd name="connsiteY49" fmla="*/ 239960 h 497060"/>
              <a:gd name="connsiteX50" fmla="*/ 111410 w 428500"/>
              <a:gd name="connsiteY50" fmla="*/ 239960 h 497060"/>
              <a:gd name="connsiteX51" fmla="*/ 214250 w 428500"/>
              <a:gd name="connsiteY51" fmla="*/ 171399 h 497060"/>
              <a:gd name="connsiteX52" fmla="*/ 317090 w 428500"/>
              <a:gd name="connsiteY52" fmla="*/ 239960 h 497060"/>
              <a:gd name="connsiteX53" fmla="*/ 365082 w 428500"/>
              <a:gd name="connsiteY53" fmla="*/ 239960 h 497060"/>
              <a:gd name="connsiteX54" fmla="*/ 376224 w 428500"/>
              <a:gd name="connsiteY54" fmla="*/ 119980 h 497060"/>
              <a:gd name="connsiteX55" fmla="*/ 98555 w 428500"/>
              <a:gd name="connsiteY55" fmla="*/ 17139 h 497060"/>
              <a:gd name="connsiteX56" fmla="*/ 75416 w 428500"/>
              <a:gd name="connsiteY56" fmla="*/ 31708 h 497060"/>
              <a:gd name="connsiteX57" fmla="*/ 56562 w 428500"/>
              <a:gd name="connsiteY57" fmla="*/ 68559 h 497060"/>
              <a:gd name="connsiteX58" fmla="*/ 317090 w 428500"/>
              <a:gd name="connsiteY58" fmla="*/ 68559 h 497060"/>
              <a:gd name="connsiteX59" fmla="*/ 325661 w 428500"/>
              <a:gd name="connsiteY59" fmla="*/ 77130 h 497060"/>
              <a:gd name="connsiteX60" fmla="*/ 317090 w 428500"/>
              <a:gd name="connsiteY60" fmla="*/ 85700 h 497060"/>
              <a:gd name="connsiteX61" fmla="*/ 42850 w 428500"/>
              <a:gd name="connsiteY61" fmla="*/ 85700 h 497060"/>
              <a:gd name="connsiteX62" fmla="*/ 25710 w 428500"/>
              <a:gd name="connsiteY62" fmla="*/ 85700 h 497060"/>
              <a:gd name="connsiteX63" fmla="*/ 17140 w 428500"/>
              <a:gd name="connsiteY63" fmla="*/ 95127 h 497060"/>
              <a:gd name="connsiteX64" fmla="*/ 25710 w 428500"/>
              <a:gd name="connsiteY64" fmla="*/ 103697 h 497060"/>
              <a:gd name="connsiteX65" fmla="*/ 403648 w 428500"/>
              <a:gd name="connsiteY65" fmla="*/ 103697 h 497060"/>
              <a:gd name="connsiteX66" fmla="*/ 412217 w 428500"/>
              <a:gd name="connsiteY66" fmla="*/ 95127 h 497060"/>
              <a:gd name="connsiteX67" fmla="*/ 403647 w 428500"/>
              <a:gd name="connsiteY67" fmla="*/ 86556 h 497060"/>
              <a:gd name="connsiteX68" fmla="*/ 386507 w 428500"/>
              <a:gd name="connsiteY68" fmla="*/ 86556 h 497060"/>
              <a:gd name="connsiteX69" fmla="*/ 378794 w 428500"/>
              <a:gd name="connsiteY69" fmla="*/ 81414 h 497060"/>
              <a:gd name="connsiteX70" fmla="*/ 353941 w 428500"/>
              <a:gd name="connsiteY70" fmla="*/ 31708 h 497060"/>
              <a:gd name="connsiteX71" fmla="*/ 330802 w 428500"/>
              <a:gd name="connsiteY71" fmla="*/ 17139 h 497060"/>
              <a:gd name="connsiteX72" fmla="*/ 98556 w 428500"/>
              <a:gd name="connsiteY72" fmla="*/ 0 h 497060"/>
              <a:gd name="connsiteX73" fmla="*/ 329945 w 428500"/>
              <a:gd name="connsiteY73" fmla="*/ 0 h 497060"/>
              <a:gd name="connsiteX74" fmla="*/ 368510 w 428500"/>
              <a:gd name="connsiteY74" fmla="*/ 23997 h 497060"/>
              <a:gd name="connsiteX75" fmla="*/ 390792 w 428500"/>
              <a:gd name="connsiteY75" fmla="*/ 68560 h 497060"/>
              <a:gd name="connsiteX76" fmla="*/ 402790 w 428500"/>
              <a:gd name="connsiteY76" fmla="*/ 68560 h 497060"/>
              <a:gd name="connsiteX77" fmla="*/ 428500 w 428500"/>
              <a:gd name="connsiteY77" fmla="*/ 94270 h 497060"/>
              <a:gd name="connsiteX78" fmla="*/ 402789 w 428500"/>
              <a:gd name="connsiteY78" fmla="*/ 119980 h 497060"/>
              <a:gd name="connsiteX79" fmla="*/ 393363 w 428500"/>
              <a:gd name="connsiteY79" fmla="*/ 119980 h 497060"/>
              <a:gd name="connsiteX80" fmla="*/ 361654 w 428500"/>
              <a:gd name="connsiteY80" fmla="*/ 458495 h 497060"/>
              <a:gd name="connsiteX81" fmla="*/ 319661 w 428500"/>
              <a:gd name="connsiteY81" fmla="*/ 497060 h 497060"/>
              <a:gd name="connsiteX82" fmla="*/ 177399 w 428500"/>
              <a:gd name="connsiteY82" fmla="*/ 497060 h 497060"/>
              <a:gd name="connsiteX83" fmla="*/ 107982 w 428500"/>
              <a:gd name="connsiteY83" fmla="*/ 497060 h 497060"/>
              <a:gd name="connsiteX84" fmla="*/ 65989 w 428500"/>
              <a:gd name="connsiteY84" fmla="*/ 458496 h 497060"/>
              <a:gd name="connsiteX85" fmla="*/ 35137 w 428500"/>
              <a:gd name="connsiteY85" fmla="*/ 119981 h 497060"/>
              <a:gd name="connsiteX86" fmla="*/ 25710 w 428500"/>
              <a:gd name="connsiteY86" fmla="*/ 119981 h 497060"/>
              <a:gd name="connsiteX87" fmla="*/ 0 w 428500"/>
              <a:gd name="connsiteY87" fmla="*/ 94271 h 497060"/>
              <a:gd name="connsiteX88" fmla="*/ 25710 w 428500"/>
              <a:gd name="connsiteY88" fmla="*/ 68560 h 497060"/>
              <a:gd name="connsiteX89" fmla="*/ 37709 w 428500"/>
              <a:gd name="connsiteY89" fmla="*/ 68560 h 497060"/>
              <a:gd name="connsiteX90" fmla="*/ 59991 w 428500"/>
              <a:gd name="connsiteY90" fmla="*/ 23996 h 497060"/>
              <a:gd name="connsiteX91" fmla="*/ 98556 w 428500"/>
              <a:gd name="connsiteY91"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8500" h="497060">
                <a:moveTo>
                  <a:pt x="71131" y="325660"/>
                </a:moveTo>
                <a:lnTo>
                  <a:pt x="82272" y="456781"/>
                </a:lnTo>
                <a:cubicBezTo>
                  <a:pt x="83987" y="469636"/>
                  <a:pt x="95128" y="479920"/>
                  <a:pt x="107982" y="479920"/>
                </a:cubicBezTo>
                <a:cubicBezTo>
                  <a:pt x="162830" y="480777"/>
                  <a:pt x="274240" y="479920"/>
                  <a:pt x="319661" y="479920"/>
                </a:cubicBezTo>
                <a:cubicBezTo>
                  <a:pt x="333373" y="479920"/>
                  <a:pt x="344514" y="469635"/>
                  <a:pt x="345371" y="456781"/>
                </a:cubicBezTo>
                <a:lnTo>
                  <a:pt x="357370" y="325660"/>
                </a:lnTo>
                <a:lnTo>
                  <a:pt x="317090" y="325660"/>
                </a:lnTo>
                <a:cubicBezTo>
                  <a:pt x="299950" y="368510"/>
                  <a:pt x="260528" y="394220"/>
                  <a:pt x="214250" y="394220"/>
                </a:cubicBezTo>
                <a:cubicBezTo>
                  <a:pt x="167972" y="394220"/>
                  <a:pt x="128550" y="365939"/>
                  <a:pt x="111410" y="325660"/>
                </a:cubicBezTo>
                <a:close/>
                <a:moveTo>
                  <a:pt x="173971" y="276810"/>
                </a:moveTo>
                <a:cubicBezTo>
                  <a:pt x="177399" y="273382"/>
                  <a:pt x="182541" y="273382"/>
                  <a:pt x="185969" y="276810"/>
                </a:cubicBezTo>
                <a:lnTo>
                  <a:pt x="220249" y="311090"/>
                </a:lnTo>
                <a:cubicBezTo>
                  <a:pt x="223677" y="314518"/>
                  <a:pt x="223677" y="319660"/>
                  <a:pt x="220249" y="323088"/>
                </a:cubicBezTo>
                <a:cubicBezTo>
                  <a:pt x="218536" y="324802"/>
                  <a:pt x="215965" y="325659"/>
                  <a:pt x="214250" y="325659"/>
                </a:cubicBezTo>
                <a:cubicBezTo>
                  <a:pt x="212537" y="325659"/>
                  <a:pt x="209966" y="324802"/>
                  <a:pt x="208252" y="323088"/>
                </a:cubicBezTo>
                <a:lnTo>
                  <a:pt x="173971" y="288808"/>
                </a:lnTo>
                <a:cubicBezTo>
                  <a:pt x="170543" y="285380"/>
                  <a:pt x="170543" y="280238"/>
                  <a:pt x="173971" y="276810"/>
                </a:cubicBezTo>
                <a:close/>
                <a:moveTo>
                  <a:pt x="65132" y="257100"/>
                </a:moveTo>
                <a:lnTo>
                  <a:pt x="69417" y="308521"/>
                </a:lnTo>
                <a:lnTo>
                  <a:pt x="106268" y="308521"/>
                </a:lnTo>
                <a:cubicBezTo>
                  <a:pt x="103697" y="299950"/>
                  <a:pt x="102840" y="291381"/>
                  <a:pt x="102840" y="282811"/>
                </a:cubicBezTo>
                <a:cubicBezTo>
                  <a:pt x="102840" y="274240"/>
                  <a:pt x="104553" y="265671"/>
                  <a:pt x="106268" y="257100"/>
                </a:cubicBezTo>
                <a:close/>
                <a:moveTo>
                  <a:pt x="322232" y="257099"/>
                </a:moveTo>
                <a:cubicBezTo>
                  <a:pt x="324803" y="265670"/>
                  <a:pt x="325660" y="274239"/>
                  <a:pt x="325660" y="282810"/>
                </a:cubicBezTo>
                <a:cubicBezTo>
                  <a:pt x="325660" y="291380"/>
                  <a:pt x="323946" y="299950"/>
                  <a:pt x="322232" y="308520"/>
                </a:cubicBezTo>
                <a:lnTo>
                  <a:pt x="359083" y="308520"/>
                </a:lnTo>
                <a:lnTo>
                  <a:pt x="363368" y="257099"/>
                </a:lnTo>
                <a:close/>
                <a:moveTo>
                  <a:pt x="208251" y="242531"/>
                </a:moveTo>
                <a:cubicBezTo>
                  <a:pt x="211679" y="239103"/>
                  <a:pt x="216821" y="239103"/>
                  <a:pt x="220249" y="242531"/>
                </a:cubicBezTo>
                <a:lnTo>
                  <a:pt x="254529" y="276811"/>
                </a:lnTo>
                <a:cubicBezTo>
                  <a:pt x="257957" y="280239"/>
                  <a:pt x="257957" y="285381"/>
                  <a:pt x="254529" y="288809"/>
                </a:cubicBezTo>
                <a:cubicBezTo>
                  <a:pt x="252816" y="290523"/>
                  <a:pt x="250245" y="291380"/>
                  <a:pt x="248530" y="291380"/>
                </a:cubicBezTo>
                <a:cubicBezTo>
                  <a:pt x="246817" y="291380"/>
                  <a:pt x="244246" y="290523"/>
                  <a:pt x="242532" y="288809"/>
                </a:cubicBezTo>
                <a:lnTo>
                  <a:pt x="208251" y="254529"/>
                </a:lnTo>
                <a:cubicBezTo>
                  <a:pt x="204823" y="251101"/>
                  <a:pt x="204823" y="245959"/>
                  <a:pt x="208251" y="242531"/>
                </a:cubicBezTo>
                <a:close/>
                <a:moveTo>
                  <a:pt x="173970" y="242530"/>
                </a:moveTo>
                <a:cubicBezTo>
                  <a:pt x="177398" y="239102"/>
                  <a:pt x="182540" y="239102"/>
                  <a:pt x="185968" y="242530"/>
                </a:cubicBezTo>
                <a:lnTo>
                  <a:pt x="254529" y="311090"/>
                </a:lnTo>
                <a:cubicBezTo>
                  <a:pt x="257957" y="314518"/>
                  <a:pt x="257957" y="319661"/>
                  <a:pt x="254529" y="323089"/>
                </a:cubicBezTo>
                <a:cubicBezTo>
                  <a:pt x="252815" y="324802"/>
                  <a:pt x="250244" y="325659"/>
                  <a:pt x="248530" y="325659"/>
                </a:cubicBezTo>
                <a:cubicBezTo>
                  <a:pt x="246816" y="325659"/>
                  <a:pt x="244246" y="324803"/>
                  <a:pt x="242531" y="323089"/>
                </a:cubicBezTo>
                <a:lnTo>
                  <a:pt x="173970" y="254528"/>
                </a:lnTo>
                <a:cubicBezTo>
                  <a:pt x="170542" y="251100"/>
                  <a:pt x="170542" y="245958"/>
                  <a:pt x="173970" y="242530"/>
                </a:cubicBezTo>
                <a:close/>
                <a:moveTo>
                  <a:pt x="214250" y="188540"/>
                </a:moveTo>
                <a:cubicBezTo>
                  <a:pt x="161974" y="188540"/>
                  <a:pt x="119981" y="230533"/>
                  <a:pt x="119981" y="282810"/>
                </a:cubicBezTo>
                <a:cubicBezTo>
                  <a:pt x="119981" y="335087"/>
                  <a:pt x="161974" y="377079"/>
                  <a:pt x="214250" y="377079"/>
                </a:cubicBezTo>
                <a:cubicBezTo>
                  <a:pt x="266527" y="377079"/>
                  <a:pt x="308520" y="335086"/>
                  <a:pt x="308520" y="282810"/>
                </a:cubicBezTo>
                <a:cubicBezTo>
                  <a:pt x="308520" y="230533"/>
                  <a:pt x="266527" y="188540"/>
                  <a:pt x="214250" y="188540"/>
                </a:cubicBezTo>
                <a:close/>
                <a:moveTo>
                  <a:pt x="52278" y="119980"/>
                </a:moveTo>
                <a:lnTo>
                  <a:pt x="63418" y="239960"/>
                </a:lnTo>
                <a:lnTo>
                  <a:pt x="111410" y="239960"/>
                </a:lnTo>
                <a:cubicBezTo>
                  <a:pt x="128550" y="197110"/>
                  <a:pt x="167972" y="171399"/>
                  <a:pt x="214250" y="171399"/>
                </a:cubicBezTo>
                <a:cubicBezTo>
                  <a:pt x="260528" y="171399"/>
                  <a:pt x="299950" y="199680"/>
                  <a:pt x="317090" y="239960"/>
                </a:cubicBezTo>
                <a:lnTo>
                  <a:pt x="365082" y="239960"/>
                </a:lnTo>
                <a:lnTo>
                  <a:pt x="376224" y="119980"/>
                </a:lnTo>
                <a:close/>
                <a:moveTo>
                  <a:pt x="98555" y="17139"/>
                </a:moveTo>
                <a:cubicBezTo>
                  <a:pt x="88271" y="17139"/>
                  <a:pt x="79701" y="23138"/>
                  <a:pt x="75416" y="31708"/>
                </a:cubicBezTo>
                <a:lnTo>
                  <a:pt x="56562" y="68559"/>
                </a:lnTo>
                <a:lnTo>
                  <a:pt x="317090" y="68559"/>
                </a:lnTo>
                <a:cubicBezTo>
                  <a:pt x="322233" y="68559"/>
                  <a:pt x="325661" y="71987"/>
                  <a:pt x="325661" y="77130"/>
                </a:cubicBezTo>
                <a:cubicBezTo>
                  <a:pt x="325661" y="82272"/>
                  <a:pt x="322233" y="85700"/>
                  <a:pt x="317090" y="85700"/>
                </a:cubicBezTo>
                <a:lnTo>
                  <a:pt x="42850" y="85700"/>
                </a:lnTo>
                <a:lnTo>
                  <a:pt x="25710" y="85700"/>
                </a:lnTo>
                <a:cubicBezTo>
                  <a:pt x="20568" y="85700"/>
                  <a:pt x="17140" y="89984"/>
                  <a:pt x="17140" y="95127"/>
                </a:cubicBezTo>
                <a:cubicBezTo>
                  <a:pt x="17140" y="100269"/>
                  <a:pt x="20568" y="103697"/>
                  <a:pt x="25710" y="103697"/>
                </a:cubicBezTo>
                <a:lnTo>
                  <a:pt x="403648" y="103697"/>
                </a:lnTo>
                <a:cubicBezTo>
                  <a:pt x="408789" y="103697"/>
                  <a:pt x="412217" y="100269"/>
                  <a:pt x="412217" y="95127"/>
                </a:cubicBezTo>
                <a:cubicBezTo>
                  <a:pt x="412217" y="89984"/>
                  <a:pt x="408789" y="86556"/>
                  <a:pt x="403647" y="86556"/>
                </a:cubicBezTo>
                <a:lnTo>
                  <a:pt x="386507" y="86556"/>
                </a:lnTo>
                <a:cubicBezTo>
                  <a:pt x="383079" y="86556"/>
                  <a:pt x="380508" y="83985"/>
                  <a:pt x="378794" y="81414"/>
                </a:cubicBezTo>
                <a:lnTo>
                  <a:pt x="353941" y="31708"/>
                </a:lnTo>
                <a:cubicBezTo>
                  <a:pt x="349656" y="22281"/>
                  <a:pt x="340229" y="17139"/>
                  <a:pt x="330802" y="17139"/>
                </a:cubicBezTo>
                <a:close/>
                <a:moveTo>
                  <a:pt x="98556" y="0"/>
                </a:moveTo>
                <a:lnTo>
                  <a:pt x="329945" y="0"/>
                </a:lnTo>
                <a:cubicBezTo>
                  <a:pt x="346229" y="0"/>
                  <a:pt x="360798" y="9427"/>
                  <a:pt x="368510" y="23997"/>
                </a:cubicBezTo>
                <a:lnTo>
                  <a:pt x="390792" y="68560"/>
                </a:lnTo>
                <a:lnTo>
                  <a:pt x="402790" y="68560"/>
                </a:lnTo>
                <a:cubicBezTo>
                  <a:pt x="417360" y="68560"/>
                  <a:pt x="428500" y="79700"/>
                  <a:pt x="428500" y="94270"/>
                </a:cubicBezTo>
                <a:cubicBezTo>
                  <a:pt x="428500" y="108839"/>
                  <a:pt x="417359" y="119980"/>
                  <a:pt x="402789" y="119980"/>
                </a:cubicBezTo>
                <a:lnTo>
                  <a:pt x="393363" y="119980"/>
                </a:lnTo>
                <a:lnTo>
                  <a:pt x="361654" y="458495"/>
                </a:lnTo>
                <a:cubicBezTo>
                  <a:pt x="359940" y="479920"/>
                  <a:pt x="341943" y="497060"/>
                  <a:pt x="319661" y="497060"/>
                </a:cubicBezTo>
                <a:cubicBezTo>
                  <a:pt x="289666" y="497060"/>
                  <a:pt x="229676" y="497060"/>
                  <a:pt x="177399" y="497060"/>
                </a:cubicBezTo>
                <a:cubicBezTo>
                  <a:pt x="150832" y="497060"/>
                  <a:pt x="125979" y="497060"/>
                  <a:pt x="107982" y="497060"/>
                </a:cubicBezTo>
                <a:cubicBezTo>
                  <a:pt x="86557" y="497060"/>
                  <a:pt x="67703" y="480777"/>
                  <a:pt x="65989" y="458496"/>
                </a:cubicBezTo>
                <a:lnTo>
                  <a:pt x="35137" y="119981"/>
                </a:lnTo>
                <a:lnTo>
                  <a:pt x="25710" y="119981"/>
                </a:lnTo>
                <a:cubicBezTo>
                  <a:pt x="11141" y="119981"/>
                  <a:pt x="0" y="108840"/>
                  <a:pt x="0" y="94271"/>
                </a:cubicBezTo>
                <a:cubicBezTo>
                  <a:pt x="0" y="79701"/>
                  <a:pt x="11141" y="68560"/>
                  <a:pt x="25710" y="68560"/>
                </a:cubicBezTo>
                <a:lnTo>
                  <a:pt x="37709" y="68560"/>
                </a:lnTo>
                <a:lnTo>
                  <a:pt x="59991" y="23996"/>
                </a:lnTo>
                <a:cubicBezTo>
                  <a:pt x="67704" y="9427"/>
                  <a:pt x="82273" y="0"/>
                  <a:pt x="98556" y="0"/>
                </a:cubicBezTo>
                <a:close/>
              </a:path>
            </a:pathLst>
          </a:cu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bg1"/>
              </a:solidFill>
            </a:endParaRPr>
          </a:p>
        </p:txBody>
      </p:sp>
      <p:sp>
        <p:nvSpPr>
          <p:cNvPr id="44" name="Freeform: Shape 43">
            <a:extLst>
              <a:ext uri="{FF2B5EF4-FFF2-40B4-BE49-F238E27FC236}">
                <a16:creationId xmlns:a16="http://schemas.microsoft.com/office/drawing/2014/main" id="{27B047EF-D33D-4004-B737-56698AD6BCC1}"/>
              </a:ext>
            </a:extLst>
          </p:cNvPr>
          <p:cNvSpPr/>
          <p:nvPr userDrawn="1"/>
        </p:nvSpPr>
        <p:spPr>
          <a:xfrm>
            <a:off x="8602850" y="4898376"/>
            <a:ext cx="744211" cy="74536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5" name="Freeform: Shape 44">
            <a:extLst>
              <a:ext uri="{FF2B5EF4-FFF2-40B4-BE49-F238E27FC236}">
                <a16:creationId xmlns:a16="http://schemas.microsoft.com/office/drawing/2014/main" id="{F98D87F1-AD90-49C0-A36A-8A720C118DDE}"/>
              </a:ext>
            </a:extLst>
          </p:cNvPr>
          <p:cNvSpPr/>
          <p:nvPr userDrawn="1"/>
        </p:nvSpPr>
        <p:spPr>
          <a:xfrm>
            <a:off x="11143310" y="-622965"/>
            <a:ext cx="1587297" cy="158975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6" name="Freeform: Shape 45">
            <a:extLst>
              <a:ext uri="{FF2B5EF4-FFF2-40B4-BE49-F238E27FC236}">
                <a16:creationId xmlns:a16="http://schemas.microsoft.com/office/drawing/2014/main" id="{188B66A3-286E-402E-A9CC-DC5283A2A561}"/>
              </a:ext>
            </a:extLst>
          </p:cNvPr>
          <p:cNvSpPr/>
          <p:nvPr userDrawn="1"/>
        </p:nvSpPr>
        <p:spPr>
          <a:xfrm>
            <a:off x="10442388" y="313460"/>
            <a:ext cx="342821" cy="34335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8" name="Freeform: Shape 47">
            <a:extLst>
              <a:ext uri="{FF2B5EF4-FFF2-40B4-BE49-F238E27FC236}">
                <a16:creationId xmlns:a16="http://schemas.microsoft.com/office/drawing/2014/main" id="{DDAED464-7F5B-487B-A5FB-11E00BCCD2FC}"/>
              </a:ext>
            </a:extLst>
          </p:cNvPr>
          <p:cNvSpPr/>
          <p:nvPr userDrawn="1"/>
        </p:nvSpPr>
        <p:spPr>
          <a:xfrm>
            <a:off x="697721" y="4984609"/>
            <a:ext cx="385686" cy="38628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sz="1799"/>
          </a:p>
        </p:txBody>
      </p:sp>
      <p:sp>
        <p:nvSpPr>
          <p:cNvPr id="49" name="Freeform: Shape 48">
            <a:extLst>
              <a:ext uri="{FF2B5EF4-FFF2-40B4-BE49-F238E27FC236}">
                <a16:creationId xmlns:a16="http://schemas.microsoft.com/office/drawing/2014/main" id="{8D2A2D01-49CC-4F96-8E5F-0184AA2E83AA}"/>
              </a:ext>
            </a:extLst>
          </p:cNvPr>
          <p:cNvSpPr/>
          <p:nvPr userDrawn="1"/>
        </p:nvSpPr>
        <p:spPr>
          <a:xfrm>
            <a:off x="11544344" y="4898381"/>
            <a:ext cx="206549" cy="2068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sz="1799"/>
          </a:p>
        </p:txBody>
      </p:sp>
      <p:sp>
        <p:nvSpPr>
          <p:cNvPr id="50" name="Freeform: Shape 49">
            <a:extLst>
              <a:ext uri="{FF2B5EF4-FFF2-40B4-BE49-F238E27FC236}">
                <a16:creationId xmlns:a16="http://schemas.microsoft.com/office/drawing/2014/main" id="{8ADB0008-D642-4238-8302-08E8D79F60F3}"/>
              </a:ext>
            </a:extLst>
          </p:cNvPr>
          <p:cNvSpPr/>
          <p:nvPr userDrawn="1"/>
        </p:nvSpPr>
        <p:spPr>
          <a:xfrm>
            <a:off x="2390319" y="1371538"/>
            <a:ext cx="481843" cy="48258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51" name="Left Text Body">
            <a:extLst>
              <a:ext uri="{FF2B5EF4-FFF2-40B4-BE49-F238E27FC236}">
                <a16:creationId xmlns:a16="http://schemas.microsoft.com/office/drawing/2014/main" id="{028A4894-4DC0-45E0-B759-724BACCA0DCC}"/>
              </a:ext>
            </a:extLst>
          </p:cNvPr>
          <p:cNvSpPr txBox="1"/>
          <p:nvPr userDrawn="1"/>
        </p:nvSpPr>
        <p:spPr>
          <a:xfrm>
            <a:off x="4982554" y="5072387"/>
            <a:ext cx="2230068" cy="369332"/>
          </a:xfrm>
          <a:prstGeom prst="rect">
            <a:avLst/>
          </a:prstGeom>
          <a:noFill/>
        </p:spPr>
        <p:txBody>
          <a:bodyPr wrap="none" lIns="0" tIns="0" rIns="0" bIns="0" rtlCol="0">
            <a:spAutoFit/>
          </a:bodyPr>
          <a:lstStyle/>
          <a:p>
            <a:pPr algn="ctr">
              <a:lnSpc>
                <a:spcPct val="150000"/>
              </a:lnSpc>
            </a:pPr>
            <a:r>
              <a:rPr lang="en-US" sz="1800" b="1">
                <a:solidFill>
                  <a:schemeClr val="bg1"/>
                </a:solidFill>
              </a:rPr>
              <a:t>11.30 am – 00.30 pm</a:t>
            </a:r>
            <a:endParaRPr lang="en-ID" sz="1800" b="1">
              <a:solidFill>
                <a:schemeClr val="bg1"/>
              </a:solidFill>
            </a:endParaRPr>
          </a:p>
        </p:txBody>
      </p:sp>
      <p:pic>
        <p:nvPicPr>
          <p:cNvPr id="27" name="Picture 26" descr="A picture containing light&#10;&#10;Description automatically generated">
            <a:extLst>
              <a:ext uri="{FF2B5EF4-FFF2-40B4-BE49-F238E27FC236}">
                <a16:creationId xmlns:a16="http://schemas.microsoft.com/office/drawing/2014/main" id="{060F162B-A8D2-46C1-B3C9-9B143ACFE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05927" y="3944669"/>
            <a:ext cx="4185227" cy="4185227"/>
          </a:xfrm>
          <a:prstGeom prst="rect">
            <a:avLst/>
          </a:prstGeom>
        </p:spPr>
      </p:pic>
      <p:sp>
        <p:nvSpPr>
          <p:cNvPr id="52" name="Left Text Body">
            <a:extLst>
              <a:ext uri="{FF2B5EF4-FFF2-40B4-BE49-F238E27FC236}">
                <a16:creationId xmlns:a16="http://schemas.microsoft.com/office/drawing/2014/main" id="{EC650EB7-5725-49A6-AF88-A48ECC0AD9C0}"/>
              </a:ext>
            </a:extLst>
          </p:cNvPr>
          <p:cNvSpPr txBox="1"/>
          <p:nvPr userDrawn="1"/>
        </p:nvSpPr>
        <p:spPr>
          <a:xfrm>
            <a:off x="4545604" y="5476004"/>
            <a:ext cx="3103968" cy="610424"/>
          </a:xfrm>
          <a:prstGeom prst="rect">
            <a:avLst/>
          </a:prstGeom>
          <a:noFill/>
        </p:spPr>
        <p:txBody>
          <a:bodyPr wrap="square" lIns="0" tIns="0" rIns="0" bIns="0" rtlCol="0">
            <a:spAutoFit/>
          </a:bodyPr>
          <a:lstStyle/>
          <a:p>
            <a:pPr algn="ctr">
              <a:lnSpc>
                <a:spcPct val="150000"/>
              </a:lnSpc>
            </a:pPr>
            <a:r>
              <a:rPr lang="en-US" sz="1400" err="1">
                <a:solidFill>
                  <a:schemeClr val="bg1"/>
                </a:solidFill>
              </a:rPr>
              <a:t>ornare</a:t>
            </a:r>
            <a:r>
              <a:rPr lang="en-US" sz="1400">
                <a:solidFill>
                  <a:schemeClr val="bg1"/>
                </a:solidFill>
              </a:rPr>
              <a:t> </a:t>
            </a:r>
            <a:r>
              <a:rPr lang="en-US" sz="1400" err="1">
                <a:solidFill>
                  <a:schemeClr val="bg1"/>
                </a:solidFill>
              </a:rPr>
              <a:t>praesent</a:t>
            </a:r>
            <a:r>
              <a:rPr lang="en-US" sz="1400">
                <a:solidFill>
                  <a:schemeClr val="bg1"/>
                </a:solidFill>
              </a:rPr>
              <a:t> </a:t>
            </a:r>
            <a:r>
              <a:rPr lang="en-US" sz="1400" err="1">
                <a:solidFill>
                  <a:schemeClr val="bg1"/>
                </a:solidFill>
              </a:rPr>
              <a:t>turpis</a:t>
            </a:r>
            <a:r>
              <a:rPr lang="en-US" sz="1400">
                <a:solidFill>
                  <a:schemeClr val="bg1"/>
                </a:solidFill>
              </a:rPr>
              <a:t> antes dolor </a:t>
            </a:r>
            <a:r>
              <a:rPr lang="en-US" sz="1400" err="1">
                <a:solidFill>
                  <a:schemeClr val="bg1"/>
                </a:solidFill>
              </a:rPr>
              <a:t>elementum</a:t>
            </a:r>
            <a:r>
              <a:rPr lang="en-US" sz="1400">
                <a:solidFill>
                  <a:schemeClr val="bg1"/>
                </a:solidFill>
              </a:rPr>
              <a:t> ipsum </a:t>
            </a:r>
            <a:r>
              <a:rPr lang="en-US" sz="1400" err="1">
                <a:solidFill>
                  <a:schemeClr val="bg1"/>
                </a:solidFill>
              </a:rPr>
              <a:t>volutpat</a:t>
            </a:r>
            <a:endParaRPr lang="en-ID" sz="1400" b="1">
              <a:solidFill>
                <a:schemeClr val="bg1"/>
              </a:solidFill>
            </a:endParaRPr>
          </a:p>
        </p:txBody>
      </p:sp>
      <p:pic>
        <p:nvPicPr>
          <p:cNvPr id="53" name="Picture 52" descr="A picture containing light&#10;&#10;Description automatically generated">
            <a:extLst>
              <a:ext uri="{FF2B5EF4-FFF2-40B4-BE49-F238E27FC236}">
                <a16:creationId xmlns:a16="http://schemas.microsoft.com/office/drawing/2014/main" id="{6D3FE2BA-8A6E-46DB-BEBE-6293F1B8C1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6667" y="3712721"/>
            <a:ext cx="1329053" cy="1329053"/>
          </a:xfrm>
          <a:prstGeom prst="rect">
            <a:avLst/>
          </a:prstGeom>
        </p:spPr>
      </p:pic>
      <p:pic>
        <p:nvPicPr>
          <p:cNvPr id="54" name="Picture 53" descr="A picture containing light&#10;&#10;Description automatically generated">
            <a:extLst>
              <a:ext uri="{FF2B5EF4-FFF2-40B4-BE49-F238E27FC236}">
                <a16:creationId xmlns:a16="http://schemas.microsoft.com/office/drawing/2014/main" id="{4AB7F66E-D5A3-4BB6-BD32-7A6B9A3B9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87350" y="5177755"/>
            <a:ext cx="1329053" cy="1329053"/>
          </a:xfrm>
          <a:prstGeom prst="rect">
            <a:avLst/>
          </a:prstGeom>
        </p:spPr>
      </p:pic>
    </p:spTree>
    <p:extLst>
      <p:ext uri="{BB962C8B-B14F-4D97-AF65-F5344CB8AC3E}">
        <p14:creationId xmlns:p14="http://schemas.microsoft.com/office/powerpoint/2010/main" val="374442842"/>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39B42F3-2150-4CE7-AA78-88525635211F}"/>
              </a:ext>
            </a:extLst>
          </p:cNvPr>
          <p:cNvSpPr/>
          <p:nvPr userDrawn="1"/>
        </p:nvSpPr>
        <p:spPr>
          <a:xfrm rot="15789676" flipH="1">
            <a:off x="5352459" y="1309922"/>
            <a:ext cx="7178155" cy="6076408"/>
          </a:xfrm>
          <a:custGeom>
            <a:avLst/>
            <a:gdLst>
              <a:gd name="connsiteX0" fmla="*/ 2450395 w 6803213"/>
              <a:gd name="connsiteY0" fmla="*/ 19403 h 5758264"/>
              <a:gd name="connsiteX1" fmla="*/ 19177 w 6803213"/>
              <a:gd name="connsiteY1" fmla="*/ 3106298 h 5758264"/>
              <a:gd name="connsiteX2" fmla="*/ 3101718 w 6803213"/>
              <a:gd name="connsiteY2" fmla="*/ 5541869 h 5758264"/>
              <a:gd name="connsiteX3" fmla="*/ 4575535 w 6803213"/>
              <a:gd name="connsiteY3" fmla="*/ 4897799 h 5758264"/>
              <a:gd name="connsiteX4" fmla="*/ 5010718 w 6803213"/>
              <a:gd name="connsiteY4" fmla="*/ 4848478 h 5758264"/>
              <a:gd name="connsiteX5" fmla="*/ 6803213 w 6803213"/>
              <a:gd name="connsiteY5" fmla="*/ 5758264 h 5758264"/>
              <a:gd name="connsiteX6" fmla="*/ 6749245 w 6803213"/>
              <a:gd name="connsiteY6" fmla="*/ 5308259 h 5758264"/>
              <a:gd name="connsiteX7" fmla="*/ 5399482 w 6803213"/>
              <a:gd name="connsiteY7" fmla="*/ 4623634 h 5758264"/>
              <a:gd name="connsiteX8" fmla="*/ 5231210 w 6803213"/>
              <a:gd name="connsiteY8" fmla="*/ 4082556 h 5758264"/>
              <a:gd name="connsiteX9" fmla="*/ 5534388 w 6803213"/>
              <a:gd name="connsiteY9" fmla="*/ 2456426 h 5758264"/>
              <a:gd name="connsiteX10" fmla="*/ 2450395 w 6803213"/>
              <a:gd name="connsiteY10" fmla="*/ 19403 h 57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3213" h="5758264">
                <a:moveTo>
                  <a:pt x="2450395" y="19403"/>
                </a:moveTo>
                <a:cubicBezTo>
                  <a:pt x="927257" y="199279"/>
                  <a:pt x="-159248" y="1581709"/>
                  <a:pt x="19177" y="3106298"/>
                </a:cubicBezTo>
                <a:cubicBezTo>
                  <a:pt x="197602" y="4630887"/>
                  <a:pt x="1578580" y="5721743"/>
                  <a:pt x="3101718" y="5541869"/>
                </a:cubicBezTo>
                <a:cubicBezTo>
                  <a:pt x="3667455" y="5475141"/>
                  <a:pt x="4172267" y="5243043"/>
                  <a:pt x="4575535" y="4897799"/>
                </a:cubicBezTo>
                <a:cubicBezTo>
                  <a:pt x="4695936" y="4794805"/>
                  <a:pt x="4868558" y="4775947"/>
                  <a:pt x="5010718" y="4848478"/>
                </a:cubicBezTo>
                <a:lnTo>
                  <a:pt x="6803213" y="5758264"/>
                </a:lnTo>
                <a:lnTo>
                  <a:pt x="6749245" y="5308259"/>
                </a:lnTo>
                <a:lnTo>
                  <a:pt x="5399482" y="4623634"/>
                </a:lnTo>
                <a:cubicBezTo>
                  <a:pt x="5200748" y="4523542"/>
                  <a:pt x="5126767" y="4279840"/>
                  <a:pt x="5231210" y="4082556"/>
                </a:cubicBezTo>
                <a:cubicBezTo>
                  <a:pt x="5486518" y="3600955"/>
                  <a:pt x="5602567" y="3039569"/>
                  <a:pt x="5534388" y="2456426"/>
                </a:cubicBezTo>
                <a:cubicBezTo>
                  <a:pt x="5353062" y="930386"/>
                  <a:pt x="3973534" y="-160472"/>
                  <a:pt x="2450395" y="19403"/>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sp>
        <p:nvSpPr>
          <p:cNvPr id="11" name="Freeform: Shape 10">
            <a:extLst>
              <a:ext uri="{FF2B5EF4-FFF2-40B4-BE49-F238E27FC236}">
                <a16:creationId xmlns:a16="http://schemas.microsoft.com/office/drawing/2014/main" id="{AD7A9273-6EFF-471B-97DD-A1C9231AB29F}"/>
              </a:ext>
            </a:extLst>
          </p:cNvPr>
          <p:cNvSpPr/>
          <p:nvPr userDrawn="1"/>
        </p:nvSpPr>
        <p:spPr>
          <a:xfrm rot="18343678" flipH="1">
            <a:off x="6325822" y="1042280"/>
            <a:ext cx="4859140" cy="4867607"/>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4" name="Rectangle: Rounded Corners 13">
            <a:extLst>
              <a:ext uri="{FF2B5EF4-FFF2-40B4-BE49-F238E27FC236}">
                <a16:creationId xmlns:a16="http://schemas.microsoft.com/office/drawing/2014/main" id="{B70D9827-90D1-41DC-875A-C924E190EDCC}"/>
              </a:ext>
            </a:extLst>
          </p:cNvPr>
          <p:cNvSpPr/>
          <p:nvPr userDrawn="1"/>
        </p:nvSpPr>
        <p:spPr>
          <a:xfrm>
            <a:off x="807825" y="320766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40" name="Freeform: Shape 39">
            <a:extLst>
              <a:ext uri="{FF2B5EF4-FFF2-40B4-BE49-F238E27FC236}">
                <a16:creationId xmlns:a16="http://schemas.microsoft.com/office/drawing/2014/main" id="{D66EDAF7-3B91-42B2-B914-5D0AC9429DB2}"/>
              </a:ext>
            </a:extLst>
          </p:cNvPr>
          <p:cNvSpPr/>
          <p:nvPr userDrawn="1"/>
        </p:nvSpPr>
        <p:spPr>
          <a:xfrm>
            <a:off x="5277349" y="3570514"/>
            <a:ext cx="910054" cy="91146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1" name="Freeform: Shape 40">
            <a:extLst>
              <a:ext uri="{FF2B5EF4-FFF2-40B4-BE49-F238E27FC236}">
                <a16:creationId xmlns:a16="http://schemas.microsoft.com/office/drawing/2014/main" id="{A2B5DA8D-AF91-4062-BCAA-085C0C9F7B01}"/>
              </a:ext>
            </a:extLst>
          </p:cNvPr>
          <p:cNvSpPr/>
          <p:nvPr userDrawn="1"/>
        </p:nvSpPr>
        <p:spPr>
          <a:xfrm>
            <a:off x="11130911" y="612941"/>
            <a:ext cx="324669" cy="32517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2" name="Freeform: Shape 41">
            <a:extLst>
              <a:ext uri="{FF2B5EF4-FFF2-40B4-BE49-F238E27FC236}">
                <a16:creationId xmlns:a16="http://schemas.microsoft.com/office/drawing/2014/main" id="{9096F952-4F7A-4374-AEBD-A97F9B04EE72}"/>
              </a:ext>
            </a:extLst>
          </p:cNvPr>
          <p:cNvSpPr/>
          <p:nvPr userDrawn="1"/>
        </p:nvSpPr>
        <p:spPr>
          <a:xfrm>
            <a:off x="832239" y="534056"/>
            <a:ext cx="241092" cy="24146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3" name="Freeform: Shape 42">
            <a:extLst>
              <a:ext uri="{FF2B5EF4-FFF2-40B4-BE49-F238E27FC236}">
                <a16:creationId xmlns:a16="http://schemas.microsoft.com/office/drawing/2014/main" id="{8E85D59A-E2BC-41D3-8D50-D06F6D8AADAB}"/>
              </a:ext>
            </a:extLst>
          </p:cNvPr>
          <p:cNvSpPr/>
          <p:nvPr userDrawn="1"/>
        </p:nvSpPr>
        <p:spPr>
          <a:xfrm>
            <a:off x="5532137" y="4695127"/>
            <a:ext cx="241092" cy="24146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4" name="Freeform: Shape 43">
            <a:extLst>
              <a:ext uri="{FF2B5EF4-FFF2-40B4-BE49-F238E27FC236}">
                <a16:creationId xmlns:a16="http://schemas.microsoft.com/office/drawing/2014/main" id="{A9BFDF8C-6575-4809-B951-F5A94B32FC4D}"/>
              </a:ext>
            </a:extLst>
          </p:cNvPr>
          <p:cNvSpPr/>
          <p:nvPr userDrawn="1"/>
        </p:nvSpPr>
        <p:spPr>
          <a:xfrm>
            <a:off x="6516676" y="5972473"/>
            <a:ext cx="184494" cy="18478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 name="Text Placeholder 2">
            <a:extLst>
              <a:ext uri="{FF2B5EF4-FFF2-40B4-BE49-F238E27FC236}">
                <a16:creationId xmlns:a16="http://schemas.microsoft.com/office/drawing/2014/main" id="{4C24D99B-BF7A-4D95-8120-EDF7BA42455B}"/>
              </a:ext>
            </a:extLst>
          </p:cNvPr>
          <p:cNvSpPr>
            <a:spLocks noGrp="1"/>
          </p:cNvSpPr>
          <p:nvPr>
            <p:ph type="body" sz="quarter" idx="11" hasCustomPrompt="1"/>
          </p:nvPr>
        </p:nvSpPr>
        <p:spPr>
          <a:xfrm>
            <a:off x="831852" y="1144588"/>
            <a:ext cx="4351338" cy="836612"/>
          </a:xfrm>
          <a:prstGeom prst="rect">
            <a:avLst/>
          </a:prstGeom>
        </p:spPr>
        <p:txBody>
          <a:bodyPr/>
          <a:lstStyle>
            <a:lvl1pPr marL="0" indent="0">
              <a:buNone/>
              <a:defRPr sz="4800"/>
            </a:lvl1pPr>
          </a:lstStyle>
          <a:p>
            <a:pPr lvl="0"/>
            <a:r>
              <a:rPr lang="en-US"/>
              <a:t>TITLE SLIDE</a:t>
            </a:r>
          </a:p>
        </p:txBody>
      </p:sp>
      <p:pic>
        <p:nvPicPr>
          <p:cNvPr id="45" name="Picture 44" descr="A picture containing light&#10;&#10;Description automatically generated">
            <a:extLst>
              <a:ext uri="{FF2B5EF4-FFF2-40B4-BE49-F238E27FC236}">
                <a16:creationId xmlns:a16="http://schemas.microsoft.com/office/drawing/2014/main" id="{F200DA8E-C35A-450D-8D58-709EB2CA65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303" y="-314483"/>
            <a:ext cx="1115339" cy="1115339"/>
          </a:xfrm>
          <a:prstGeom prst="rect">
            <a:avLst/>
          </a:prstGeom>
        </p:spPr>
      </p:pic>
      <p:pic>
        <p:nvPicPr>
          <p:cNvPr id="46" name="Picture 45" descr="A picture containing light&#10;&#10;Description automatically generated">
            <a:extLst>
              <a:ext uri="{FF2B5EF4-FFF2-40B4-BE49-F238E27FC236}">
                <a16:creationId xmlns:a16="http://schemas.microsoft.com/office/drawing/2014/main" id="{3EF4EF18-C4B6-4594-A1BC-48985F1B3E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77365" y="878571"/>
            <a:ext cx="1436161" cy="1436161"/>
          </a:xfrm>
          <a:prstGeom prst="rect">
            <a:avLst/>
          </a:prstGeom>
        </p:spPr>
      </p:pic>
      <p:pic>
        <p:nvPicPr>
          <p:cNvPr id="47" name="Picture 46" descr="A picture containing light&#10;&#10;Description automatically generated">
            <a:extLst>
              <a:ext uri="{FF2B5EF4-FFF2-40B4-BE49-F238E27FC236}">
                <a16:creationId xmlns:a16="http://schemas.microsoft.com/office/drawing/2014/main" id="{FE08815C-FF14-4158-9FFC-C23E6D35AEF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01170" y="5906103"/>
            <a:ext cx="485928" cy="485928"/>
          </a:xfrm>
          <a:prstGeom prst="rect">
            <a:avLst/>
          </a:prstGeom>
        </p:spPr>
      </p:pic>
      <p:sp>
        <p:nvSpPr>
          <p:cNvPr id="5" name="Text Placeholder 4">
            <a:extLst>
              <a:ext uri="{FF2B5EF4-FFF2-40B4-BE49-F238E27FC236}">
                <a16:creationId xmlns:a16="http://schemas.microsoft.com/office/drawing/2014/main" id="{077E4E71-6D9F-4087-A937-994DC1999731}"/>
              </a:ext>
            </a:extLst>
          </p:cNvPr>
          <p:cNvSpPr>
            <a:spLocks noGrp="1"/>
          </p:cNvSpPr>
          <p:nvPr>
            <p:ph type="body" sz="quarter" idx="12" hasCustomPrompt="1"/>
          </p:nvPr>
        </p:nvSpPr>
        <p:spPr>
          <a:xfrm>
            <a:off x="831852" y="1981204"/>
            <a:ext cx="4351338" cy="1179513"/>
          </a:xfrm>
          <a:prstGeom prst="rect">
            <a:avLst/>
          </a:prstGeom>
        </p:spPr>
        <p:txBody>
          <a:bodyPr/>
          <a:lstStyle>
            <a:lvl1pPr marL="0" indent="0">
              <a:buNone/>
              <a:defRPr sz="2400"/>
            </a:lvl1pPr>
          </a:lstStyle>
          <a:p>
            <a:pPr lvl="0"/>
            <a:r>
              <a:rPr lang="en-US" sz="2400"/>
              <a:t>Text Goes Here</a:t>
            </a:r>
            <a:endParaRPr lang="en-US"/>
          </a:p>
        </p:txBody>
      </p:sp>
      <p:sp>
        <p:nvSpPr>
          <p:cNvPr id="49" name="Picture Placeholder 48">
            <a:extLst>
              <a:ext uri="{FF2B5EF4-FFF2-40B4-BE49-F238E27FC236}">
                <a16:creationId xmlns:a16="http://schemas.microsoft.com/office/drawing/2014/main" id="{524B152D-B71F-43E6-B249-2FCAB7B21ECD}"/>
              </a:ext>
            </a:extLst>
          </p:cNvPr>
          <p:cNvSpPr>
            <a:spLocks noGrp="1"/>
          </p:cNvSpPr>
          <p:nvPr>
            <p:ph type="pic" sz="quarter" idx="14"/>
          </p:nvPr>
        </p:nvSpPr>
        <p:spPr>
          <a:xfrm>
            <a:off x="6096795" y="878571"/>
            <a:ext cx="5487625" cy="5207339"/>
          </a:xfrm>
          <a:prstGeom prst="rect">
            <a:avLst/>
          </a:prstGeom>
        </p:spPr>
        <p:txBody>
          <a:bodyPr/>
          <a:lstStyle/>
          <a:p>
            <a:endParaRPr lang="en-US"/>
          </a:p>
        </p:txBody>
      </p:sp>
      <p:sp>
        <p:nvSpPr>
          <p:cNvPr id="48" name="Text Placeholder 4">
            <a:extLst>
              <a:ext uri="{FF2B5EF4-FFF2-40B4-BE49-F238E27FC236}">
                <a16:creationId xmlns:a16="http://schemas.microsoft.com/office/drawing/2014/main" id="{04E0420C-2548-4EDD-BB70-6FD6A3D4F4D6}"/>
              </a:ext>
            </a:extLst>
          </p:cNvPr>
          <p:cNvSpPr>
            <a:spLocks noGrp="1"/>
          </p:cNvSpPr>
          <p:nvPr>
            <p:ph type="body" sz="quarter" idx="13" hasCustomPrompt="1"/>
          </p:nvPr>
        </p:nvSpPr>
        <p:spPr>
          <a:xfrm>
            <a:off x="859863" y="3492626"/>
            <a:ext cx="4351338" cy="2924050"/>
          </a:xfrm>
          <a:prstGeom prst="rect">
            <a:avLst/>
          </a:prstGeom>
        </p:spPr>
        <p:txBody>
          <a:bodyPr/>
          <a:lstStyle>
            <a:lvl1pPr marL="0" indent="0">
              <a:buNone/>
              <a:defRPr sz="2400"/>
            </a:lvl1pPr>
          </a:lstStyle>
          <a:p>
            <a:pPr lvl="0"/>
            <a:r>
              <a:rPr lang="en-US" sz="2400"/>
              <a:t>Text Goes Here</a:t>
            </a:r>
            <a:endParaRPr lang="en-US"/>
          </a:p>
        </p:txBody>
      </p:sp>
    </p:spTree>
    <p:extLst>
      <p:ext uri="{BB962C8B-B14F-4D97-AF65-F5344CB8AC3E}">
        <p14:creationId xmlns:p14="http://schemas.microsoft.com/office/powerpoint/2010/main" val="301127109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B9F5727-65D8-4CCB-AAB0-49318423748F}"/>
              </a:ext>
            </a:extLst>
          </p:cNvPr>
          <p:cNvSpPr/>
          <p:nvPr userDrawn="1"/>
        </p:nvSpPr>
        <p:spPr>
          <a:xfrm flipH="1">
            <a:off x="-854755" y="326986"/>
            <a:ext cx="16773228"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4" name="Freeform: Shape 3">
            <a:extLst>
              <a:ext uri="{FF2B5EF4-FFF2-40B4-BE49-F238E27FC236}">
                <a16:creationId xmlns:a16="http://schemas.microsoft.com/office/drawing/2014/main" id="{332BF14A-D01C-4F7F-B9FA-A5200966DD32}"/>
              </a:ext>
            </a:extLst>
          </p:cNvPr>
          <p:cNvSpPr/>
          <p:nvPr userDrawn="1"/>
        </p:nvSpPr>
        <p:spPr>
          <a:xfrm flipH="1">
            <a:off x="-464826" y="4676378"/>
            <a:ext cx="2574708"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5" name="Freeform: Shape 4">
            <a:extLst>
              <a:ext uri="{FF2B5EF4-FFF2-40B4-BE49-F238E27FC236}">
                <a16:creationId xmlns:a16="http://schemas.microsoft.com/office/drawing/2014/main" id="{D58494F2-95C4-48DA-9F11-D4FE871FECE7}"/>
              </a:ext>
            </a:extLst>
          </p:cNvPr>
          <p:cNvSpPr/>
          <p:nvPr userDrawn="1"/>
        </p:nvSpPr>
        <p:spPr>
          <a:xfrm>
            <a:off x="2281815" y="1162541"/>
            <a:ext cx="261428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6" name="Freeform: Shape 5">
            <a:extLst>
              <a:ext uri="{FF2B5EF4-FFF2-40B4-BE49-F238E27FC236}">
                <a16:creationId xmlns:a16="http://schemas.microsoft.com/office/drawing/2014/main" id="{F7EF2580-A16E-46CE-BFD3-4F5C7598146E}"/>
              </a:ext>
            </a:extLst>
          </p:cNvPr>
          <p:cNvSpPr/>
          <p:nvPr userDrawn="1"/>
        </p:nvSpPr>
        <p:spPr>
          <a:xfrm flipH="1">
            <a:off x="7799587" y="832938"/>
            <a:ext cx="7612871"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7" name="PpHolder5">
            <a:extLst>
              <a:ext uri="{FF2B5EF4-FFF2-40B4-BE49-F238E27FC236}">
                <a16:creationId xmlns:a16="http://schemas.microsoft.com/office/drawing/2014/main" id="{1F70385B-8849-4EE5-9894-05BA310A2488}"/>
              </a:ext>
            </a:extLst>
          </p:cNvPr>
          <p:cNvSpPr>
            <a:spLocks noGrp="1"/>
          </p:cNvSpPr>
          <p:nvPr>
            <p:ph type="pic" sz="quarter" idx="10"/>
          </p:nvPr>
        </p:nvSpPr>
        <p:spPr>
          <a:xfrm>
            <a:off x="8301094" y="1329056"/>
            <a:ext cx="6609852" cy="6619639"/>
          </a:xfrm>
          <a:custGeom>
            <a:avLst/>
            <a:gdLst>
              <a:gd name="connsiteX0" fmla="*/ 3354951 w 6608991"/>
              <a:gd name="connsiteY0" fmla="*/ 434 h 6619639"/>
              <a:gd name="connsiteX1" fmla="*/ 3692294 w 6608991"/>
              <a:gd name="connsiteY1" fmla="*/ 23097 h 6619639"/>
              <a:gd name="connsiteX2" fmla="*/ 6586190 w 6608991"/>
              <a:gd name="connsiteY2" fmla="*/ 3697444 h 6619639"/>
              <a:gd name="connsiteX3" fmla="*/ 2917020 w 6608991"/>
              <a:gd name="connsiteY3" fmla="*/ 6596517 h 6619639"/>
              <a:gd name="connsiteX4" fmla="*/ 23124 w 6608991"/>
              <a:gd name="connsiteY4" fmla="*/ 2922171 h 6619639"/>
              <a:gd name="connsiteX5" fmla="*/ 3354951 w 6608991"/>
              <a:gd name="connsiteY5" fmla="*/ 434 h 66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8991" h="6619639">
                <a:moveTo>
                  <a:pt x="3354951" y="434"/>
                </a:moveTo>
                <a:cubicBezTo>
                  <a:pt x="3466539" y="2242"/>
                  <a:pt x="3579089" y="9715"/>
                  <a:pt x="3692294" y="23097"/>
                </a:cubicBezTo>
                <a:cubicBezTo>
                  <a:pt x="5503568" y="237204"/>
                  <a:pt x="6798570" y="1882717"/>
                  <a:pt x="6586190" y="3697444"/>
                </a:cubicBezTo>
                <a:cubicBezTo>
                  <a:pt x="6372082" y="5513896"/>
                  <a:pt x="4728294" y="6810624"/>
                  <a:pt x="2917020" y="6596517"/>
                </a:cubicBezTo>
                <a:cubicBezTo>
                  <a:pt x="1105745" y="6382411"/>
                  <a:pt x="-190982" y="4736897"/>
                  <a:pt x="23124" y="2922171"/>
                </a:cubicBezTo>
                <a:cubicBezTo>
                  <a:pt x="223849" y="1220864"/>
                  <a:pt x="1681130" y="-26687"/>
                  <a:pt x="3354951" y="434"/>
                </a:cubicBezTo>
                <a:close/>
              </a:path>
            </a:pathLst>
          </a:custGeom>
        </p:spPr>
      </p:sp>
      <p:sp>
        <p:nvSpPr>
          <p:cNvPr id="8" name="Grand Title">
            <a:extLst>
              <a:ext uri="{FF2B5EF4-FFF2-40B4-BE49-F238E27FC236}">
                <a16:creationId xmlns:a16="http://schemas.microsoft.com/office/drawing/2014/main" id="{1F72BA5E-426C-469E-93B9-2C9D49C53979}"/>
              </a:ext>
            </a:extLst>
          </p:cNvPr>
          <p:cNvSpPr txBox="1"/>
          <p:nvPr userDrawn="1"/>
        </p:nvSpPr>
        <p:spPr>
          <a:xfrm>
            <a:off x="803769" y="5475470"/>
            <a:ext cx="4488031" cy="769441"/>
          </a:xfrm>
          <a:prstGeom prst="rect">
            <a:avLst/>
          </a:prstGeom>
          <a:noFill/>
        </p:spPr>
        <p:txBody>
          <a:bodyPr wrap="none" lIns="0" tIns="0" rIns="0" bIns="0" rtlCol="0" anchor="t" anchorCtr="0">
            <a:spAutoFit/>
          </a:bodyPr>
          <a:lstStyle/>
          <a:p>
            <a:r>
              <a:rPr lang="en-US" sz="5001">
                <a:solidFill>
                  <a:schemeClr val="bg1"/>
                </a:solidFill>
                <a:latin typeface="+mj-lt"/>
              </a:rPr>
              <a:t>IMAGE </a:t>
            </a:r>
            <a:r>
              <a:rPr lang="en-US" sz="5001">
                <a:solidFill>
                  <a:schemeClr val="tx1">
                    <a:lumMod val="85000"/>
                    <a:lumOff val="15000"/>
                  </a:schemeClr>
                </a:solidFill>
                <a:latin typeface="+mj-lt"/>
              </a:rPr>
              <a:t>GALLERY</a:t>
            </a:r>
            <a:endParaRPr lang="en-ID" sz="5001">
              <a:solidFill>
                <a:schemeClr val="tx1">
                  <a:lumMod val="85000"/>
                  <a:lumOff val="15000"/>
                </a:schemeClr>
              </a:solidFill>
              <a:latin typeface="+mj-lt"/>
            </a:endParaRPr>
          </a:p>
        </p:txBody>
      </p:sp>
      <p:sp>
        <p:nvSpPr>
          <p:cNvPr id="9" name="Freeform: Shape 8">
            <a:extLst>
              <a:ext uri="{FF2B5EF4-FFF2-40B4-BE49-F238E27FC236}">
                <a16:creationId xmlns:a16="http://schemas.microsoft.com/office/drawing/2014/main" id="{222072A0-AE63-4CB3-BFFE-1D37D727E3D0}"/>
              </a:ext>
            </a:extLst>
          </p:cNvPr>
          <p:cNvSpPr/>
          <p:nvPr userDrawn="1"/>
        </p:nvSpPr>
        <p:spPr>
          <a:xfrm>
            <a:off x="7161216" y="2143498"/>
            <a:ext cx="511319" cy="536512"/>
          </a:xfrm>
          <a:custGeom>
            <a:avLst/>
            <a:gdLst>
              <a:gd name="connsiteX0" fmla="*/ 496642 w 506241"/>
              <a:gd name="connsiteY0" fmla="*/ 231219 h 531256"/>
              <a:gd name="connsiteX1" fmla="*/ 275662 w 506241"/>
              <a:gd name="connsiteY1" fmla="*/ 9287 h 531256"/>
              <a:gd name="connsiteX2" fmla="*/ 230894 w 506241"/>
              <a:gd name="connsiteY2" fmla="*/ 9287 h 531256"/>
              <a:gd name="connsiteX3" fmla="*/ 8962 w 506241"/>
              <a:gd name="connsiteY3" fmla="*/ 231219 h 531256"/>
              <a:gd name="connsiteX4" fmla="*/ 2294 w 506241"/>
              <a:gd name="connsiteY4" fmla="*/ 265509 h 531256"/>
              <a:gd name="connsiteX5" fmla="*/ 31822 w 506241"/>
              <a:gd name="connsiteY5" fmla="*/ 284559 h 531256"/>
              <a:gd name="connsiteX6" fmla="*/ 41347 w 506241"/>
              <a:gd name="connsiteY6" fmla="*/ 284559 h 531256"/>
              <a:gd name="connsiteX7" fmla="*/ 41347 w 506241"/>
              <a:gd name="connsiteY7" fmla="*/ 508397 h 531256"/>
              <a:gd name="connsiteX8" fmla="*/ 64207 w 506241"/>
              <a:gd name="connsiteY8" fmla="*/ 531257 h 531256"/>
              <a:gd name="connsiteX9" fmla="*/ 179459 w 506241"/>
              <a:gd name="connsiteY9" fmla="*/ 531257 h 531256"/>
              <a:gd name="connsiteX10" fmla="*/ 202319 w 506241"/>
              <a:gd name="connsiteY10" fmla="*/ 508397 h 531256"/>
              <a:gd name="connsiteX11" fmla="*/ 202319 w 506241"/>
              <a:gd name="connsiteY11" fmla="*/ 399812 h 531256"/>
              <a:gd name="connsiteX12" fmla="*/ 303284 w 506241"/>
              <a:gd name="connsiteY12" fmla="*/ 399812 h 531256"/>
              <a:gd name="connsiteX13" fmla="*/ 303284 w 506241"/>
              <a:gd name="connsiteY13" fmla="*/ 508397 h 531256"/>
              <a:gd name="connsiteX14" fmla="*/ 326144 w 506241"/>
              <a:gd name="connsiteY14" fmla="*/ 531257 h 531256"/>
              <a:gd name="connsiteX15" fmla="*/ 441397 w 506241"/>
              <a:gd name="connsiteY15" fmla="*/ 531257 h 531256"/>
              <a:gd name="connsiteX16" fmla="*/ 464257 w 506241"/>
              <a:gd name="connsiteY16" fmla="*/ 508397 h 531256"/>
              <a:gd name="connsiteX17" fmla="*/ 464257 w 506241"/>
              <a:gd name="connsiteY17" fmla="*/ 285512 h 531256"/>
              <a:gd name="connsiteX18" fmla="*/ 473782 w 506241"/>
              <a:gd name="connsiteY18" fmla="*/ 285512 h 531256"/>
              <a:gd name="connsiteX19" fmla="*/ 503309 w 506241"/>
              <a:gd name="connsiteY19" fmla="*/ 266462 h 531256"/>
              <a:gd name="connsiteX20" fmla="*/ 496642 w 506241"/>
              <a:gd name="connsiteY20" fmla="*/ 231219 h 531256"/>
              <a:gd name="connsiteX21" fmla="*/ 436634 w 506241"/>
              <a:gd name="connsiteY21" fmla="*/ 503634 h 531256"/>
              <a:gd name="connsiteX22" fmla="*/ 331859 w 506241"/>
              <a:gd name="connsiteY22" fmla="*/ 503634 h 531256"/>
              <a:gd name="connsiteX23" fmla="*/ 331859 w 506241"/>
              <a:gd name="connsiteY23" fmla="*/ 398859 h 531256"/>
              <a:gd name="connsiteX24" fmla="*/ 305189 w 506241"/>
              <a:gd name="connsiteY24" fmla="*/ 372189 h 531256"/>
              <a:gd name="connsiteX25" fmla="*/ 201367 w 506241"/>
              <a:gd name="connsiteY25" fmla="*/ 372189 h 531256"/>
              <a:gd name="connsiteX26" fmla="*/ 174697 w 506241"/>
              <a:gd name="connsiteY26" fmla="*/ 398859 h 531256"/>
              <a:gd name="connsiteX27" fmla="*/ 174697 w 506241"/>
              <a:gd name="connsiteY27" fmla="*/ 503634 h 531256"/>
              <a:gd name="connsiteX28" fmla="*/ 69922 w 506241"/>
              <a:gd name="connsiteY28" fmla="*/ 503634 h 531256"/>
              <a:gd name="connsiteX29" fmla="*/ 69922 w 506241"/>
              <a:gd name="connsiteY29" fmla="*/ 285512 h 531256"/>
              <a:gd name="connsiteX30" fmla="*/ 436634 w 506241"/>
              <a:gd name="connsiteY30" fmla="*/ 285512 h 531256"/>
              <a:gd name="connsiteX31" fmla="*/ 436634 w 506241"/>
              <a:gd name="connsiteY31" fmla="*/ 503634 h 531256"/>
              <a:gd name="connsiteX32" fmla="*/ 477592 w 506241"/>
              <a:gd name="connsiteY32" fmla="*/ 255032 h 531256"/>
              <a:gd name="connsiteX33" fmla="*/ 474734 w 506241"/>
              <a:gd name="connsiteY33" fmla="*/ 256937 h 531256"/>
              <a:gd name="connsiteX34" fmla="*/ 450922 w 506241"/>
              <a:gd name="connsiteY34" fmla="*/ 256937 h 531256"/>
              <a:gd name="connsiteX35" fmla="*/ 55634 w 506241"/>
              <a:gd name="connsiteY35" fmla="*/ 256937 h 531256"/>
              <a:gd name="connsiteX36" fmla="*/ 31822 w 506241"/>
              <a:gd name="connsiteY36" fmla="*/ 256937 h 531256"/>
              <a:gd name="connsiteX37" fmla="*/ 28964 w 506241"/>
              <a:gd name="connsiteY37" fmla="*/ 255032 h 531256"/>
              <a:gd name="connsiteX38" fmla="*/ 29917 w 506241"/>
              <a:gd name="connsiteY38" fmla="*/ 252174 h 531256"/>
              <a:gd name="connsiteX39" fmla="*/ 251849 w 506241"/>
              <a:gd name="connsiteY39" fmla="*/ 30242 h 531256"/>
              <a:gd name="connsiteX40" fmla="*/ 253754 w 506241"/>
              <a:gd name="connsiteY40" fmla="*/ 29289 h 531256"/>
              <a:gd name="connsiteX41" fmla="*/ 255659 w 506241"/>
              <a:gd name="connsiteY41" fmla="*/ 30242 h 531256"/>
              <a:gd name="connsiteX42" fmla="*/ 477592 w 506241"/>
              <a:gd name="connsiteY42" fmla="*/ 252174 h 531256"/>
              <a:gd name="connsiteX43" fmla="*/ 477592 w 506241"/>
              <a:gd name="connsiteY43" fmla="*/ 255032 h 531256"/>
              <a:gd name="connsiteX44" fmla="*/ 407107 w 506241"/>
              <a:gd name="connsiteY44" fmla="*/ 214074 h 531256"/>
              <a:gd name="connsiteX45" fmla="*/ 407107 w 506241"/>
              <a:gd name="connsiteY45" fmla="*/ 234077 h 531256"/>
              <a:gd name="connsiteX46" fmla="*/ 396629 w 506241"/>
              <a:gd name="connsiteY46" fmla="*/ 237887 h 531256"/>
              <a:gd name="connsiteX47" fmla="*/ 386152 w 506241"/>
              <a:gd name="connsiteY47" fmla="*/ 234077 h 531256"/>
              <a:gd name="connsiteX48" fmla="*/ 383294 w 506241"/>
              <a:gd name="connsiteY48" fmla="*/ 231219 h 531256"/>
              <a:gd name="connsiteX49" fmla="*/ 383294 w 506241"/>
              <a:gd name="connsiteY49" fmla="*/ 211217 h 531256"/>
              <a:gd name="connsiteX50" fmla="*/ 403297 w 506241"/>
              <a:gd name="connsiteY50" fmla="*/ 211217 h 531256"/>
              <a:gd name="connsiteX51" fmla="*/ 407107 w 506241"/>
              <a:gd name="connsiteY51" fmla="*/ 214074 h 531256"/>
              <a:gd name="connsiteX52" fmla="*/ 377579 w 506241"/>
              <a:gd name="connsiteY52" fmla="*/ 204549 h 531256"/>
              <a:gd name="connsiteX53" fmla="*/ 367102 w 506241"/>
              <a:gd name="connsiteY53" fmla="*/ 208359 h 531256"/>
              <a:gd name="connsiteX54" fmla="*/ 356624 w 506241"/>
              <a:gd name="connsiteY54" fmla="*/ 204549 h 531256"/>
              <a:gd name="connsiteX55" fmla="*/ 242324 w 506241"/>
              <a:gd name="connsiteY55" fmla="*/ 88344 h 531256"/>
              <a:gd name="connsiteX56" fmla="*/ 242324 w 506241"/>
              <a:gd name="connsiteY56" fmla="*/ 68342 h 531256"/>
              <a:gd name="connsiteX57" fmla="*/ 262327 w 506241"/>
              <a:gd name="connsiteY57" fmla="*/ 68342 h 531256"/>
              <a:gd name="connsiteX58" fmla="*/ 376627 w 506241"/>
              <a:gd name="connsiteY58" fmla="*/ 184547 h 531256"/>
              <a:gd name="connsiteX59" fmla="*/ 377579 w 506241"/>
              <a:gd name="connsiteY59" fmla="*/ 204549 h 53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6241" h="531256">
                <a:moveTo>
                  <a:pt x="496642" y="231219"/>
                </a:moveTo>
                <a:lnTo>
                  <a:pt x="275662" y="9287"/>
                </a:lnTo>
                <a:cubicBezTo>
                  <a:pt x="263279" y="-3096"/>
                  <a:pt x="243277" y="-3096"/>
                  <a:pt x="230894" y="9287"/>
                </a:cubicBezTo>
                <a:lnTo>
                  <a:pt x="8962" y="231219"/>
                </a:lnTo>
                <a:cubicBezTo>
                  <a:pt x="389" y="239792"/>
                  <a:pt x="-2468" y="254079"/>
                  <a:pt x="2294" y="265509"/>
                </a:cubicBezTo>
                <a:cubicBezTo>
                  <a:pt x="7057" y="276939"/>
                  <a:pt x="18487" y="284559"/>
                  <a:pt x="31822" y="284559"/>
                </a:cubicBezTo>
                <a:lnTo>
                  <a:pt x="41347" y="284559"/>
                </a:lnTo>
                <a:lnTo>
                  <a:pt x="41347" y="508397"/>
                </a:lnTo>
                <a:cubicBezTo>
                  <a:pt x="41347" y="520779"/>
                  <a:pt x="51824" y="531257"/>
                  <a:pt x="64207" y="531257"/>
                </a:cubicBezTo>
                <a:lnTo>
                  <a:pt x="179459" y="531257"/>
                </a:lnTo>
                <a:cubicBezTo>
                  <a:pt x="191842" y="531257"/>
                  <a:pt x="202319" y="520779"/>
                  <a:pt x="202319" y="508397"/>
                </a:cubicBezTo>
                <a:lnTo>
                  <a:pt x="202319" y="399812"/>
                </a:lnTo>
                <a:lnTo>
                  <a:pt x="303284" y="399812"/>
                </a:lnTo>
                <a:lnTo>
                  <a:pt x="303284" y="508397"/>
                </a:lnTo>
                <a:cubicBezTo>
                  <a:pt x="303284" y="520779"/>
                  <a:pt x="313762" y="531257"/>
                  <a:pt x="326144" y="531257"/>
                </a:cubicBezTo>
                <a:lnTo>
                  <a:pt x="441397" y="531257"/>
                </a:lnTo>
                <a:cubicBezTo>
                  <a:pt x="453779" y="531257"/>
                  <a:pt x="464257" y="520779"/>
                  <a:pt x="464257" y="508397"/>
                </a:cubicBezTo>
                <a:lnTo>
                  <a:pt x="464257" y="285512"/>
                </a:lnTo>
                <a:lnTo>
                  <a:pt x="473782" y="285512"/>
                </a:lnTo>
                <a:cubicBezTo>
                  <a:pt x="486164" y="285512"/>
                  <a:pt x="497594" y="277892"/>
                  <a:pt x="503309" y="266462"/>
                </a:cubicBezTo>
                <a:cubicBezTo>
                  <a:pt x="509024" y="254079"/>
                  <a:pt x="506167" y="240744"/>
                  <a:pt x="496642" y="231219"/>
                </a:cubicBezTo>
                <a:moveTo>
                  <a:pt x="436634" y="503634"/>
                </a:moveTo>
                <a:lnTo>
                  <a:pt x="331859" y="503634"/>
                </a:lnTo>
                <a:lnTo>
                  <a:pt x="331859" y="398859"/>
                </a:lnTo>
                <a:cubicBezTo>
                  <a:pt x="331859" y="383619"/>
                  <a:pt x="319477" y="372189"/>
                  <a:pt x="305189" y="372189"/>
                </a:cubicBezTo>
                <a:lnTo>
                  <a:pt x="201367" y="372189"/>
                </a:lnTo>
                <a:cubicBezTo>
                  <a:pt x="186127" y="372189"/>
                  <a:pt x="174697" y="384572"/>
                  <a:pt x="174697" y="398859"/>
                </a:cubicBezTo>
                <a:lnTo>
                  <a:pt x="174697" y="503634"/>
                </a:lnTo>
                <a:lnTo>
                  <a:pt x="69922" y="503634"/>
                </a:lnTo>
                <a:lnTo>
                  <a:pt x="69922" y="285512"/>
                </a:lnTo>
                <a:lnTo>
                  <a:pt x="436634" y="285512"/>
                </a:lnTo>
                <a:lnTo>
                  <a:pt x="436634" y="503634"/>
                </a:lnTo>
                <a:close/>
                <a:moveTo>
                  <a:pt x="477592" y="255032"/>
                </a:moveTo>
                <a:cubicBezTo>
                  <a:pt x="476639" y="256937"/>
                  <a:pt x="475687" y="256937"/>
                  <a:pt x="474734" y="256937"/>
                </a:cubicBezTo>
                <a:lnTo>
                  <a:pt x="450922" y="256937"/>
                </a:lnTo>
                <a:lnTo>
                  <a:pt x="55634" y="256937"/>
                </a:lnTo>
                <a:lnTo>
                  <a:pt x="31822" y="256937"/>
                </a:lnTo>
                <a:cubicBezTo>
                  <a:pt x="30869" y="256937"/>
                  <a:pt x="29917" y="256937"/>
                  <a:pt x="28964" y="255032"/>
                </a:cubicBezTo>
                <a:cubicBezTo>
                  <a:pt x="28012" y="253127"/>
                  <a:pt x="28964" y="252174"/>
                  <a:pt x="29917" y="252174"/>
                </a:cubicBezTo>
                <a:lnTo>
                  <a:pt x="251849" y="30242"/>
                </a:lnTo>
                <a:cubicBezTo>
                  <a:pt x="252802" y="29289"/>
                  <a:pt x="253754" y="29289"/>
                  <a:pt x="253754" y="29289"/>
                </a:cubicBezTo>
                <a:cubicBezTo>
                  <a:pt x="254707" y="29289"/>
                  <a:pt x="254707" y="29289"/>
                  <a:pt x="255659" y="30242"/>
                </a:cubicBezTo>
                <a:lnTo>
                  <a:pt x="477592" y="252174"/>
                </a:lnTo>
                <a:cubicBezTo>
                  <a:pt x="477592" y="252174"/>
                  <a:pt x="478544" y="253127"/>
                  <a:pt x="477592" y="255032"/>
                </a:cubicBezTo>
                <a:moveTo>
                  <a:pt x="407107" y="214074"/>
                </a:moveTo>
                <a:cubicBezTo>
                  <a:pt x="412822" y="219789"/>
                  <a:pt x="412822" y="228362"/>
                  <a:pt x="407107" y="234077"/>
                </a:cubicBezTo>
                <a:cubicBezTo>
                  <a:pt x="404249" y="236934"/>
                  <a:pt x="400439" y="237887"/>
                  <a:pt x="396629" y="237887"/>
                </a:cubicBezTo>
                <a:cubicBezTo>
                  <a:pt x="392819" y="237887"/>
                  <a:pt x="389009" y="236934"/>
                  <a:pt x="386152" y="234077"/>
                </a:cubicBezTo>
                <a:lnTo>
                  <a:pt x="383294" y="231219"/>
                </a:lnTo>
                <a:cubicBezTo>
                  <a:pt x="377579" y="225504"/>
                  <a:pt x="377579" y="216932"/>
                  <a:pt x="383294" y="211217"/>
                </a:cubicBezTo>
                <a:cubicBezTo>
                  <a:pt x="389009" y="205502"/>
                  <a:pt x="397582" y="205502"/>
                  <a:pt x="403297" y="211217"/>
                </a:cubicBezTo>
                <a:lnTo>
                  <a:pt x="407107" y="214074"/>
                </a:lnTo>
                <a:close/>
                <a:moveTo>
                  <a:pt x="377579" y="204549"/>
                </a:moveTo>
                <a:cubicBezTo>
                  <a:pt x="374722" y="207407"/>
                  <a:pt x="370912" y="208359"/>
                  <a:pt x="367102" y="208359"/>
                </a:cubicBezTo>
                <a:cubicBezTo>
                  <a:pt x="363292" y="208359"/>
                  <a:pt x="359482" y="207407"/>
                  <a:pt x="356624" y="204549"/>
                </a:cubicBezTo>
                <a:lnTo>
                  <a:pt x="242324" y="88344"/>
                </a:lnTo>
                <a:cubicBezTo>
                  <a:pt x="236609" y="82629"/>
                  <a:pt x="236609" y="74057"/>
                  <a:pt x="242324" y="68342"/>
                </a:cubicBezTo>
                <a:cubicBezTo>
                  <a:pt x="248039" y="62627"/>
                  <a:pt x="256612" y="62627"/>
                  <a:pt x="262327" y="68342"/>
                </a:cubicBezTo>
                <a:lnTo>
                  <a:pt x="376627" y="184547"/>
                </a:lnTo>
                <a:cubicBezTo>
                  <a:pt x="383294" y="189309"/>
                  <a:pt x="383294" y="198834"/>
                  <a:pt x="377579" y="204549"/>
                </a:cubicBezTo>
              </a:path>
            </a:pathLst>
          </a:custGeom>
          <a:gradFill>
            <a:gsLst>
              <a:gs pos="0">
                <a:schemeClr val="accent1"/>
              </a:gs>
              <a:gs pos="100000">
                <a:schemeClr val="accent5"/>
              </a:gs>
            </a:gsLst>
            <a:lin ang="3600000" scaled="0"/>
          </a:gradFill>
          <a:ln w="9525" cap="flat">
            <a:noFill/>
            <a:prstDash val="solid"/>
            <a:miter/>
          </a:ln>
        </p:spPr>
        <p:txBody>
          <a:bodyPr rtlCol="0" anchor="ctr"/>
          <a:lstStyle/>
          <a:p>
            <a:endParaRPr lang="en-US" sz="1799"/>
          </a:p>
        </p:txBody>
      </p:sp>
      <p:sp>
        <p:nvSpPr>
          <p:cNvPr id="10" name="Freeform: Shape 9">
            <a:extLst>
              <a:ext uri="{FF2B5EF4-FFF2-40B4-BE49-F238E27FC236}">
                <a16:creationId xmlns:a16="http://schemas.microsoft.com/office/drawing/2014/main" id="{132A2218-F166-4144-BCC3-E98821441735}"/>
              </a:ext>
            </a:extLst>
          </p:cNvPr>
          <p:cNvSpPr/>
          <p:nvPr userDrawn="1"/>
        </p:nvSpPr>
        <p:spPr>
          <a:xfrm>
            <a:off x="5933187" y="4214376"/>
            <a:ext cx="915273"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11" name="Freeform: Shape 10">
            <a:extLst>
              <a:ext uri="{FF2B5EF4-FFF2-40B4-BE49-F238E27FC236}">
                <a16:creationId xmlns:a16="http://schemas.microsoft.com/office/drawing/2014/main" id="{40B4362B-29B4-468B-BE91-FDA0E513574C}"/>
              </a:ext>
            </a:extLst>
          </p:cNvPr>
          <p:cNvSpPr/>
          <p:nvPr userDrawn="1"/>
        </p:nvSpPr>
        <p:spPr>
          <a:xfrm>
            <a:off x="326172" y="-563858"/>
            <a:ext cx="1723725"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12" name="Freeform: Shape 11">
            <a:extLst>
              <a:ext uri="{FF2B5EF4-FFF2-40B4-BE49-F238E27FC236}">
                <a16:creationId xmlns:a16="http://schemas.microsoft.com/office/drawing/2014/main" id="{5A0E8141-AC5F-4E1E-AA3B-5F49FF3492D5}"/>
              </a:ext>
            </a:extLst>
          </p:cNvPr>
          <p:cNvSpPr/>
          <p:nvPr userDrawn="1"/>
        </p:nvSpPr>
        <p:spPr>
          <a:xfrm>
            <a:off x="5921283" y="1840466"/>
            <a:ext cx="409696"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13" name="Freeform: Shape 12">
            <a:extLst>
              <a:ext uri="{FF2B5EF4-FFF2-40B4-BE49-F238E27FC236}">
                <a16:creationId xmlns:a16="http://schemas.microsoft.com/office/drawing/2014/main" id="{DA95A956-F348-4F4E-93F3-A2E2F65644E7}"/>
              </a:ext>
            </a:extLst>
          </p:cNvPr>
          <p:cNvSpPr/>
          <p:nvPr userDrawn="1"/>
        </p:nvSpPr>
        <p:spPr>
          <a:xfrm>
            <a:off x="6330976" y="-692927"/>
            <a:ext cx="1925183"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14" name="Freeform: Shape 13">
            <a:extLst>
              <a:ext uri="{FF2B5EF4-FFF2-40B4-BE49-F238E27FC236}">
                <a16:creationId xmlns:a16="http://schemas.microsoft.com/office/drawing/2014/main" id="{314E0BA4-E390-421F-BCC7-9D358BCCAC8E}"/>
              </a:ext>
            </a:extLst>
          </p:cNvPr>
          <p:cNvSpPr/>
          <p:nvPr userDrawn="1"/>
        </p:nvSpPr>
        <p:spPr>
          <a:xfrm>
            <a:off x="1016831" y="3257550"/>
            <a:ext cx="575427"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15" name="Freeform: Shape 14">
            <a:extLst>
              <a:ext uri="{FF2B5EF4-FFF2-40B4-BE49-F238E27FC236}">
                <a16:creationId xmlns:a16="http://schemas.microsoft.com/office/drawing/2014/main" id="{6B6A164D-B46B-4FD1-84B1-E5294D999C73}"/>
              </a:ext>
            </a:extLst>
          </p:cNvPr>
          <p:cNvSpPr/>
          <p:nvPr userDrawn="1"/>
        </p:nvSpPr>
        <p:spPr>
          <a:xfrm flipH="1">
            <a:off x="3068729" y="2038723"/>
            <a:ext cx="1001145" cy="869351"/>
          </a:xfrm>
          <a:custGeom>
            <a:avLst/>
            <a:gdLst>
              <a:gd name="connsiteX0" fmla="*/ 512445 w 528637"/>
              <a:gd name="connsiteY0" fmla="*/ 106680 h 459105"/>
              <a:gd name="connsiteX1" fmla="*/ 414338 w 528637"/>
              <a:gd name="connsiteY1" fmla="*/ 14288 h 459105"/>
              <a:gd name="connsiteX2" fmla="*/ 380048 w 528637"/>
              <a:gd name="connsiteY2" fmla="*/ 0 h 459105"/>
              <a:gd name="connsiteX3" fmla="*/ 324803 w 528637"/>
              <a:gd name="connsiteY3" fmla="*/ 0 h 459105"/>
              <a:gd name="connsiteX4" fmla="*/ 310515 w 528637"/>
              <a:gd name="connsiteY4" fmla="*/ 14288 h 459105"/>
              <a:gd name="connsiteX5" fmla="*/ 324803 w 528637"/>
              <a:gd name="connsiteY5" fmla="*/ 28575 h 459105"/>
              <a:gd name="connsiteX6" fmla="*/ 334328 w 528637"/>
              <a:gd name="connsiteY6" fmla="*/ 28575 h 459105"/>
              <a:gd name="connsiteX7" fmla="*/ 334328 w 528637"/>
              <a:gd name="connsiteY7" fmla="*/ 30480 h 459105"/>
              <a:gd name="connsiteX8" fmla="*/ 334328 w 528637"/>
              <a:gd name="connsiteY8" fmla="*/ 123825 h 459105"/>
              <a:gd name="connsiteX9" fmla="*/ 193357 w 528637"/>
              <a:gd name="connsiteY9" fmla="*/ 123825 h 459105"/>
              <a:gd name="connsiteX10" fmla="*/ 193357 w 528637"/>
              <a:gd name="connsiteY10" fmla="*/ 28575 h 459105"/>
              <a:gd name="connsiteX11" fmla="*/ 263843 w 528637"/>
              <a:gd name="connsiteY11" fmla="*/ 28575 h 459105"/>
              <a:gd name="connsiteX12" fmla="*/ 278130 w 528637"/>
              <a:gd name="connsiteY12" fmla="*/ 14288 h 459105"/>
              <a:gd name="connsiteX13" fmla="*/ 263843 w 528637"/>
              <a:gd name="connsiteY13" fmla="*/ 0 h 459105"/>
              <a:gd name="connsiteX14" fmla="*/ 48578 w 528637"/>
              <a:gd name="connsiteY14" fmla="*/ 0 h 459105"/>
              <a:gd name="connsiteX15" fmla="*/ 0 w 528637"/>
              <a:gd name="connsiteY15" fmla="*/ 48577 h 459105"/>
              <a:gd name="connsiteX16" fmla="*/ 0 w 528637"/>
              <a:gd name="connsiteY16" fmla="*/ 410528 h 459105"/>
              <a:gd name="connsiteX17" fmla="*/ 48578 w 528637"/>
              <a:gd name="connsiteY17" fmla="*/ 459105 h 459105"/>
              <a:gd name="connsiteX18" fmla="*/ 122873 w 528637"/>
              <a:gd name="connsiteY18" fmla="*/ 459105 h 459105"/>
              <a:gd name="connsiteX19" fmla="*/ 122873 w 528637"/>
              <a:gd name="connsiteY19" fmla="*/ 459105 h 459105"/>
              <a:gd name="connsiteX20" fmla="*/ 480060 w 528637"/>
              <a:gd name="connsiteY20" fmla="*/ 459105 h 459105"/>
              <a:gd name="connsiteX21" fmla="*/ 528638 w 528637"/>
              <a:gd name="connsiteY21" fmla="*/ 410528 h 459105"/>
              <a:gd name="connsiteX22" fmla="*/ 528638 w 528637"/>
              <a:gd name="connsiteY22" fmla="*/ 141923 h 459105"/>
              <a:gd name="connsiteX23" fmla="*/ 512445 w 528637"/>
              <a:gd name="connsiteY23" fmla="*/ 106680 h 459105"/>
              <a:gd name="connsiteX24" fmla="*/ 389573 w 528637"/>
              <a:gd name="connsiteY24" fmla="*/ 429578 h 459105"/>
              <a:gd name="connsiteX25" fmla="*/ 135255 w 528637"/>
              <a:gd name="connsiteY25" fmla="*/ 429578 h 459105"/>
              <a:gd name="connsiteX26" fmla="*/ 135255 w 528637"/>
              <a:gd name="connsiteY26" fmla="*/ 282893 h 459105"/>
              <a:gd name="connsiteX27" fmla="*/ 155257 w 528637"/>
              <a:gd name="connsiteY27" fmla="*/ 262890 h 459105"/>
              <a:gd name="connsiteX28" fmla="*/ 369570 w 528637"/>
              <a:gd name="connsiteY28" fmla="*/ 262890 h 459105"/>
              <a:gd name="connsiteX29" fmla="*/ 389573 w 528637"/>
              <a:gd name="connsiteY29" fmla="*/ 282893 h 459105"/>
              <a:gd name="connsiteX30" fmla="*/ 389573 w 528637"/>
              <a:gd name="connsiteY30" fmla="*/ 429578 h 459105"/>
              <a:gd name="connsiteX31" fmla="*/ 498157 w 528637"/>
              <a:gd name="connsiteY31" fmla="*/ 410528 h 459105"/>
              <a:gd name="connsiteX32" fmla="*/ 478155 w 528637"/>
              <a:gd name="connsiteY32" fmla="*/ 430530 h 459105"/>
              <a:gd name="connsiteX33" fmla="*/ 418148 w 528637"/>
              <a:gd name="connsiteY33" fmla="*/ 430530 h 459105"/>
              <a:gd name="connsiteX34" fmla="*/ 418148 w 528637"/>
              <a:gd name="connsiteY34" fmla="*/ 283845 h 459105"/>
              <a:gd name="connsiteX35" fmla="*/ 369570 w 528637"/>
              <a:gd name="connsiteY35" fmla="*/ 235267 h 459105"/>
              <a:gd name="connsiteX36" fmla="*/ 155257 w 528637"/>
              <a:gd name="connsiteY36" fmla="*/ 235267 h 459105"/>
              <a:gd name="connsiteX37" fmla="*/ 106680 w 528637"/>
              <a:gd name="connsiteY37" fmla="*/ 283845 h 459105"/>
              <a:gd name="connsiteX38" fmla="*/ 106680 w 528637"/>
              <a:gd name="connsiteY38" fmla="*/ 430530 h 459105"/>
              <a:gd name="connsiteX39" fmla="*/ 46673 w 528637"/>
              <a:gd name="connsiteY39" fmla="*/ 430530 h 459105"/>
              <a:gd name="connsiteX40" fmla="*/ 26670 w 528637"/>
              <a:gd name="connsiteY40" fmla="*/ 410528 h 459105"/>
              <a:gd name="connsiteX41" fmla="*/ 26670 w 528637"/>
              <a:gd name="connsiteY41" fmla="*/ 48577 h 459105"/>
              <a:gd name="connsiteX42" fmla="*/ 46673 w 528637"/>
              <a:gd name="connsiteY42" fmla="*/ 28575 h 459105"/>
              <a:gd name="connsiteX43" fmla="*/ 163830 w 528637"/>
              <a:gd name="connsiteY43" fmla="*/ 28575 h 459105"/>
              <a:gd name="connsiteX44" fmla="*/ 163830 w 528637"/>
              <a:gd name="connsiteY44" fmla="*/ 138113 h 459105"/>
              <a:gd name="connsiteX45" fmla="*/ 178118 w 528637"/>
              <a:gd name="connsiteY45" fmla="*/ 152400 h 459105"/>
              <a:gd name="connsiteX46" fmla="*/ 347663 w 528637"/>
              <a:gd name="connsiteY46" fmla="*/ 152400 h 459105"/>
              <a:gd name="connsiteX47" fmla="*/ 361950 w 528637"/>
              <a:gd name="connsiteY47" fmla="*/ 138113 h 459105"/>
              <a:gd name="connsiteX48" fmla="*/ 361950 w 528637"/>
              <a:gd name="connsiteY48" fmla="*/ 30480 h 459105"/>
              <a:gd name="connsiteX49" fmla="*/ 361950 w 528637"/>
              <a:gd name="connsiteY49" fmla="*/ 28575 h 459105"/>
              <a:gd name="connsiteX50" fmla="*/ 380048 w 528637"/>
              <a:gd name="connsiteY50" fmla="*/ 28575 h 459105"/>
              <a:gd name="connsiteX51" fmla="*/ 394335 w 528637"/>
              <a:gd name="connsiteY51" fmla="*/ 34290 h 459105"/>
              <a:gd name="connsiteX52" fmla="*/ 492443 w 528637"/>
              <a:gd name="connsiteY52" fmla="*/ 126682 h 459105"/>
              <a:gd name="connsiteX53" fmla="*/ 498157 w 528637"/>
              <a:gd name="connsiteY53" fmla="*/ 140970 h 459105"/>
              <a:gd name="connsiteX54" fmla="*/ 498157 w 528637"/>
              <a:gd name="connsiteY54" fmla="*/ 410528 h 459105"/>
              <a:gd name="connsiteX55" fmla="*/ 366713 w 528637"/>
              <a:gd name="connsiteY55" fmla="*/ 314325 h 459105"/>
              <a:gd name="connsiteX56" fmla="*/ 352425 w 528637"/>
              <a:gd name="connsiteY56" fmla="*/ 328612 h 459105"/>
              <a:gd name="connsiteX57" fmla="*/ 173355 w 528637"/>
              <a:gd name="connsiteY57" fmla="*/ 328612 h 459105"/>
              <a:gd name="connsiteX58" fmla="*/ 159068 w 528637"/>
              <a:gd name="connsiteY58" fmla="*/ 314325 h 459105"/>
              <a:gd name="connsiteX59" fmla="*/ 173355 w 528637"/>
              <a:gd name="connsiteY59" fmla="*/ 300037 h 459105"/>
              <a:gd name="connsiteX60" fmla="*/ 352425 w 528637"/>
              <a:gd name="connsiteY60" fmla="*/ 300037 h 459105"/>
              <a:gd name="connsiteX61" fmla="*/ 366713 w 528637"/>
              <a:gd name="connsiteY61" fmla="*/ 314325 h 459105"/>
              <a:gd name="connsiteX62" fmla="*/ 366713 w 528637"/>
              <a:gd name="connsiteY62" fmla="*/ 355282 h 459105"/>
              <a:gd name="connsiteX63" fmla="*/ 352425 w 528637"/>
              <a:gd name="connsiteY63" fmla="*/ 369570 h 459105"/>
              <a:gd name="connsiteX64" fmla="*/ 173355 w 528637"/>
              <a:gd name="connsiteY64" fmla="*/ 369570 h 459105"/>
              <a:gd name="connsiteX65" fmla="*/ 159068 w 528637"/>
              <a:gd name="connsiteY65" fmla="*/ 355282 h 459105"/>
              <a:gd name="connsiteX66" fmla="*/ 173355 w 528637"/>
              <a:gd name="connsiteY66" fmla="*/ 340995 h 459105"/>
              <a:gd name="connsiteX67" fmla="*/ 352425 w 528637"/>
              <a:gd name="connsiteY67" fmla="*/ 340995 h 459105"/>
              <a:gd name="connsiteX68" fmla="*/ 366713 w 528637"/>
              <a:gd name="connsiteY68" fmla="*/ 355282 h 459105"/>
              <a:gd name="connsiteX69" fmla="*/ 366713 w 528637"/>
              <a:gd name="connsiteY69" fmla="*/ 396240 h 459105"/>
              <a:gd name="connsiteX70" fmla="*/ 352425 w 528637"/>
              <a:gd name="connsiteY70" fmla="*/ 410528 h 459105"/>
              <a:gd name="connsiteX71" fmla="*/ 173355 w 528637"/>
              <a:gd name="connsiteY71" fmla="*/ 410528 h 459105"/>
              <a:gd name="connsiteX72" fmla="*/ 159068 w 528637"/>
              <a:gd name="connsiteY72" fmla="*/ 396240 h 459105"/>
              <a:gd name="connsiteX73" fmla="*/ 173355 w 528637"/>
              <a:gd name="connsiteY73" fmla="*/ 381953 h 459105"/>
              <a:gd name="connsiteX74" fmla="*/ 352425 w 528637"/>
              <a:gd name="connsiteY74" fmla="*/ 381953 h 459105"/>
              <a:gd name="connsiteX75" fmla="*/ 366713 w 528637"/>
              <a:gd name="connsiteY75" fmla="*/ 396240 h 459105"/>
              <a:gd name="connsiteX76" fmla="*/ 296228 w 528637"/>
              <a:gd name="connsiteY76" fmla="*/ 100965 h 459105"/>
              <a:gd name="connsiteX77" fmla="*/ 296228 w 528637"/>
              <a:gd name="connsiteY77" fmla="*/ 54292 h 459105"/>
              <a:gd name="connsiteX78" fmla="*/ 310515 w 528637"/>
              <a:gd name="connsiteY78" fmla="*/ 40005 h 459105"/>
              <a:gd name="connsiteX79" fmla="*/ 324803 w 528637"/>
              <a:gd name="connsiteY79" fmla="*/ 54292 h 459105"/>
              <a:gd name="connsiteX80" fmla="*/ 324803 w 528637"/>
              <a:gd name="connsiteY80" fmla="*/ 100965 h 459105"/>
              <a:gd name="connsiteX81" fmla="*/ 310515 w 528637"/>
              <a:gd name="connsiteY81" fmla="*/ 115252 h 459105"/>
              <a:gd name="connsiteX82" fmla="*/ 296228 w 528637"/>
              <a:gd name="connsiteY82" fmla="*/ 100965 h 459105"/>
              <a:gd name="connsiteX83" fmla="*/ 481013 w 528637"/>
              <a:gd name="connsiteY83" fmla="*/ 274320 h 459105"/>
              <a:gd name="connsiteX84" fmla="*/ 481013 w 528637"/>
              <a:gd name="connsiteY84" fmla="*/ 402907 h 459105"/>
              <a:gd name="connsiteX85" fmla="*/ 466725 w 528637"/>
              <a:gd name="connsiteY85" fmla="*/ 417195 h 459105"/>
              <a:gd name="connsiteX86" fmla="*/ 452438 w 528637"/>
              <a:gd name="connsiteY86" fmla="*/ 402907 h 459105"/>
              <a:gd name="connsiteX87" fmla="*/ 452438 w 528637"/>
              <a:gd name="connsiteY87" fmla="*/ 274320 h 459105"/>
              <a:gd name="connsiteX88" fmla="*/ 466725 w 528637"/>
              <a:gd name="connsiteY88" fmla="*/ 260032 h 459105"/>
              <a:gd name="connsiteX89" fmla="*/ 481013 w 528637"/>
              <a:gd name="connsiteY89" fmla="*/ 274320 h 459105"/>
              <a:gd name="connsiteX90" fmla="*/ 481013 w 528637"/>
              <a:gd name="connsiteY90" fmla="*/ 229552 h 459105"/>
              <a:gd name="connsiteX91" fmla="*/ 481013 w 528637"/>
              <a:gd name="connsiteY91" fmla="*/ 240982 h 459105"/>
              <a:gd name="connsiteX92" fmla="*/ 466725 w 528637"/>
              <a:gd name="connsiteY92" fmla="*/ 255270 h 459105"/>
              <a:gd name="connsiteX93" fmla="*/ 452438 w 528637"/>
              <a:gd name="connsiteY93" fmla="*/ 240982 h 459105"/>
              <a:gd name="connsiteX94" fmla="*/ 452438 w 528637"/>
              <a:gd name="connsiteY94" fmla="*/ 229552 h 459105"/>
              <a:gd name="connsiteX95" fmla="*/ 466725 w 528637"/>
              <a:gd name="connsiteY95" fmla="*/ 215265 h 459105"/>
              <a:gd name="connsiteX96" fmla="*/ 481013 w 528637"/>
              <a:gd name="connsiteY96" fmla="*/ 229552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28637" h="459105">
                <a:moveTo>
                  <a:pt x="512445" y="106680"/>
                </a:moveTo>
                <a:lnTo>
                  <a:pt x="414338" y="14288"/>
                </a:lnTo>
                <a:cubicBezTo>
                  <a:pt x="405765" y="5715"/>
                  <a:pt x="392430" y="0"/>
                  <a:pt x="380048" y="0"/>
                </a:cubicBezTo>
                <a:lnTo>
                  <a:pt x="324803" y="0"/>
                </a:lnTo>
                <a:cubicBezTo>
                  <a:pt x="317182" y="0"/>
                  <a:pt x="310515" y="6667"/>
                  <a:pt x="310515" y="14288"/>
                </a:cubicBezTo>
                <a:cubicBezTo>
                  <a:pt x="310515" y="21907"/>
                  <a:pt x="317182" y="28575"/>
                  <a:pt x="324803" y="28575"/>
                </a:cubicBezTo>
                <a:lnTo>
                  <a:pt x="334328" y="28575"/>
                </a:lnTo>
                <a:cubicBezTo>
                  <a:pt x="334328" y="29527"/>
                  <a:pt x="334328" y="29527"/>
                  <a:pt x="334328" y="30480"/>
                </a:cubicBezTo>
                <a:lnTo>
                  <a:pt x="334328" y="123825"/>
                </a:lnTo>
                <a:lnTo>
                  <a:pt x="193357" y="123825"/>
                </a:lnTo>
                <a:lnTo>
                  <a:pt x="193357" y="28575"/>
                </a:lnTo>
                <a:lnTo>
                  <a:pt x="263843" y="28575"/>
                </a:lnTo>
                <a:cubicBezTo>
                  <a:pt x="271463" y="28575"/>
                  <a:pt x="278130" y="21907"/>
                  <a:pt x="278130" y="14288"/>
                </a:cubicBezTo>
                <a:cubicBezTo>
                  <a:pt x="278130" y="6667"/>
                  <a:pt x="271463" y="0"/>
                  <a:pt x="263843" y="0"/>
                </a:cubicBezTo>
                <a:lnTo>
                  <a:pt x="48578" y="0"/>
                </a:lnTo>
                <a:cubicBezTo>
                  <a:pt x="21907" y="0"/>
                  <a:pt x="0" y="21907"/>
                  <a:pt x="0" y="48577"/>
                </a:cubicBezTo>
                <a:lnTo>
                  <a:pt x="0" y="410528"/>
                </a:lnTo>
                <a:cubicBezTo>
                  <a:pt x="0" y="437198"/>
                  <a:pt x="21907" y="459105"/>
                  <a:pt x="48578" y="459105"/>
                </a:cubicBezTo>
                <a:lnTo>
                  <a:pt x="122873" y="459105"/>
                </a:lnTo>
                <a:lnTo>
                  <a:pt x="122873" y="459105"/>
                </a:lnTo>
                <a:lnTo>
                  <a:pt x="480060" y="459105"/>
                </a:lnTo>
                <a:cubicBezTo>
                  <a:pt x="506730" y="459105"/>
                  <a:pt x="528638" y="437198"/>
                  <a:pt x="528638" y="410528"/>
                </a:cubicBezTo>
                <a:lnTo>
                  <a:pt x="528638" y="141923"/>
                </a:lnTo>
                <a:cubicBezTo>
                  <a:pt x="526732" y="128588"/>
                  <a:pt x="521970" y="116205"/>
                  <a:pt x="512445" y="106680"/>
                </a:cubicBezTo>
                <a:moveTo>
                  <a:pt x="389573" y="429578"/>
                </a:moveTo>
                <a:lnTo>
                  <a:pt x="135255" y="429578"/>
                </a:lnTo>
                <a:lnTo>
                  <a:pt x="135255" y="282893"/>
                </a:lnTo>
                <a:cubicBezTo>
                  <a:pt x="135255" y="272415"/>
                  <a:pt x="143828" y="262890"/>
                  <a:pt x="155257" y="262890"/>
                </a:cubicBezTo>
                <a:lnTo>
                  <a:pt x="369570" y="262890"/>
                </a:lnTo>
                <a:cubicBezTo>
                  <a:pt x="380048" y="262890"/>
                  <a:pt x="389573" y="271462"/>
                  <a:pt x="389573" y="282893"/>
                </a:cubicBezTo>
                <a:lnTo>
                  <a:pt x="389573" y="429578"/>
                </a:lnTo>
                <a:close/>
                <a:moveTo>
                  <a:pt x="498157" y="410528"/>
                </a:moveTo>
                <a:cubicBezTo>
                  <a:pt x="498157" y="421005"/>
                  <a:pt x="489585" y="430530"/>
                  <a:pt x="478155" y="430530"/>
                </a:cubicBezTo>
                <a:lnTo>
                  <a:pt x="418148" y="430530"/>
                </a:lnTo>
                <a:lnTo>
                  <a:pt x="418148" y="283845"/>
                </a:lnTo>
                <a:cubicBezTo>
                  <a:pt x="418148" y="257175"/>
                  <a:pt x="396240" y="235267"/>
                  <a:pt x="369570" y="235267"/>
                </a:cubicBezTo>
                <a:lnTo>
                  <a:pt x="155257" y="235267"/>
                </a:lnTo>
                <a:cubicBezTo>
                  <a:pt x="128588" y="235267"/>
                  <a:pt x="106680" y="257175"/>
                  <a:pt x="106680" y="283845"/>
                </a:cubicBezTo>
                <a:lnTo>
                  <a:pt x="106680" y="430530"/>
                </a:lnTo>
                <a:lnTo>
                  <a:pt x="46673" y="430530"/>
                </a:lnTo>
                <a:cubicBezTo>
                  <a:pt x="36195" y="430530"/>
                  <a:pt x="26670" y="421957"/>
                  <a:pt x="26670" y="410528"/>
                </a:cubicBezTo>
                <a:lnTo>
                  <a:pt x="26670" y="48577"/>
                </a:lnTo>
                <a:cubicBezTo>
                  <a:pt x="26670" y="38100"/>
                  <a:pt x="35243" y="28575"/>
                  <a:pt x="46673" y="28575"/>
                </a:cubicBezTo>
                <a:lnTo>
                  <a:pt x="163830" y="28575"/>
                </a:lnTo>
                <a:lnTo>
                  <a:pt x="163830" y="138113"/>
                </a:lnTo>
                <a:cubicBezTo>
                  <a:pt x="163830" y="145732"/>
                  <a:pt x="170498" y="152400"/>
                  <a:pt x="178118" y="152400"/>
                </a:cubicBezTo>
                <a:lnTo>
                  <a:pt x="347663" y="152400"/>
                </a:lnTo>
                <a:cubicBezTo>
                  <a:pt x="355282" y="152400"/>
                  <a:pt x="361950" y="145732"/>
                  <a:pt x="361950" y="138113"/>
                </a:cubicBezTo>
                <a:lnTo>
                  <a:pt x="361950" y="30480"/>
                </a:lnTo>
                <a:cubicBezTo>
                  <a:pt x="361950" y="29527"/>
                  <a:pt x="361950" y="29527"/>
                  <a:pt x="361950" y="28575"/>
                </a:cubicBezTo>
                <a:lnTo>
                  <a:pt x="380048" y="28575"/>
                </a:lnTo>
                <a:cubicBezTo>
                  <a:pt x="384810" y="28575"/>
                  <a:pt x="390525" y="30480"/>
                  <a:pt x="394335" y="34290"/>
                </a:cubicBezTo>
                <a:lnTo>
                  <a:pt x="492443" y="126682"/>
                </a:lnTo>
                <a:cubicBezTo>
                  <a:pt x="496253" y="130492"/>
                  <a:pt x="498157" y="135255"/>
                  <a:pt x="498157" y="140970"/>
                </a:cubicBezTo>
                <a:lnTo>
                  <a:pt x="498157" y="410528"/>
                </a:lnTo>
                <a:close/>
                <a:moveTo>
                  <a:pt x="366713" y="314325"/>
                </a:moveTo>
                <a:cubicBezTo>
                  <a:pt x="366713" y="321945"/>
                  <a:pt x="360045" y="328612"/>
                  <a:pt x="352425" y="328612"/>
                </a:cubicBezTo>
                <a:lnTo>
                  <a:pt x="173355" y="328612"/>
                </a:lnTo>
                <a:cubicBezTo>
                  <a:pt x="165735" y="328612"/>
                  <a:pt x="159068" y="321945"/>
                  <a:pt x="159068" y="314325"/>
                </a:cubicBezTo>
                <a:cubicBezTo>
                  <a:pt x="159068" y="306705"/>
                  <a:pt x="165735" y="300037"/>
                  <a:pt x="173355" y="300037"/>
                </a:cubicBezTo>
                <a:lnTo>
                  <a:pt x="352425" y="300037"/>
                </a:lnTo>
                <a:cubicBezTo>
                  <a:pt x="360045" y="300037"/>
                  <a:pt x="366713" y="306705"/>
                  <a:pt x="366713" y="314325"/>
                </a:cubicBezTo>
                <a:moveTo>
                  <a:pt x="366713" y="355282"/>
                </a:moveTo>
                <a:cubicBezTo>
                  <a:pt x="366713" y="362903"/>
                  <a:pt x="360045" y="369570"/>
                  <a:pt x="352425" y="369570"/>
                </a:cubicBezTo>
                <a:lnTo>
                  <a:pt x="173355" y="369570"/>
                </a:lnTo>
                <a:cubicBezTo>
                  <a:pt x="165735" y="369570"/>
                  <a:pt x="159068" y="362903"/>
                  <a:pt x="159068" y="355282"/>
                </a:cubicBezTo>
                <a:cubicBezTo>
                  <a:pt x="159068" y="347662"/>
                  <a:pt x="165735" y="340995"/>
                  <a:pt x="173355" y="340995"/>
                </a:cubicBezTo>
                <a:lnTo>
                  <a:pt x="352425" y="340995"/>
                </a:lnTo>
                <a:cubicBezTo>
                  <a:pt x="360045" y="340995"/>
                  <a:pt x="366713" y="346710"/>
                  <a:pt x="366713" y="355282"/>
                </a:cubicBezTo>
                <a:moveTo>
                  <a:pt x="366713" y="396240"/>
                </a:moveTo>
                <a:cubicBezTo>
                  <a:pt x="366713" y="403860"/>
                  <a:pt x="360045" y="410528"/>
                  <a:pt x="352425" y="410528"/>
                </a:cubicBezTo>
                <a:lnTo>
                  <a:pt x="173355" y="410528"/>
                </a:lnTo>
                <a:cubicBezTo>
                  <a:pt x="165735" y="410528"/>
                  <a:pt x="159068" y="403860"/>
                  <a:pt x="159068" y="396240"/>
                </a:cubicBezTo>
                <a:cubicBezTo>
                  <a:pt x="159068" y="388620"/>
                  <a:pt x="165735" y="381953"/>
                  <a:pt x="173355" y="381953"/>
                </a:cubicBezTo>
                <a:lnTo>
                  <a:pt x="352425" y="381953"/>
                </a:lnTo>
                <a:cubicBezTo>
                  <a:pt x="360045" y="381953"/>
                  <a:pt x="366713" y="387668"/>
                  <a:pt x="366713" y="396240"/>
                </a:cubicBezTo>
                <a:moveTo>
                  <a:pt x="296228" y="100965"/>
                </a:moveTo>
                <a:lnTo>
                  <a:pt x="296228" y="54292"/>
                </a:lnTo>
                <a:cubicBezTo>
                  <a:pt x="296228" y="46673"/>
                  <a:pt x="302895" y="40005"/>
                  <a:pt x="310515" y="40005"/>
                </a:cubicBezTo>
                <a:cubicBezTo>
                  <a:pt x="318135" y="40005"/>
                  <a:pt x="324803" y="46673"/>
                  <a:pt x="324803" y="54292"/>
                </a:cubicBezTo>
                <a:lnTo>
                  <a:pt x="324803" y="100965"/>
                </a:lnTo>
                <a:cubicBezTo>
                  <a:pt x="324803" y="108585"/>
                  <a:pt x="318135" y="115252"/>
                  <a:pt x="310515" y="115252"/>
                </a:cubicBezTo>
                <a:cubicBezTo>
                  <a:pt x="302895" y="115252"/>
                  <a:pt x="296228" y="108585"/>
                  <a:pt x="296228" y="100965"/>
                </a:cubicBezTo>
                <a:moveTo>
                  <a:pt x="481013" y="274320"/>
                </a:moveTo>
                <a:lnTo>
                  <a:pt x="481013" y="402907"/>
                </a:lnTo>
                <a:cubicBezTo>
                  <a:pt x="481013" y="410528"/>
                  <a:pt x="474345" y="417195"/>
                  <a:pt x="466725" y="417195"/>
                </a:cubicBezTo>
                <a:cubicBezTo>
                  <a:pt x="459105" y="417195"/>
                  <a:pt x="452438" y="410528"/>
                  <a:pt x="452438" y="402907"/>
                </a:cubicBezTo>
                <a:lnTo>
                  <a:pt x="452438" y="274320"/>
                </a:lnTo>
                <a:cubicBezTo>
                  <a:pt x="452438" y="266700"/>
                  <a:pt x="459105" y="260032"/>
                  <a:pt x="466725" y="260032"/>
                </a:cubicBezTo>
                <a:cubicBezTo>
                  <a:pt x="474345" y="260032"/>
                  <a:pt x="481013" y="266700"/>
                  <a:pt x="481013" y="274320"/>
                </a:cubicBezTo>
                <a:moveTo>
                  <a:pt x="481013" y="229552"/>
                </a:moveTo>
                <a:lnTo>
                  <a:pt x="481013" y="240982"/>
                </a:lnTo>
                <a:cubicBezTo>
                  <a:pt x="481013" y="248602"/>
                  <a:pt x="474345" y="255270"/>
                  <a:pt x="466725" y="255270"/>
                </a:cubicBezTo>
                <a:cubicBezTo>
                  <a:pt x="459105" y="255270"/>
                  <a:pt x="452438" y="248602"/>
                  <a:pt x="452438" y="240982"/>
                </a:cubicBezTo>
                <a:lnTo>
                  <a:pt x="452438" y="229552"/>
                </a:lnTo>
                <a:cubicBezTo>
                  <a:pt x="452438" y="221932"/>
                  <a:pt x="459105" y="215265"/>
                  <a:pt x="466725" y="215265"/>
                </a:cubicBezTo>
                <a:cubicBezTo>
                  <a:pt x="474345" y="215265"/>
                  <a:pt x="481013" y="221932"/>
                  <a:pt x="481013" y="229552"/>
                </a:cubicBezTo>
              </a:path>
            </a:pathLst>
          </a:custGeom>
          <a:gradFill>
            <a:gsLst>
              <a:gs pos="0">
                <a:schemeClr val="accent1"/>
              </a:gs>
              <a:gs pos="100000">
                <a:schemeClr val="accent5"/>
              </a:gs>
            </a:gsLst>
            <a:lin ang="3600000" scaled="0"/>
          </a:gradFill>
          <a:ln w="9525" cap="flat">
            <a:noFill/>
            <a:prstDash val="solid"/>
            <a:miter/>
          </a:ln>
        </p:spPr>
        <p:txBody>
          <a:bodyPr rtlCol="0" anchor="ctr"/>
          <a:lstStyle/>
          <a:p>
            <a:endParaRPr lang="en-US" sz="1799"/>
          </a:p>
        </p:txBody>
      </p:sp>
    </p:spTree>
    <p:extLst>
      <p:ext uri="{BB962C8B-B14F-4D97-AF65-F5344CB8AC3E}">
        <p14:creationId xmlns:p14="http://schemas.microsoft.com/office/powerpoint/2010/main" val="87606344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8068743-2519-47EA-B93F-6DFAD19E7DB4}"/>
              </a:ext>
            </a:extLst>
          </p:cNvPr>
          <p:cNvGrpSpPr/>
          <p:nvPr userDrawn="1"/>
        </p:nvGrpSpPr>
        <p:grpSpPr>
          <a:xfrm>
            <a:off x="-778658" y="-1012873"/>
            <a:ext cx="6880357" cy="9400881"/>
            <a:chOff x="-778559" y="-1012873"/>
            <a:chExt cx="6879461" cy="9400881"/>
          </a:xfrm>
        </p:grpSpPr>
        <p:sp>
          <p:nvSpPr>
            <p:cNvPr id="4" name="Freeform 15">
              <a:extLst>
                <a:ext uri="{FF2B5EF4-FFF2-40B4-BE49-F238E27FC236}">
                  <a16:creationId xmlns:a16="http://schemas.microsoft.com/office/drawing/2014/main" id="{5E2BCDB7-5C3C-44C4-83A7-299C6DFE837F}"/>
                </a:ext>
              </a:extLst>
            </p:cNvPr>
            <p:cNvSpPr/>
            <p:nvPr/>
          </p:nvSpPr>
          <p:spPr>
            <a:xfrm>
              <a:off x="-778559" y="-1012873"/>
              <a:ext cx="6879461" cy="9400881"/>
            </a:xfrm>
            <a:custGeom>
              <a:avLst/>
              <a:gdLst>
                <a:gd name="connsiteX0" fmla="*/ 6352169 w 6879461"/>
                <a:gd name="connsiteY0" fmla="*/ 4701810 h 9400881"/>
                <a:gd name="connsiteX1" fmla="*/ 6879462 w 6879461"/>
                <a:gd name="connsiteY1" fmla="*/ 3554092 h 9400881"/>
                <a:gd name="connsiteX2" fmla="*/ 5375650 w 6879461"/>
                <a:gd name="connsiteY2" fmla="*/ 2043432 h 9400881"/>
                <a:gd name="connsiteX3" fmla="*/ 4823704 w 6879461"/>
                <a:gd name="connsiteY3" fmla="*/ 2148890 h 9400881"/>
                <a:gd name="connsiteX4" fmla="*/ 4823704 w 6879461"/>
                <a:gd name="connsiteY4" fmla="*/ 2148890 h 9400881"/>
                <a:gd name="connsiteX5" fmla="*/ 4744268 w 6879461"/>
                <a:gd name="connsiteY5" fmla="*/ 2163956 h 9400881"/>
                <a:gd name="connsiteX6" fmla="*/ 4537459 w 6879461"/>
                <a:gd name="connsiteY6" fmla="*/ 1987279 h 9400881"/>
                <a:gd name="connsiteX7" fmla="*/ 4537459 w 6879461"/>
                <a:gd name="connsiteY7" fmla="*/ 1987279 h 9400881"/>
                <a:gd name="connsiteX8" fmla="*/ 2279002 w 6879461"/>
                <a:gd name="connsiteY8" fmla="*/ 0 h 9400881"/>
                <a:gd name="connsiteX9" fmla="*/ 0 w 6879461"/>
                <a:gd name="connsiteY9" fmla="*/ 2281741 h 9400881"/>
                <a:gd name="connsiteX10" fmla="*/ 1609271 w 6879461"/>
                <a:gd name="connsiteY10" fmla="*/ 4462132 h 9400881"/>
                <a:gd name="connsiteX11" fmla="*/ 1727056 w 6879461"/>
                <a:gd name="connsiteY11" fmla="*/ 4812747 h 9400881"/>
                <a:gd name="connsiteX12" fmla="*/ 1375071 w 6879461"/>
                <a:gd name="connsiteY12" fmla="*/ 5897465 h 9400881"/>
                <a:gd name="connsiteX13" fmla="*/ 2828208 w 6879461"/>
                <a:gd name="connsiteY13" fmla="*/ 7705326 h 9400881"/>
                <a:gd name="connsiteX14" fmla="*/ 3003516 w 6879461"/>
                <a:gd name="connsiteY14" fmla="*/ 7925831 h 9400881"/>
                <a:gd name="connsiteX15" fmla="*/ 3003516 w 6879461"/>
                <a:gd name="connsiteY15" fmla="*/ 9400882 h 9400881"/>
                <a:gd name="connsiteX16" fmla="*/ 3455481 w 6879461"/>
                <a:gd name="connsiteY16" fmla="*/ 9400882 h 9400881"/>
                <a:gd name="connsiteX17" fmla="*/ 3455481 w 6879461"/>
                <a:gd name="connsiteY17" fmla="*/ 7925831 h 9400881"/>
                <a:gd name="connsiteX18" fmla="*/ 3630789 w 6879461"/>
                <a:gd name="connsiteY18" fmla="*/ 7705326 h 9400881"/>
                <a:gd name="connsiteX19" fmla="*/ 4970250 w 6879461"/>
                <a:gd name="connsiteY19" fmla="*/ 6534325 h 9400881"/>
                <a:gd name="connsiteX20" fmla="*/ 5261974 w 6879461"/>
                <a:gd name="connsiteY20" fmla="*/ 6402844 h 9400881"/>
                <a:gd name="connsiteX21" fmla="*/ 5574241 w 6879461"/>
                <a:gd name="connsiteY21" fmla="*/ 6457628 h 9400881"/>
                <a:gd name="connsiteX22" fmla="*/ 6491867 w 6879461"/>
                <a:gd name="connsiteY22" fmla="*/ 5540001 h 9400881"/>
                <a:gd name="connsiteX23" fmla="*/ 6317929 w 6879461"/>
                <a:gd name="connsiteY23" fmla="*/ 5003121 h 9400881"/>
                <a:gd name="connsiteX24" fmla="*/ 6352169 w 6879461"/>
                <a:gd name="connsiteY24" fmla="*/ 4701810 h 940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79461" h="9400881">
                  <a:moveTo>
                    <a:pt x="6352169" y="4701810"/>
                  </a:moveTo>
                  <a:cubicBezTo>
                    <a:pt x="6675393" y="4425153"/>
                    <a:pt x="6879462" y="4012905"/>
                    <a:pt x="6879462" y="3554092"/>
                  </a:cubicBezTo>
                  <a:cubicBezTo>
                    <a:pt x="6879462" y="2721380"/>
                    <a:pt x="6204253" y="2043432"/>
                    <a:pt x="5375650" y="2043432"/>
                  </a:cubicBezTo>
                  <a:cubicBezTo>
                    <a:pt x="5181167" y="2043432"/>
                    <a:pt x="4994903" y="2080411"/>
                    <a:pt x="4823704" y="2148890"/>
                  </a:cubicBezTo>
                  <a:lnTo>
                    <a:pt x="4823704" y="2148890"/>
                  </a:lnTo>
                  <a:cubicBezTo>
                    <a:pt x="4799051" y="2158478"/>
                    <a:pt x="4773029" y="2163956"/>
                    <a:pt x="4744268" y="2163956"/>
                  </a:cubicBezTo>
                  <a:cubicBezTo>
                    <a:pt x="4640179" y="2163956"/>
                    <a:pt x="4553894" y="2087259"/>
                    <a:pt x="4537459" y="1987279"/>
                  </a:cubicBezTo>
                  <a:lnTo>
                    <a:pt x="4537459" y="1987279"/>
                  </a:lnTo>
                  <a:cubicBezTo>
                    <a:pt x="4393652" y="868322"/>
                    <a:pt x="3434937" y="0"/>
                    <a:pt x="2279002" y="0"/>
                  </a:cubicBezTo>
                  <a:cubicBezTo>
                    <a:pt x="1021716" y="0"/>
                    <a:pt x="0" y="1023085"/>
                    <a:pt x="0" y="2281741"/>
                  </a:cubicBezTo>
                  <a:cubicBezTo>
                    <a:pt x="0" y="3306196"/>
                    <a:pt x="677948" y="4175887"/>
                    <a:pt x="1609271" y="4462132"/>
                  </a:cubicBezTo>
                  <a:cubicBezTo>
                    <a:pt x="1758556" y="4508698"/>
                    <a:pt x="1818819" y="4685376"/>
                    <a:pt x="1727056" y="4812747"/>
                  </a:cubicBezTo>
                  <a:cubicBezTo>
                    <a:pt x="1505182" y="5118167"/>
                    <a:pt x="1375071" y="5492065"/>
                    <a:pt x="1375071" y="5897465"/>
                  </a:cubicBezTo>
                  <a:cubicBezTo>
                    <a:pt x="1375071" y="6780852"/>
                    <a:pt x="1998235" y="7521801"/>
                    <a:pt x="2828208" y="7705326"/>
                  </a:cubicBezTo>
                  <a:cubicBezTo>
                    <a:pt x="2930927" y="7728609"/>
                    <a:pt x="3003516" y="7820372"/>
                    <a:pt x="3003516" y="7925831"/>
                  </a:cubicBezTo>
                  <a:lnTo>
                    <a:pt x="3003516" y="9400882"/>
                  </a:lnTo>
                  <a:lnTo>
                    <a:pt x="3455481" y="9400882"/>
                  </a:lnTo>
                  <a:lnTo>
                    <a:pt x="3455481" y="7925831"/>
                  </a:lnTo>
                  <a:cubicBezTo>
                    <a:pt x="3455481" y="7820372"/>
                    <a:pt x="3528070" y="7728609"/>
                    <a:pt x="3630789" y="7705326"/>
                  </a:cubicBezTo>
                  <a:cubicBezTo>
                    <a:pt x="4249845" y="7568367"/>
                    <a:pt x="4753855" y="7120511"/>
                    <a:pt x="4970250" y="6534325"/>
                  </a:cubicBezTo>
                  <a:cubicBezTo>
                    <a:pt x="5014077" y="6416540"/>
                    <a:pt x="5144189" y="6359017"/>
                    <a:pt x="5261974" y="6402844"/>
                  </a:cubicBezTo>
                  <a:cubicBezTo>
                    <a:pt x="5359214" y="6438454"/>
                    <a:pt x="5464673" y="6457628"/>
                    <a:pt x="5574241" y="6457628"/>
                  </a:cubicBezTo>
                  <a:cubicBezTo>
                    <a:pt x="6079620" y="6457628"/>
                    <a:pt x="6491867" y="6045380"/>
                    <a:pt x="6491867" y="5540001"/>
                  </a:cubicBezTo>
                  <a:cubicBezTo>
                    <a:pt x="6491867" y="5340040"/>
                    <a:pt x="6427496" y="5155145"/>
                    <a:pt x="6317929" y="5003121"/>
                  </a:cubicBezTo>
                  <a:cubicBezTo>
                    <a:pt x="6248080" y="4908619"/>
                    <a:pt x="6264515" y="4777138"/>
                    <a:pt x="6352169" y="4701810"/>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5" name="Freeform: Shape 4">
              <a:extLst>
                <a:ext uri="{FF2B5EF4-FFF2-40B4-BE49-F238E27FC236}">
                  <a16:creationId xmlns:a16="http://schemas.microsoft.com/office/drawing/2014/main" id="{53C1252D-6F71-410B-BBAF-29C69DB1FA23}"/>
                </a:ext>
              </a:extLst>
            </p:cNvPr>
            <p:cNvSpPr/>
            <p:nvPr/>
          </p:nvSpPr>
          <p:spPr>
            <a:xfrm>
              <a:off x="-778559" y="-1012873"/>
              <a:ext cx="6879461" cy="9400881"/>
            </a:xfrm>
            <a:custGeom>
              <a:avLst/>
              <a:gdLst>
                <a:gd name="connsiteX0" fmla="*/ 6352169 w 6879461"/>
                <a:gd name="connsiteY0" fmla="*/ 4701810 h 9400881"/>
                <a:gd name="connsiteX1" fmla="*/ 6879462 w 6879461"/>
                <a:gd name="connsiteY1" fmla="*/ 3554092 h 9400881"/>
                <a:gd name="connsiteX2" fmla="*/ 5375650 w 6879461"/>
                <a:gd name="connsiteY2" fmla="*/ 2043432 h 9400881"/>
                <a:gd name="connsiteX3" fmla="*/ 4823704 w 6879461"/>
                <a:gd name="connsiteY3" fmla="*/ 2148890 h 9400881"/>
                <a:gd name="connsiteX4" fmla="*/ 4823704 w 6879461"/>
                <a:gd name="connsiteY4" fmla="*/ 2148890 h 9400881"/>
                <a:gd name="connsiteX5" fmla="*/ 4744268 w 6879461"/>
                <a:gd name="connsiteY5" fmla="*/ 2163956 h 9400881"/>
                <a:gd name="connsiteX6" fmla="*/ 4537459 w 6879461"/>
                <a:gd name="connsiteY6" fmla="*/ 1987279 h 9400881"/>
                <a:gd name="connsiteX7" fmla="*/ 4537459 w 6879461"/>
                <a:gd name="connsiteY7" fmla="*/ 1987279 h 9400881"/>
                <a:gd name="connsiteX8" fmla="*/ 2279002 w 6879461"/>
                <a:gd name="connsiteY8" fmla="*/ 0 h 9400881"/>
                <a:gd name="connsiteX9" fmla="*/ 0 w 6879461"/>
                <a:gd name="connsiteY9" fmla="*/ 2281741 h 9400881"/>
                <a:gd name="connsiteX10" fmla="*/ 1609271 w 6879461"/>
                <a:gd name="connsiteY10" fmla="*/ 4462132 h 9400881"/>
                <a:gd name="connsiteX11" fmla="*/ 1727056 w 6879461"/>
                <a:gd name="connsiteY11" fmla="*/ 4812747 h 9400881"/>
                <a:gd name="connsiteX12" fmla="*/ 1375071 w 6879461"/>
                <a:gd name="connsiteY12" fmla="*/ 5897465 h 9400881"/>
                <a:gd name="connsiteX13" fmla="*/ 2828208 w 6879461"/>
                <a:gd name="connsiteY13" fmla="*/ 7705326 h 9400881"/>
                <a:gd name="connsiteX14" fmla="*/ 3003516 w 6879461"/>
                <a:gd name="connsiteY14" fmla="*/ 7925831 h 9400881"/>
                <a:gd name="connsiteX15" fmla="*/ 3003516 w 6879461"/>
                <a:gd name="connsiteY15" fmla="*/ 9400882 h 9400881"/>
                <a:gd name="connsiteX16" fmla="*/ 3455481 w 6879461"/>
                <a:gd name="connsiteY16" fmla="*/ 9400882 h 9400881"/>
                <a:gd name="connsiteX17" fmla="*/ 3455481 w 6879461"/>
                <a:gd name="connsiteY17" fmla="*/ 7925831 h 9400881"/>
                <a:gd name="connsiteX18" fmla="*/ 3630789 w 6879461"/>
                <a:gd name="connsiteY18" fmla="*/ 7705326 h 9400881"/>
                <a:gd name="connsiteX19" fmla="*/ 4970250 w 6879461"/>
                <a:gd name="connsiteY19" fmla="*/ 6534325 h 9400881"/>
                <a:gd name="connsiteX20" fmla="*/ 5261974 w 6879461"/>
                <a:gd name="connsiteY20" fmla="*/ 6402844 h 9400881"/>
                <a:gd name="connsiteX21" fmla="*/ 5574241 w 6879461"/>
                <a:gd name="connsiteY21" fmla="*/ 6457628 h 9400881"/>
                <a:gd name="connsiteX22" fmla="*/ 6491867 w 6879461"/>
                <a:gd name="connsiteY22" fmla="*/ 5540001 h 9400881"/>
                <a:gd name="connsiteX23" fmla="*/ 6317929 w 6879461"/>
                <a:gd name="connsiteY23" fmla="*/ 5003121 h 9400881"/>
                <a:gd name="connsiteX24" fmla="*/ 6352169 w 6879461"/>
                <a:gd name="connsiteY24" fmla="*/ 4701810 h 940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79461" h="9400881">
                  <a:moveTo>
                    <a:pt x="6352169" y="4701810"/>
                  </a:moveTo>
                  <a:cubicBezTo>
                    <a:pt x="6675393" y="4425153"/>
                    <a:pt x="6879462" y="4012905"/>
                    <a:pt x="6879462" y="3554092"/>
                  </a:cubicBezTo>
                  <a:cubicBezTo>
                    <a:pt x="6879462" y="2721380"/>
                    <a:pt x="6204253" y="2043432"/>
                    <a:pt x="5375650" y="2043432"/>
                  </a:cubicBezTo>
                  <a:cubicBezTo>
                    <a:pt x="5181167" y="2043432"/>
                    <a:pt x="4994903" y="2080411"/>
                    <a:pt x="4823704" y="2148890"/>
                  </a:cubicBezTo>
                  <a:lnTo>
                    <a:pt x="4823704" y="2148890"/>
                  </a:lnTo>
                  <a:cubicBezTo>
                    <a:pt x="4799051" y="2158478"/>
                    <a:pt x="4773029" y="2163956"/>
                    <a:pt x="4744268" y="2163956"/>
                  </a:cubicBezTo>
                  <a:cubicBezTo>
                    <a:pt x="4640179" y="2163956"/>
                    <a:pt x="4553894" y="2087259"/>
                    <a:pt x="4537459" y="1987279"/>
                  </a:cubicBezTo>
                  <a:lnTo>
                    <a:pt x="4537459" y="1987279"/>
                  </a:lnTo>
                  <a:cubicBezTo>
                    <a:pt x="4393652" y="868322"/>
                    <a:pt x="3434937" y="0"/>
                    <a:pt x="2279002" y="0"/>
                  </a:cubicBezTo>
                  <a:cubicBezTo>
                    <a:pt x="1021716" y="0"/>
                    <a:pt x="0" y="1023085"/>
                    <a:pt x="0" y="2281741"/>
                  </a:cubicBezTo>
                  <a:cubicBezTo>
                    <a:pt x="0" y="3306196"/>
                    <a:pt x="677948" y="4175887"/>
                    <a:pt x="1609271" y="4462132"/>
                  </a:cubicBezTo>
                  <a:cubicBezTo>
                    <a:pt x="1758556" y="4508698"/>
                    <a:pt x="1818819" y="4685376"/>
                    <a:pt x="1727056" y="4812747"/>
                  </a:cubicBezTo>
                  <a:cubicBezTo>
                    <a:pt x="1505182" y="5118167"/>
                    <a:pt x="1375071" y="5492065"/>
                    <a:pt x="1375071" y="5897465"/>
                  </a:cubicBezTo>
                  <a:cubicBezTo>
                    <a:pt x="1375071" y="6780852"/>
                    <a:pt x="1998235" y="7521801"/>
                    <a:pt x="2828208" y="7705326"/>
                  </a:cubicBezTo>
                  <a:cubicBezTo>
                    <a:pt x="2930927" y="7728609"/>
                    <a:pt x="3003516" y="7820372"/>
                    <a:pt x="3003516" y="7925831"/>
                  </a:cubicBezTo>
                  <a:lnTo>
                    <a:pt x="3003516" y="9400882"/>
                  </a:lnTo>
                  <a:lnTo>
                    <a:pt x="3455481" y="9400882"/>
                  </a:lnTo>
                  <a:lnTo>
                    <a:pt x="3455481" y="7925831"/>
                  </a:lnTo>
                  <a:cubicBezTo>
                    <a:pt x="3455481" y="7820372"/>
                    <a:pt x="3528070" y="7728609"/>
                    <a:pt x="3630789" y="7705326"/>
                  </a:cubicBezTo>
                  <a:cubicBezTo>
                    <a:pt x="4249845" y="7568367"/>
                    <a:pt x="4753855" y="7120511"/>
                    <a:pt x="4970250" y="6534325"/>
                  </a:cubicBezTo>
                  <a:cubicBezTo>
                    <a:pt x="5014077" y="6416540"/>
                    <a:pt x="5144189" y="6359017"/>
                    <a:pt x="5261974" y="6402844"/>
                  </a:cubicBezTo>
                  <a:cubicBezTo>
                    <a:pt x="5359214" y="6438454"/>
                    <a:pt x="5464673" y="6457628"/>
                    <a:pt x="5574241" y="6457628"/>
                  </a:cubicBezTo>
                  <a:cubicBezTo>
                    <a:pt x="6079620" y="6457628"/>
                    <a:pt x="6491867" y="6045380"/>
                    <a:pt x="6491867" y="5540001"/>
                  </a:cubicBezTo>
                  <a:cubicBezTo>
                    <a:pt x="6491867" y="5340040"/>
                    <a:pt x="6427496" y="5155145"/>
                    <a:pt x="6317929" y="5003121"/>
                  </a:cubicBezTo>
                  <a:cubicBezTo>
                    <a:pt x="6248080" y="4908619"/>
                    <a:pt x="6264515" y="4777138"/>
                    <a:pt x="6352169" y="4701810"/>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9" name="PpHolder3">
            <a:extLst>
              <a:ext uri="{FF2B5EF4-FFF2-40B4-BE49-F238E27FC236}">
                <a16:creationId xmlns:a16="http://schemas.microsoft.com/office/drawing/2014/main" id="{8AD569B0-E316-441F-9236-0E9425504924}"/>
              </a:ext>
            </a:extLst>
          </p:cNvPr>
          <p:cNvSpPr>
            <a:spLocks noGrp="1"/>
          </p:cNvSpPr>
          <p:nvPr>
            <p:ph type="pic" sz="quarter" idx="12"/>
          </p:nvPr>
        </p:nvSpPr>
        <p:spPr>
          <a:xfrm>
            <a:off x="807828" y="1131910"/>
            <a:ext cx="3873711" cy="3878687"/>
          </a:xfrm>
          <a:custGeom>
            <a:avLst/>
            <a:gdLst>
              <a:gd name="connsiteX0" fmla="*/ 1936603 w 3873207"/>
              <a:gd name="connsiteY0" fmla="*/ 0 h 3878687"/>
              <a:gd name="connsiteX1" fmla="*/ 3873207 w 3873207"/>
              <a:gd name="connsiteY1" fmla="*/ 1939343 h 3878687"/>
              <a:gd name="connsiteX2" fmla="*/ 1936603 w 3873207"/>
              <a:gd name="connsiteY2" fmla="*/ 3878687 h 3878687"/>
              <a:gd name="connsiteX3" fmla="*/ 0 w 3873207"/>
              <a:gd name="connsiteY3" fmla="*/ 1939343 h 3878687"/>
              <a:gd name="connsiteX4" fmla="*/ 1936603 w 3873207"/>
              <a:gd name="connsiteY4" fmla="*/ 0 h 387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07" h="3878687">
                <a:moveTo>
                  <a:pt x="1936603" y="0"/>
                </a:moveTo>
                <a:cubicBezTo>
                  <a:pt x="3006255" y="0"/>
                  <a:pt x="3873207" y="868322"/>
                  <a:pt x="3873207" y="1939343"/>
                </a:cubicBezTo>
                <a:cubicBezTo>
                  <a:pt x="3873207" y="3010365"/>
                  <a:pt x="3006255" y="3878687"/>
                  <a:pt x="1936603" y="3878687"/>
                </a:cubicBezTo>
                <a:cubicBezTo>
                  <a:pt x="866952" y="3878687"/>
                  <a:pt x="0" y="3010365"/>
                  <a:pt x="0" y="1939343"/>
                </a:cubicBezTo>
                <a:cubicBezTo>
                  <a:pt x="0" y="868322"/>
                  <a:pt x="866952" y="0"/>
                  <a:pt x="1936603" y="0"/>
                </a:cubicBezTo>
                <a:close/>
              </a:path>
            </a:pathLst>
          </a:custGeom>
        </p:spPr>
      </p:sp>
      <p:sp>
        <p:nvSpPr>
          <p:cNvPr id="10" name="PpHolder4">
            <a:extLst>
              <a:ext uri="{FF2B5EF4-FFF2-40B4-BE49-F238E27FC236}">
                <a16:creationId xmlns:a16="http://schemas.microsoft.com/office/drawing/2014/main" id="{0FBA3FDC-72A9-4FBC-93D4-CE6FA20079A0}"/>
              </a:ext>
            </a:extLst>
          </p:cNvPr>
          <p:cNvSpPr>
            <a:spLocks noGrp="1"/>
          </p:cNvSpPr>
          <p:nvPr>
            <p:ph type="pic" sz="quarter" idx="11"/>
          </p:nvPr>
        </p:nvSpPr>
        <p:spPr>
          <a:xfrm>
            <a:off x="3436127" y="1372956"/>
            <a:ext cx="2323132" cy="2336524"/>
          </a:xfrm>
          <a:custGeom>
            <a:avLst/>
            <a:gdLst>
              <a:gd name="connsiteX0" fmla="*/ 1161415 w 2322829"/>
              <a:gd name="connsiteY0" fmla="*/ 0 h 2336524"/>
              <a:gd name="connsiteX1" fmla="*/ 2322829 w 2322829"/>
              <a:gd name="connsiteY1" fmla="*/ 1168262 h 2336524"/>
              <a:gd name="connsiteX2" fmla="*/ 1161415 w 2322829"/>
              <a:gd name="connsiteY2" fmla="*/ 2336524 h 2336524"/>
              <a:gd name="connsiteX3" fmla="*/ 0 w 2322829"/>
              <a:gd name="connsiteY3" fmla="*/ 1168262 h 2336524"/>
              <a:gd name="connsiteX4" fmla="*/ 1161415 w 2322829"/>
              <a:gd name="connsiteY4" fmla="*/ 0 h 23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829" h="2336524">
                <a:moveTo>
                  <a:pt x="1161415" y="0"/>
                </a:moveTo>
                <a:cubicBezTo>
                  <a:pt x="1802384" y="0"/>
                  <a:pt x="2322829" y="523184"/>
                  <a:pt x="2322829" y="1168262"/>
                </a:cubicBezTo>
                <a:cubicBezTo>
                  <a:pt x="2322829" y="1813340"/>
                  <a:pt x="1802384" y="2336524"/>
                  <a:pt x="1161415" y="2336524"/>
                </a:cubicBezTo>
                <a:cubicBezTo>
                  <a:pt x="520446" y="2336524"/>
                  <a:pt x="0" y="1813340"/>
                  <a:pt x="0" y="1168262"/>
                </a:cubicBezTo>
                <a:cubicBezTo>
                  <a:pt x="0" y="523184"/>
                  <a:pt x="520446" y="0"/>
                  <a:pt x="1161415" y="0"/>
                </a:cubicBezTo>
                <a:close/>
              </a:path>
            </a:pathLst>
          </a:custGeom>
        </p:spPr>
      </p:sp>
      <p:sp>
        <p:nvSpPr>
          <p:cNvPr id="11" name="PpHolder5">
            <a:extLst>
              <a:ext uri="{FF2B5EF4-FFF2-40B4-BE49-F238E27FC236}">
                <a16:creationId xmlns:a16="http://schemas.microsoft.com/office/drawing/2014/main" id="{695E0E12-BFF0-4432-9A80-A5D21BF12DF8}"/>
              </a:ext>
            </a:extLst>
          </p:cNvPr>
          <p:cNvSpPr>
            <a:spLocks noGrp="1"/>
          </p:cNvSpPr>
          <p:nvPr>
            <p:ph type="pic" sz="quarter" idx="10"/>
          </p:nvPr>
        </p:nvSpPr>
        <p:spPr>
          <a:xfrm>
            <a:off x="937662" y="3375306"/>
            <a:ext cx="3023084" cy="3018581"/>
          </a:xfrm>
          <a:custGeom>
            <a:avLst/>
            <a:gdLst>
              <a:gd name="connsiteX0" fmla="*/ 1512031 w 3022690"/>
              <a:gd name="connsiteY0" fmla="*/ 0 h 3018581"/>
              <a:gd name="connsiteX1" fmla="*/ 3022690 w 3022690"/>
              <a:gd name="connsiteY1" fmla="*/ 1509291 h 3018581"/>
              <a:gd name="connsiteX2" fmla="*/ 1510660 w 3022690"/>
              <a:gd name="connsiteY2" fmla="*/ 3018581 h 3018581"/>
              <a:gd name="connsiteX3" fmla="*/ 0 w 3022690"/>
              <a:gd name="connsiteY3" fmla="*/ 1509291 h 3018581"/>
              <a:gd name="connsiteX4" fmla="*/ 1512031 w 3022690"/>
              <a:gd name="connsiteY4" fmla="*/ 0 h 3018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690" h="3018581">
                <a:moveTo>
                  <a:pt x="1512031" y="0"/>
                </a:moveTo>
                <a:cubicBezTo>
                  <a:pt x="2347482" y="0"/>
                  <a:pt x="3022690" y="675209"/>
                  <a:pt x="3022690" y="1509291"/>
                </a:cubicBezTo>
                <a:cubicBezTo>
                  <a:pt x="3022690" y="2343373"/>
                  <a:pt x="2346112" y="3018581"/>
                  <a:pt x="1510660" y="3018581"/>
                </a:cubicBezTo>
                <a:cubicBezTo>
                  <a:pt x="675209" y="3018581"/>
                  <a:pt x="0" y="2343373"/>
                  <a:pt x="0" y="1509291"/>
                </a:cubicBezTo>
                <a:cubicBezTo>
                  <a:pt x="0" y="675209"/>
                  <a:pt x="676579" y="0"/>
                  <a:pt x="1512031" y="0"/>
                </a:cubicBezTo>
                <a:close/>
              </a:path>
            </a:pathLst>
          </a:custGeom>
        </p:spPr>
      </p:sp>
      <p:sp>
        <p:nvSpPr>
          <p:cNvPr id="13" name="Shapes">
            <a:extLst>
              <a:ext uri="{FF2B5EF4-FFF2-40B4-BE49-F238E27FC236}">
                <a16:creationId xmlns:a16="http://schemas.microsoft.com/office/drawing/2014/main" id="{FE45AEB1-A8C7-4D25-AD02-7F52CC4790AC}"/>
              </a:ext>
            </a:extLst>
          </p:cNvPr>
          <p:cNvSpPr/>
          <p:nvPr userDrawn="1"/>
        </p:nvSpPr>
        <p:spPr>
          <a:xfrm>
            <a:off x="4219634" y="3950534"/>
            <a:ext cx="1150607" cy="1150457"/>
          </a:xfrm>
          <a:custGeom>
            <a:avLst/>
            <a:gdLst>
              <a:gd name="connsiteX0" fmla="*/ 0 w 1150457"/>
              <a:gd name="connsiteY0" fmla="*/ 575229 h 1150457"/>
              <a:gd name="connsiteX1" fmla="*/ 575229 w 1150457"/>
              <a:gd name="connsiteY1" fmla="*/ 0 h 1150457"/>
              <a:gd name="connsiteX2" fmla="*/ 1150458 w 1150457"/>
              <a:gd name="connsiteY2" fmla="*/ 575229 h 1150457"/>
              <a:gd name="connsiteX3" fmla="*/ 575229 w 1150457"/>
              <a:gd name="connsiteY3" fmla="*/ 1150458 h 1150457"/>
              <a:gd name="connsiteX4" fmla="*/ 0 w 1150457"/>
              <a:gd name="connsiteY4" fmla="*/ 575229 h 1150457"/>
              <a:gd name="connsiteX5" fmla="*/ 0 w 1150457"/>
              <a:gd name="connsiteY5" fmla="*/ 575229 h 115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57" h="1150457">
                <a:moveTo>
                  <a:pt x="0" y="575229"/>
                </a:moveTo>
                <a:cubicBezTo>
                  <a:pt x="0" y="257484"/>
                  <a:pt x="257484" y="0"/>
                  <a:pt x="575229" y="0"/>
                </a:cubicBezTo>
                <a:cubicBezTo>
                  <a:pt x="892974" y="0"/>
                  <a:pt x="1150458" y="257484"/>
                  <a:pt x="1150458" y="575229"/>
                </a:cubicBezTo>
                <a:cubicBezTo>
                  <a:pt x="1150458" y="892974"/>
                  <a:pt x="892974" y="1150458"/>
                  <a:pt x="575229" y="1150458"/>
                </a:cubicBezTo>
                <a:cubicBezTo>
                  <a:pt x="257484" y="1150458"/>
                  <a:pt x="0" y="892974"/>
                  <a:pt x="0" y="575229"/>
                </a:cubicBezTo>
                <a:lnTo>
                  <a:pt x="0" y="575229"/>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4" name="Left Text Body">
            <a:extLst>
              <a:ext uri="{FF2B5EF4-FFF2-40B4-BE49-F238E27FC236}">
                <a16:creationId xmlns:a16="http://schemas.microsoft.com/office/drawing/2014/main" id="{6418E415-6BCA-403A-AEC6-85958986872C}"/>
              </a:ext>
            </a:extLst>
          </p:cNvPr>
          <p:cNvSpPr txBox="1"/>
          <p:nvPr userDrawn="1"/>
        </p:nvSpPr>
        <p:spPr>
          <a:xfrm>
            <a:off x="6728387" y="2931605"/>
            <a:ext cx="4507818" cy="1066959"/>
          </a:xfrm>
          <a:prstGeom prst="rect">
            <a:avLst/>
          </a:prstGeom>
          <a:noFill/>
        </p:spPr>
        <p:txBody>
          <a:bodyPr wrap="square" lIns="0" tIns="0" rIns="0" bIns="0" rtlCol="0">
            <a:spAutoFit/>
          </a:bodyPr>
          <a:lstStyle/>
          <a:p>
            <a:pPr algn="r">
              <a:lnSpc>
                <a:spcPct val="150000"/>
              </a:lnSpc>
            </a:pPr>
            <a:r>
              <a:rPr lang="en-US" sz="1600">
                <a:solidFill>
                  <a:schemeClr val="tx1">
                    <a:lumMod val="50000"/>
                    <a:lumOff val="50000"/>
                  </a:schemeClr>
                </a:solidFill>
              </a:rPr>
              <a:t>suscipit eros iste metus auctor id dapibus quam aliquasad pretium viverra ornare praesent turpis antes dolor elementum ipsum volutpat</a:t>
            </a:r>
            <a:endParaRPr lang="en-ID" sz="1600">
              <a:solidFill>
                <a:schemeClr val="tx1">
                  <a:lumMod val="50000"/>
                  <a:lumOff val="50000"/>
                </a:schemeClr>
              </a:solidFill>
            </a:endParaRPr>
          </a:p>
        </p:txBody>
      </p:sp>
      <p:sp>
        <p:nvSpPr>
          <p:cNvPr id="15" name="Rectangle: Rounded Corners 14">
            <a:extLst>
              <a:ext uri="{FF2B5EF4-FFF2-40B4-BE49-F238E27FC236}">
                <a16:creationId xmlns:a16="http://schemas.microsoft.com/office/drawing/2014/main" id="{D34E9839-7D34-41BD-8D30-D1A870BD4320}"/>
              </a:ext>
            </a:extLst>
          </p:cNvPr>
          <p:cNvSpPr/>
          <p:nvPr userDrawn="1"/>
        </p:nvSpPr>
        <p:spPr>
          <a:xfrm>
            <a:off x="9496153" y="422910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6" name="Grand Title">
            <a:extLst>
              <a:ext uri="{FF2B5EF4-FFF2-40B4-BE49-F238E27FC236}">
                <a16:creationId xmlns:a16="http://schemas.microsoft.com/office/drawing/2014/main" id="{D05FF4C7-168C-493C-91BC-27E78B4F4223}"/>
              </a:ext>
            </a:extLst>
          </p:cNvPr>
          <p:cNvSpPr txBox="1"/>
          <p:nvPr userDrawn="1"/>
        </p:nvSpPr>
        <p:spPr>
          <a:xfrm>
            <a:off x="8342278" y="1292585"/>
            <a:ext cx="2900274" cy="830997"/>
          </a:xfrm>
          <a:prstGeom prst="rect">
            <a:avLst/>
          </a:prstGeom>
          <a:noFill/>
        </p:spPr>
        <p:txBody>
          <a:bodyPr wrap="none" lIns="0" tIns="0" rIns="0" bIns="0" rtlCol="0" anchor="t" anchorCtr="0">
            <a:spAutoFit/>
          </a:bodyPr>
          <a:lstStyle/>
          <a:p>
            <a:pPr algn="r"/>
            <a:r>
              <a:rPr lang="en-US" sz="5400">
                <a:solidFill>
                  <a:schemeClr val="tx1">
                    <a:lumMod val="75000"/>
                    <a:lumOff val="25000"/>
                  </a:schemeClr>
                </a:solidFill>
                <a:latin typeface="+mj-lt"/>
              </a:rPr>
              <a:t>CREATIVE</a:t>
            </a:r>
            <a:endParaRPr lang="en-ID" sz="5400">
              <a:solidFill>
                <a:schemeClr val="accent1"/>
              </a:solidFill>
              <a:latin typeface="+mj-lt"/>
            </a:endParaRPr>
          </a:p>
        </p:txBody>
      </p:sp>
      <p:sp>
        <p:nvSpPr>
          <p:cNvPr id="17" name="Grand Title">
            <a:extLst>
              <a:ext uri="{FF2B5EF4-FFF2-40B4-BE49-F238E27FC236}">
                <a16:creationId xmlns:a16="http://schemas.microsoft.com/office/drawing/2014/main" id="{3240D64F-BFAF-401A-8FF1-191D8FA0BE1C}"/>
              </a:ext>
            </a:extLst>
          </p:cNvPr>
          <p:cNvSpPr txBox="1"/>
          <p:nvPr userDrawn="1"/>
        </p:nvSpPr>
        <p:spPr>
          <a:xfrm>
            <a:off x="8844148" y="1977473"/>
            <a:ext cx="2398404" cy="830997"/>
          </a:xfrm>
          <a:prstGeom prst="rect">
            <a:avLst/>
          </a:prstGeom>
          <a:noFill/>
        </p:spPr>
        <p:txBody>
          <a:bodyPr wrap="none" lIns="0" tIns="0" rIns="0" bIns="0" rtlCol="0" anchor="t" anchorCtr="0">
            <a:spAutoFit/>
          </a:bodyPr>
          <a:lstStyle/>
          <a:p>
            <a:pPr algn="r"/>
            <a:r>
              <a:rPr lang="en-US" sz="5400">
                <a:solidFill>
                  <a:schemeClr val="accent1"/>
                </a:solidFill>
                <a:latin typeface="+mj-lt"/>
              </a:rPr>
              <a:t>LAYOUT</a:t>
            </a:r>
            <a:endParaRPr lang="en-ID" sz="5400">
              <a:solidFill>
                <a:schemeClr val="accent1"/>
              </a:solidFill>
              <a:latin typeface="+mj-lt"/>
            </a:endParaRPr>
          </a:p>
        </p:txBody>
      </p:sp>
      <p:sp>
        <p:nvSpPr>
          <p:cNvPr id="18" name="Left Text Body">
            <a:extLst>
              <a:ext uri="{FF2B5EF4-FFF2-40B4-BE49-F238E27FC236}">
                <a16:creationId xmlns:a16="http://schemas.microsoft.com/office/drawing/2014/main" id="{AB8D78C7-5C28-43A0-9008-A6149B30C1FC}"/>
              </a:ext>
            </a:extLst>
          </p:cNvPr>
          <p:cNvSpPr txBox="1"/>
          <p:nvPr userDrawn="1"/>
        </p:nvSpPr>
        <p:spPr>
          <a:xfrm>
            <a:off x="9088551" y="5137450"/>
            <a:ext cx="2154001" cy="523220"/>
          </a:xfrm>
          <a:prstGeom prst="rect">
            <a:avLst/>
          </a:prstGeom>
          <a:noFill/>
        </p:spPr>
        <p:txBody>
          <a:bodyPr wrap="square" lIns="0" tIns="0" rIns="0" bIns="0" rtlCol="0">
            <a:spAutoFit/>
          </a:bodyPr>
          <a:lstStyle/>
          <a:p>
            <a:pPr algn="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19" name="LeftSub">
            <a:extLst>
              <a:ext uri="{FF2B5EF4-FFF2-40B4-BE49-F238E27FC236}">
                <a16:creationId xmlns:a16="http://schemas.microsoft.com/office/drawing/2014/main" id="{637D5973-E804-45FD-A7C2-317506B9A243}"/>
              </a:ext>
            </a:extLst>
          </p:cNvPr>
          <p:cNvSpPr txBox="1"/>
          <p:nvPr userDrawn="1"/>
        </p:nvSpPr>
        <p:spPr>
          <a:xfrm>
            <a:off x="10203673" y="4813335"/>
            <a:ext cx="1038881"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US" sz="1400"/>
              <a:t>Description</a:t>
            </a:r>
            <a:endParaRPr lang="en-ID" sz="1400"/>
          </a:p>
        </p:txBody>
      </p:sp>
      <p:sp>
        <p:nvSpPr>
          <p:cNvPr id="20" name="Left Text Body">
            <a:extLst>
              <a:ext uri="{FF2B5EF4-FFF2-40B4-BE49-F238E27FC236}">
                <a16:creationId xmlns:a16="http://schemas.microsoft.com/office/drawing/2014/main" id="{B150DAF0-BF25-48B7-A8D3-5834A8424554}"/>
              </a:ext>
            </a:extLst>
          </p:cNvPr>
          <p:cNvSpPr txBox="1"/>
          <p:nvPr userDrawn="1"/>
        </p:nvSpPr>
        <p:spPr>
          <a:xfrm>
            <a:off x="6480021" y="5137450"/>
            <a:ext cx="2154001" cy="523220"/>
          </a:xfrm>
          <a:prstGeom prst="rect">
            <a:avLst/>
          </a:prstGeom>
          <a:noFill/>
        </p:spPr>
        <p:txBody>
          <a:bodyPr wrap="square" lIns="0" tIns="0" rIns="0" bIns="0" rtlCol="0">
            <a:spAutoFit/>
          </a:bodyPr>
          <a:lstStyle/>
          <a:p>
            <a:pPr algn="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21" name="LeftSub">
            <a:extLst>
              <a:ext uri="{FF2B5EF4-FFF2-40B4-BE49-F238E27FC236}">
                <a16:creationId xmlns:a16="http://schemas.microsoft.com/office/drawing/2014/main" id="{D8BA1F48-A1B8-43C5-AC47-D63AE2D92682}"/>
              </a:ext>
            </a:extLst>
          </p:cNvPr>
          <p:cNvSpPr txBox="1"/>
          <p:nvPr userDrawn="1"/>
        </p:nvSpPr>
        <p:spPr>
          <a:xfrm>
            <a:off x="7595138" y="4813335"/>
            <a:ext cx="1038881"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US" sz="1400"/>
              <a:t>Description</a:t>
            </a:r>
            <a:endParaRPr lang="en-ID" sz="1400"/>
          </a:p>
        </p:txBody>
      </p:sp>
      <p:sp>
        <p:nvSpPr>
          <p:cNvPr id="23" name="Freeform: Shape 22">
            <a:extLst>
              <a:ext uri="{FF2B5EF4-FFF2-40B4-BE49-F238E27FC236}">
                <a16:creationId xmlns:a16="http://schemas.microsoft.com/office/drawing/2014/main" id="{78274E7A-59B9-4854-BD69-91A0BA1E68FF}"/>
              </a:ext>
            </a:extLst>
          </p:cNvPr>
          <p:cNvSpPr/>
          <p:nvPr userDrawn="1"/>
        </p:nvSpPr>
        <p:spPr>
          <a:xfrm>
            <a:off x="5904711" y="1977468"/>
            <a:ext cx="510331" cy="51112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E6555986-9D06-4777-9230-9DB866359A2F}"/>
              </a:ext>
            </a:extLst>
          </p:cNvPr>
          <p:cNvSpPr/>
          <p:nvPr userDrawn="1"/>
        </p:nvSpPr>
        <p:spPr>
          <a:xfrm>
            <a:off x="287165" y="3868455"/>
            <a:ext cx="656285" cy="65730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7" name="Freeform: Shape 26">
            <a:extLst>
              <a:ext uri="{FF2B5EF4-FFF2-40B4-BE49-F238E27FC236}">
                <a16:creationId xmlns:a16="http://schemas.microsoft.com/office/drawing/2014/main" id="{E369824D-E89B-4C5B-96EA-1577FA4AE970}"/>
              </a:ext>
            </a:extLst>
          </p:cNvPr>
          <p:cNvSpPr/>
          <p:nvPr userDrawn="1"/>
        </p:nvSpPr>
        <p:spPr>
          <a:xfrm>
            <a:off x="5810815" y="-478870"/>
            <a:ext cx="1208455" cy="121032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8" name="Freeform: Shape 27">
            <a:extLst>
              <a:ext uri="{FF2B5EF4-FFF2-40B4-BE49-F238E27FC236}">
                <a16:creationId xmlns:a16="http://schemas.microsoft.com/office/drawing/2014/main" id="{5AAEEF91-92FE-443C-A53E-9B9EF1B15DF9}"/>
              </a:ext>
            </a:extLst>
          </p:cNvPr>
          <p:cNvSpPr/>
          <p:nvPr userDrawn="1"/>
        </p:nvSpPr>
        <p:spPr>
          <a:xfrm>
            <a:off x="11643860" y="4286255"/>
            <a:ext cx="1208455" cy="121032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grpSp>
        <p:nvGrpSpPr>
          <p:cNvPr id="29" name="Group 28">
            <a:extLst>
              <a:ext uri="{FF2B5EF4-FFF2-40B4-BE49-F238E27FC236}">
                <a16:creationId xmlns:a16="http://schemas.microsoft.com/office/drawing/2014/main" id="{E1F5BCE1-879A-45AE-BCA3-DC9137E1E590}"/>
              </a:ext>
            </a:extLst>
          </p:cNvPr>
          <p:cNvGrpSpPr/>
          <p:nvPr userDrawn="1"/>
        </p:nvGrpSpPr>
        <p:grpSpPr>
          <a:xfrm>
            <a:off x="1246682" y="4377575"/>
            <a:ext cx="2405043" cy="1014041"/>
            <a:chOff x="4894429" y="5072387"/>
            <a:chExt cx="2404730" cy="1014041"/>
          </a:xfrm>
        </p:grpSpPr>
        <p:sp>
          <p:nvSpPr>
            <p:cNvPr id="30" name="Left Text Body">
              <a:extLst>
                <a:ext uri="{FF2B5EF4-FFF2-40B4-BE49-F238E27FC236}">
                  <a16:creationId xmlns:a16="http://schemas.microsoft.com/office/drawing/2014/main" id="{04EC950D-3571-4786-99AC-81B04CED1B08}"/>
                </a:ext>
              </a:extLst>
            </p:cNvPr>
            <p:cNvSpPr txBox="1"/>
            <p:nvPr/>
          </p:nvSpPr>
          <p:spPr>
            <a:xfrm>
              <a:off x="5644749" y="5072387"/>
              <a:ext cx="904095" cy="369332"/>
            </a:xfrm>
            <a:prstGeom prst="rect">
              <a:avLst/>
            </a:prstGeom>
            <a:noFill/>
          </p:spPr>
          <p:txBody>
            <a:bodyPr wrap="none" lIns="0" tIns="0" rIns="0" bIns="0" rtlCol="0">
              <a:spAutoFit/>
            </a:bodyPr>
            <a:lstStyle/>
            <a:p>
              <a:pPr algn="ctr">
                <a:lnSpc>
                  <a:spcPct val="150000"/>
                </a:lnSpc>
              </a:pPr>
              <a:r>
                <a:rPr lang="en-US" sz="1800" b="1">
                  <a:solidFill>
                    <a:schemeClr val="bg1"/>
                  </a:solidFill>
                </a:rPr>
                <a:t>1080 HD</a:t>
              </a:r>
              <a:endParaRPr lang="en-ID" sz="1800" b="1">
                <a:solidFill>
                  <a:schemeClr val="bg1"/>
                </a:solidFill>
              </a:endParaRPr>
            </a:p>
          </p:txBody>
        </p:sp>
        <p:sp>
          <p:nvSpPr>
            <p:cNvPr id="31" name="Left Text Body">
              <a:extLst>
                <a:ext uri="{FF2B5EF4-FFF2-40B4-BE49-F238E27FC236}">
                  <a16:creationId xmlns:a16="http://schemas.microsoft.com/office/drawing/2014/main" id="{85867522-A2D7-46C1-B006-6E4C076EC10F}"/>
                </a:ext>
              </a:extLst>
            </p:cNvPr>
            <p:cNvSpPr txBox="1"/>
            <p:nvPr/>
          </p:nvSpPr>
          <p:spPr>
            <a:xfrm>
              <a:off x="4894429" y="5476004"/>
              <a:ext cx="2404730" cy="610424"/>
            </a:xfrm>
            <a:prstGeom prst="rect">
              <a:avLst/>
            </a:prstGeom>
            <a:noFill/>
          </p:spPr>
          <p:txBody>
            <a:bodyPr wrap="square" lIns="0" tIns="0" rIns="0" bIns="0" rtlCol="0">
              <a:spAutoFit/>
            </a:bodyPr>
            <a:lstStyle/>
            <a:p>
              <a:pPr algn="ctr">
                <a:lnSpc>
                  <a:spcPct val="150000"/>
                </a:lnSpc>
              </a:pPr>
              <a:r>
                <a:rPr lang="en-US" sz="1400">
                  <a:solidFill>
                    <a:schemeClr val="bg1"/>
                  </a:solidFill>
                </a:rPr>
                <a:t>ornare praesent turpis antes dolor elementum ipsum</a:t>
              </a:r>
              <a:endParaRPr lang="en-ID" sz="1400" b="1">
                <a:solidFill>
                  <a:schemeClr val="bg1"/>
                </a:solidFill>
              </a:endParaRPr>
            </a:p>
          </p:txBody>
        </p:sp>
      </p:grpSp>
      <p:sp>
        <p:nvSpPr>
          <p:cNvPr id="32" name="Icon 23">
            <a:extLst>
              <a:ext uri="{FF2B5EF4-FFF2-40B4-BE49-F238E27FC236}">
                <a16:creationId xmlns:a16="http://schemas.microsoft.com/office/drawing/2014/main" id="{15B0E77D-AF1D-42AD-818C-20FCE42A29D1}"/>
              </a:ext>
            </a:extLst>
          </p:cNvPr>
          <p:cNvSpPr/>
          <p:nvPr userDrawn="1"/>
        </p:nvSpPr>
        <p:spPr>
          <a:xfrm>
            <a:off x="4546375" y="4277228"/>
            <a:ext cx="497125" cy="497060"/>
          </a:xfrm>
          <a:custGeom>
            <a:avLst/>
            <a:gdLst>
              <a:gd name="connsiteX0" fmla="*/ 317089 w 497060"/>
              <a:gd name="connsiteY0" fmla="*/ 445639 h 497060"/>
              <a:gd name="connsiteX1" fmla="*/ 419929 w 497060"/>
              <a:gd name="connsiteY1" fmla="*/ 445639 h 497060"/>
              <a:gd name="connsiteX2" fmla="*/ 428500 w 497060"/>
              <a:gd name="connsiteY2" fmla="*/ 454209 h 497060"/>
              <a:gd name="connsiteX3" fmla="*/ 419929 w 497060"/>
              <a:gd name="connsiteY3" fmla="*/ 462780 h 497060"/>
              <a:gd name="connsiteX4" fmla="*/ 317089 w 497060"/>
              <a:gd name="connsiteY4" fmla="*/ 462780 h 497060"/>
              <a:gd name="connsiteX5" fmla="*/ 308519 w 497060"/>
              <a:gd name="connsiteY5" fmla="*/ 454209 h 497060"/>
              <a:gd name="connsiteX6" fmla="*/ 317089 w 497060"/>
              <a:gd name="connsiteY6" fmla="*/ 445639 h 497060"/>
              <a:gd name="connsiteX7" fmla="*/ 248529 w 497060"/>
              <a:gd name="connsiteY7" fmla="*/ 445639 h 497060"/>
              <a:gd name="connsiteX8" fmla="*/ 282809 w 497060"/>
              <a:gd name="connsiteY8" fmla="*/ 445639 h 497060"/>
              <a:gd name="connsiteX9" fmla="*/ 291379 w 497060"/>
              <a:gd name="connsiteY9" fmla="*/ 454209 h 497060"/>
              <a:gd name="connsiteX10" fmla="*/ 282809 w 497060"/>
              <a:gd name="connsiteY10" fmla="*/ 462780 h 497060"/>
              <a:gd name="connsiteX11" fmla="*/ 248529 w 497060"/>
              <a:gd name="connsiteY11" fmla="*/ 462780 h 497060"/>
              <a:gd name="connsiteX12" fmla="*/ 239959 w 497060"/>
              <a:gd name="connsiteY12" fmla="*/ 454209 h 497060"/>
              <a:gd name="connsiteX13" fmla="*/ 248529 w 497060"/>
              <a:gd name="connsiteY13" fmla="*/ 445639 h 497060"/>
              <a:gd name="connsiteX14" fmla="*/ 77129 w 497060"/>
              <a:gd name="connsiteY14" fmla="*/ 445639 h 497060"/>
              <a:gd name="connsiteX15" fmla="*/ 214250 w 497060"/>
              <a:gd name="connsiteY15" fmla="*/ 445639 h 497060"/>
              <a:gd name="connsiteX16" fmla="*/ 222820 w 497060"/>
              <a:gd name="connsiteY16" fmla="*/ 454209 h 497060"/>
              <a:gd name="connsiteX17" fmla="*/ 214250 w 497060"/>
              <a:gd name="connsiteY17" fmla="*/ 462780 h 497060"/>
              <a:gd name="connsiteX18" fmla="*/ 77129 w 497060"/>
              <a:gd name="connsiteY18" fmla="*/ 462780 h 497060"/>
              <a:gd name="connsiteX19" fmla="*/ 68559 w 497060"/>
              <a:gd name="connsiteY19" fmla="*/ 454209 h 497060"/>
              <a:gd name="connsiteX20" fmla="*/ 77129 w 497060"/>
              <a:gd name="connsiteY20" fmla="*/ 445639 h 497060"/>
              <a:gd name="connsiteX21" fmla="*/ 105411 w 497060"/>
              <a:gd name="connsiteY21" fmla="*/ 311090 h 497060"/>
              <a:gd name="connsiteX22" fmla="*/ 117408 w 497060"/>
              <a:gd name="connsiteY22" fmla="*/ 311090 h 497060"/>
              <a:gd name="connsiteX23" fmla="*/ 117408 w 497060"/>
              <a:gd name="connsiteY23" fmla="*/ 323088 h 497060"/>
              <a:gd name="connsiteX24" fmla="*/ 83128 w 497060"/>
              <a:gd name="connsiteY24" fmla="*/ 357368 h 497060"/>
              <a:gd name="connsiteX25" fmla="*/ 77130 w 497060"/>
              <a:gd name="connsiteY25" fmla="*/ 359939 h 497060"/>
              <a:gd name="connsiteX26" fmla="*/ 71131 w 497060"/>
              <a:gd name="connsiteY26" fmla="*/ 357368 h 497060"/>
              <a:gd name="connsiteX27" fmla="*/ 71131 w 497060"/>
              <a:gd name="connsiteY27" fmla="*/ 345370 h 497060"/>
              <a:gd name="connsiteX28" fmla="*/ 317089 w 497060"/>
              <a:gd name="connsiteY28" fmla="*/ 260527 h 497060"/>
              <a:gd name="connsiteX29" fmla="*/ 294806 w 497060"/>
              <a:gd name="connsiteY29" fmla="*/ 282809 h 497060"/>
              <a:gd name="connsiteX30" fmla="*/ 323087 w 497060"/>
              <a:gd name="connsiteY30" fmla="*/ 311090 h 497060"/>
              <a:gd name="connsiteX31" fmla="*/ 323087 w 497060"/>
              <a:gd name="connsiteY31" fmla="*/ 323088 h 497060"/>
              <a:gd name="connsiteX32" fmla="*/ 317089 w 497060"/>
              <a:gd name="connsiteY32" fmla="*/ 325659 h 497060"/>
              <a:gd name="connsiteX33" fmla="*/ 311090 w 497060"/>
              <a:gd name="connsiteY33" fmla="*/ 323088 h 497060"/>
              <a:gd name="connsiteX34" fmla="*/ 276810 w 497060"/>
              <a:gd name="connsiteY34" fmla="*/ 288809 h 497060"/>
              <a:gd name="connsiteX35" fmla="*/ 248529 w 497060"/>
              <a:gd name="connsiteY35" fmla="*/ 260528 h 497060"/>
              <a:gd name="connsiteX36" fmla="*/ 220248 w 497060"/>
              <a:gd name="connsiteY36" fmla="*/ 288809 h 497060"/>
              <a:gd name="connsiteX37" fmla="*/ 214250 w 497060"/>
              <a:gd name="connsiteY37" fmla="*/ 291379 h 497060"/>
              <a:gd name="connsiteX38" fmla="*/ 208251 w 497060"/>
              <a:gd name="connsiteY38" fmla="*/ 288809 h 497060"/>
              <a:gd name="connsiteX39" fmla="*/ 179970 w 497060"/>
              <a:gd name="connsiteY39" fmla="*/ 260528 h 497060"/>
              <a:gd name="connsiteX40" fmla="*/ 151689 w 497060"/>
              <a:gd name="connsiteY40" fmla="*/ 288809 h 497060"/>
              <a:gd name="connsiteX41" fmla="*/ 139691 w 497060"/>
              <a:gd name="connsiteY41" fmla="*/ 288809 h 497060"/>
              <a:gd name="connsiteX42" fmla="*/ 111410 w 497060"/>
              <a:gd name="connsiteY42" fmla="*/ 260528 h 497060"/>
              <a:gd name="connsiteX43" fmla="*/ 51420 w 497060"/>
              <a:gd name="connsiteY43" fmla="*/ 320518 h 497060"/>
              <a:gd name="connsiteX44" fmla="*/ 51420 w 497060"/>
              <a:gd name="connsiteY44" fmla="*/ 377080 h 497060"/>
              <a:gd name="connsiteX45" fmla="*/ 365080 w 497060"/>
              <a:gd name="connsiteY45" fmla="*/ 377080 h 497060"/>
              <a:gd name="connsiteX46" fmla="*/ 345370 w 497060"/>
              <a:gd name="connsiteY46" fmla="*/ 357369 h 497060"/>
              <a:gd name="connsiteX47" fmla="*/ 345370 w 497060"/>
              <a:gd name="connsiteY47" fmla="*/ 345371 h 497060"/>
              <a:gd name="connsiteX48" fmla="*/ 357368 w 497060"/>
              <a:gd name="connsiteY48" fmla="*/ 345371 h 497060"/>
              <a:gd name="connsiteX49" fmla="*/ 389077 w 497060"/>
              <a:gd name="connsiteY49" fmla="*/ 377080 h 497060"/>
              <a:gd name="connsiteX50" fmla="*/ 445638 w 497060"/>
              <a:gd name="connsiteY50" fmla="*/ 377080 h 497060"/>
              <a:gd name="connsiteX51" fmla="*/ 445638 w 497060"/>
              <a:gd name="connsiteY51" fmla="*/ 320517 h 497060"/>
              <a:gd name="connsiteX52" fmla="*/ 385648 w 497060"/>
              <a:gd name="connsiteY52" fmla="*/ 260527 h 497060"/>
              <a:gd name="connsiteX53" fmla="*/ 357367 w 497060"/>
              <a:gd name="connsiteY53" fmla="*/ 288808 h 497060"/>
              <a:gd name="connsiteX54" fmla="*/ 351368 w 497060"/>
              <a:gd name="connsiteY54" fmla="*/ 291378 h 497060"/>
              <a:gd name="connsiteX55" fmla="*/ 345370 w 497060"/>
              <a:gd name="connsiteY55" fmla="*/ 288808 h 497060"/>
              <a:gd name="connsiteX56" fmla="*/ 351369 w 497060"/>
              <a:gd name="connsiteY56" fmla="*/ 226247 h 497060"/>
              <a:gd name="connsiteX57" fmla="*/ 329087 w 497060"/>
              <a:gd name="connsiteY57" fmla="*/ 248529 h 497060"/>
              <a:gd name="connsiteX58" fmla="*/ 351369 w 497060"/>
              <a:gd name="connsiteY58" fmla="*/ 270812 h 497060"/>
              <a:gd name="connsiteX59" fmla="*/ 373652 w 497060"/>
              <a:gd name="connsiteY59" fmla="*/ 248529 h 497060"/>
              <a:gd name="connsiteX60" fmla="*/ 179969 w 497060"/>
              <a:gd name="connsiteY60" fmla="*/ 191967 h 497060"/>
              <a:gd name="connsiteX61" fmla="*/ 123407 w 497060"/>
              <a:gd name="connsiteY61" fmla="*/ 248529 h 497060"/>
              <a:gd name="connsiteX62" fmla="*/ 145688 w 497060"/>
              <a:gd name="connsiteY62" fmla="*/ 270812 h 497060"/>
              <a:gd name="connsiteX63" fmla="*/ 173969 w 497060"/>
              <a:gd name="connsiteY63" fmla="*/ 242531 h 497060"/>
              <a:gd name="connsiteX64" fmla="*/ 185968 w 497060"/>
              <a:gd name="connsiteY64" fmla="*/ 242531 h 497060"/>
              <a:gd name="connsiteX65" fmla="*/ 214249 w 497060"/>
              <a:gd name="connsiteY65" fmla="*/ 270812 h 497060"/>
              <a:gd name="connsiteX66" fmla="*/ 236531 w 497060"/>
              <a:gd name="connsiteY66" fmla="*/ 248529 h 497060"/>
              <a:gd name="connsiteX67" fmla="*/ 351369 w 497060"/>
              <a:gd name="connsiteY67" fmla="*/ 85699 h 497060"/>
              <a:gd name="connsiteX68" fmla="*/ 325659 w 497060"/>
              <a:gd name="connsiteY68" fmla="*/ 111409 h 497060"/>
              <a:gd name="connsiteX69" fmla="*/ 351369 w 497060"/>
              <a:gd name="connsiteY69" fmla="*/ 137119 h 497060"/>
              <a:gd name="connsiteX70" fmla="*/ 377079 w 497060"/>
              <a:gd name="connsiteY70" fmla="*/ 111409 h 497060"/>
              <a:gd name="connsiteX71" fmla="*/ 351369 w 497060"/>
              <a:gd name="connsiteY71" fmla="*/ 85699 h 497060"/>
              <a:gd name="connsiteX72" fmla="*/ 351369 w 497060"/>
              <a:gd name="connsiteY72" fmla="*/ 68560 h 497060"/>
              <a:gd name="connsiteX73" fmla="*/ 394219 w 497060"/>
              <a:gd name="connsiteY73" fmla="*/ 111410 h 497060"/>
              <a:gd name="connsiteX74" fmla="*/ 351369 w 497060"/>
              <a:gd name="connsiteY74" fmla="*/ 154260 h 497060"/>
              <a:gd name="connsiteX75" fmla="*/ 308519 w 497060"/>
              <a:gd name="connsiteY75" fmla="*/ 111410 h 497060"/>
              <a:gd name="connsiteX76" fmla="*/ 351369 w 497060"/>
              <a:gd name="connsiteY76" fmla="*/ 68560 h 497060"/>
              <a:gd name="connsiteX77" fmla="*/ 59990 w 497060"/>
              <a:gd name="connsiteY77" fmla="*/ 51419 h 497060"/>
              <a:gd name="connsiteX78" fmla="*/ 51420 w 497060"/>
              <a:gd name="connsiteY78" fmla="*/ 59989 h 497060"/>
              <a:gd name="connsiteX79" fmla="*/ 51420 w 497060"/>
              <a:gd name="connsiteY79" fmla="*/ 296521 h 497060"/>
              <a:gd name="connsiteX80" fmla="*/ 173970 w 497060"/>
              <a:gd name="connsiteY80" fmla="*/ 173970 h 497060"/>
              <a:gd name="connsiteX81" fmla="*/ 185969 w 497060"/>
              <a:gd name="connsiteY81" fmla="*/ 173970 h 497060"/>
              <a:gd name="connsiteX82" fmla="*/ 282809 w 497060"/>
              <a:gd name="connsiteY82" fmla="*/ 270811 h 497060"/>
              <a:gd name="connsiteX83" fmla="*/ 345370 w 497060"/>
              <a:gd name="connsiteY83" fmla="*/ 208250 h 497060"/>
              <a:gd name="connsiteX84" fmla="*/ 357368 w 497060"/>
              <a:gd name="connsiteY84" fmla="*/ 208250 h 497060"/>
              <a:gd name="connsiteX85" fmla="*/ 445639 w 497060"/>
              <a:gd name="connsiteY85" fmla="*/ 296521 h 497060"/>
              <a:gd name="connsiteX86" fmla="*/ 445641 w 497060"/>
              <a:gd name="connsiteY86" fmla="*/ 296521 h 497060"/>
              <a:gd name="connsiteX87" fmla="*/ 445641 w 497060"/>
              <a:gd name="connsiteY87" fmla="*/ 59989 h 497060"/>
              <a:gd name="connsiteX88" fmla="*/ 437070 w 497060"/>
              <a:gd name="connsiteY88" fmla="*/ 51419 h 497060"/>
              <a:gd name="connsiteX89" fmla="*/ 59989 w 497060"/>
              <a:gd name="connsiteY89" fmla="*/ 34279 h 497060"/>
              <a:gd name="connsiteX90" fmla="*/ 437069 w 497060"/>
              <a:gd name="connsiteY90" fmla="*/ 34279 h 497060"/>
              <a:gd name="connsiteX91" fmla="*/ 462780 w 497060"/>
              <a:gd name="connsiteY91" fmla="*/ 59989 h 497060"/>
              <a:gd name="connsiteX92" fmla="*/ 462780 w 497060"/>
              <a:gd name="connsiteY92" fmla="*/ 385649 h 497060"/>
              <a:gd name="connsiteX93" fmla="*/ 454209 w 497060"/>
              <a:gd name="connsiteY93" fmla="*/ 394219 h 497060"/>
              <a:gd name="connsiteX94" fmla="*/ 42849 w 497060"/>
              <a:gd name="connsiteY94" fmla="*/ 394219 h 497060"/>
              <a:gd name="connsiteX95" fmla="*/ 34279 w 497060"/>
              <a:gd name="connsiteY95" fmla="*/ 385649 h 497060"/>
              <a:gd name="connsiteX96" fmla="*/ 34279 w 497060"/>
              <a:gd name="connsiteY96" fmla="*/ 59989 h 497060"/>
              <a:gd name="connsiteX97" fmla="*/ 59989 w 497060"/>
              <a:gd name="connsiteY97" fmla="*/ 34279 h 497060"/>
              <a:gd name="connsiteX98" fmla="*/ 42850 w 497060"/>
              <a:gd name="connsiteY98" fmla="*/ 17140 h 497060"/>
              <a:gd name="connsiteX99" fmla="*/ 17140 w 497060"/>
              <a:gd name="connsiteY99" fmla="*/ 42850 h 497060"/>
              <a:gd name="connsiteX100" fmla="*/ 17140 w 497060"/>
              <a:gd name="connsiteY100" fmla="*/ 454210 h 497060"/>
              <a:gd name="connsiteX101" fmla="*/ 42850 w 497060"/>
              <a:gd name="connsiteY101" fmla="*/ 479920 h 497060"/>
              <a:gd name="connsiteX102" fmla="*/ 454210 w 497060"/>
              <a:gd name="connsiteY102" fmla="*/ 479920 h 497060"/>
              <a:gd name="connsiteX103" fmla="*/ 479920 w 497060"/>
              <a:gd name="connsiteY103" fmla="*/ 454210 h 497060"/>
              <a:gd name="connsiteX104" fmla="*/ 479920 w 497060"/>
              <a:gd name="connsiteY104" fmla="*/ 42850 h 497060"/>
              <a:gd name="connsiteX105" fmla="*/ 454210 w 497060"/>
              <a:gd name="connsiteY105" fmla="*/ 17140 h 497060"/>
              <a:gd name="connsiteX106" fmla="*/ 42850 w 497060"/>
              <a:gd name="connsiteY106" fmla="*/ 0 h 497060"/>
              <a:gd name="connsiteX107" fmla="*/ 454210 w 497060"/>
              <a:gd name="connsiteY107" fmla="*/ 0 h 497060"/>
              <a:gd name="connsiteX108" fmla="*/ 497060 w 497060"/>
              <a:gd name="connsiteY108" fmla="*/ 42850 h 497060"/>
              <a:gd name="connsiteX109" fmla="*/ 497060 w 497060"/>
              <a:gd name="connsiteY109" fmla="*/ 454210 h 497060"/>
              <a:gd name="connsiteX110" fmla="*/ 454210 w 497060"/>
              <a:gd name="connsiteY110" fmla="*/ 497060 h 497060"/>
              <a:gd name="connsiteX111" fmla="*/ 42850 w 497060"/>
              <a:gd name="connsiteY111" fmla="*/ 497060 h 497060"/>
              <a:gd name="connsiteX112" fmla="*/ 0 w 497060"/>
              <a:gd name="connsiteY112" fmla="*/ 454210 h 497060"/>
              <a:gd name="connsiteX113" fmla="*/ 0 w 497060"/>
              <a:gd name="connsiteY113" fmla="*/ 42850 h 497060"/>
              <a:gd name="connsiteX114" fmla="*/ 42850 w 497060"/>
              <a:gd name="connsiteY114"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97060" h="497060">
                <a:moveTo>
                  <a:pt x="317089" y="445639"/>
                </a:moveTo>
                <a:lnTo>
                  <a:pt x="419929" y="445639"/>
                </a:lnTo>
                <a:cubicBezTo>
                  <a:pt x="425071" y="445639"/>
                  <a:pt x="428499" y="449068"/>
                  <a:pt x="428500" y="454209"/>
                </a:cubicBezTo>
                <a:cubicBezTo>
                  <a:pt x="428500" y="459352"/>
                  <a:pt x="425072" y="462780"/>
                  <a:pt x="419929" y="462780"/>
                </a:cubicBezTo>
                <a:lnTo>
                  <a:pt x="317089" y="462780"/>
                </a:lnTo>
                <a:cubicBezTo>
                  <a:pt x="311947" y="462780"/>
                  <a:pt x="308519" y="459352"/>
                  <a:pt x="308519" y="454209"/>
                </a:cubicBezTo>
                <a:cubicBezTo>
                  <a:pt x="308519" y="449067"/>
                  <a:pt x="311947" y="445639"/>
                  <a:pt x="317089" y="445639"/>
                </a:cubicBezTo>
                <a:close/>
                <a:moveTo>
                  <a:pt x="248529" y="445639"/>
                </a:moveTo>
                <a:lnTo>
                  <a:pt x="282809" y="445639"/>
                </a:lnTo>
                <a:cubicBezTo>
                  <a:pt x="287952" y="445639"/>
                  <a:pt x="291379" y="449068"/>
                  <a:pt x="291379" y="454209"/>
                </a:cubicBezTo>
                <a:cubicBezTo>
                  <a:pt x="291379" y="459352"/>
                  <a:pt x="287952" y="462780"/>
                  <a:pt x="282809" y="462780"/>
                </a:cubicBezTo>
                <a:lnTo>
                  <a:pt x="248529" y="462780"/>
                </a:lnTo>
                <a:cubicBezTo>
                  <a:pt x="243387" y="462780"/>
                  <a:pt x="239959" y="459352"/>
                  <a:pt x="239959" y="454209"/>
                </a:cubicBezTo>
                <a:cubicBezTo>
                  <a:pt x="239959" y="449067"/>
                  <a:pt x="243387" y="445639"/>
                  <a:pt x="248529" y="445639"/>
                </a:cubicBezTo>
                <a:close/>
                <a:moveTo>
                  <a:pt x="77129" y="445639"/>
                </a:moveTo>
                <a:lnTo>
                  <a:pt x="214250" y="445639"/>
                </a:lnTo>
                <a:cubicBezTo>
                  <a:pt x="219391" y="445639"/>
                  <a:pt x="222819" y="449068"/>
                  <a:pt x="222820" y="454209"/>
                </a:cubicBezTo>
                <a:cubicBezTo>
                  <a:pt x="222820" y="459352"/>
                  <a:pt x="219392" y="462780"/>
                  <a:pt x="214250" y="462780"/>
                </a:cubicBezTo>
                <a:lnTo>
                  <a:pt x="77129" y="462780"/>
                </a:lnTo>
                <a:cubicBezTo>
                  <a:pt x="71987" y="462780"/>
                  <a:pt x="68559" y="459352"/>
                  <a:pt x="68559" y="454209"/>
                </a:cubicBezTo>
                <a:cubicBezTo>
                  <a:pt x="68559" y="449067"/>
                  <a:pt x="71987" y="445639"/>
                  <a:pt x="77129" y="445639"/>
                </a:cubicBezTo>
                <a:close/>
                <a:moveTo>
                  <a:pt x="105411" y="311090"/>
                </a:moveTo>
                <a:cubicBezTo>
                  <a:pt x="108839" y="307662"/>
                  <a:pt x="113981" y="307662"/>
                  <a:pt x="117408" y="311090"/>
                </a:cubicBezTo>
                <a:cubicBezTo>
                  <a:pt x="120836" y="314518"/>
                  <a:pt x="120836" y="319660"/>
                  <a:pt x="117408" y="323088"/>
                </a:cubicBezTo>
                <a:lnTo>
                  <a:pt x="83128" y="357368"/>
                </a:lnTo>
                <a:cubicBezTo>
                  <a:pt x="81415" y="359082"/>
                  <a:pt x="78844" y="359939"/>
                  <a:pt x="77130" y="359939"/>
                </a:cubicBezTo>
                <a:cubicBezTo>
                  <a:pt x="75416" y="359939"/>
                  <a:pt x="72845" y="359082"/>
                  <a:pt x="71131" y="357368"/>
                </a:cubicBezTo>
                <a:cubicBezTo>
                  <a:pt x="67703" y="353940"/>
                  <a:pt x="67703" y="348798"/>
                  <a:pt x="71131" y="345370"/>
                </a:cubicBezTo>
                <a:close/>
                <a:moveTo>
                  <a:pt x="317089" y="260527"/>
                </a:moveTo>
                <a:lnTo>
                  <a:pt x="294806" y="282809"/>
                </a:lnTo>
                <a:lnTo>
                  <a:pt x="323087" y="311090"/>
                </a:lnTo>
                <a:cubicBezTo>
                  <a:pt x="326515" y="314518"/>
                  <a:pt x="326515" y="319660"/>
                  <a:pt x="323087" y="323088"/>
                </a:cubicBezTo>
                <a:cubicBezTo>
                  <a:pt x="321374" y="324802"/>
                  <a:pt x="318803" y="325659"/>
                  <a:pt x="317089" y="325659"/>
                </a:cubicBezTo>
                <a:cubicBezTo>
                  <a:pt x="315375" y="325659"/>
                  <a:pt x="312804" y="324803"/>
                  <a:pt x="311090" y="323088"/>
                </a:cubicBezTo>
                <a:lnTo>
                  <a:pt x="276810" y="288809"/>
                </a:lnTo>
                <a:lnTo>
                  <a:pt x="248529" y="260528"/>
                </a:lnTo>
                <a:lnTo>
                  <a:pt x="220248" y="288809"/>
                </a:lnTo>
                <a:cubicBezTo>
                  <a:pt x="218535" y="290522"/>
                  <a:pt x="215963" y="291379"/>
                  <a:pt x="214250" y="291379"/>
                </a:cubicBezTo>
                <a:cubicBezTo>
                  <a:pt x="212536" y="291379"/>
                  <a:pt x="209965" y="290523"/>
                  <a:pt x="208251" y="288809"/>
                </a:cubicBezTo>
                <a:lnTo>
                  <a:pt x="179970" y="260528"/>
                </a:lnTo>
                <a:lnTo>
                  <a:pt x="151689" y="288809"/>
                </a:lnTo>
                <a:cubicBezTo>
                  <a:pt x="148261" y="292237"/>
                  <a:pt x="143119" y="292237"/>
                  <a:pt x="139691" y="288809"/>
                </a:cubicBezTo>
                <a:lnTo>
                  <a:pt x="111410" y="260528"/>
                </a:lnTo>
                <a:lnTo>
                  <a:pt x="51420" y="320518"/>
                </a:lnTo>
                <a:lnTo>
                  <a:pt x="51420" y="377080"/>
                </a:lnTo>
                <a:lnTo>
                  <a:pt x="365080" y="377080"/>
                </a:lnTo>
                <a:lnTo>
                  <a:pt x="345370" y="357369"/>
                </a:lnTo>
                <a:cubicBezTo>
                  <a:pt x="341942" y="353941"/>
                  <a:pt x="341942" y="348799"/>
                  <a:pt x="345370" y="345371"/>
                </a:cubicBezTo>
                <a:cubicBezTo>
                  <a:pt x="348798" y="341943"/>
                  <a:pt x="353940" y="341943"/>
                  <a:pt x="357368" y="345371"/>
                </a:cubicBezTo>
                <a:lnTo>
                  <a:pt x="389077" y="377080"/>
                </a:lnTo>
                <a:lnTo>
                  <a:pt x="445638" y="377080"/>
                </a:lnTo>
                <a:lnTo>
                  <a:pt x="445638" y="320517"/>
                </a:lnTo>
                <a:lnTo>
                  <a:pt x="385648" y="260527"/>
                </a:lnTo>
                <a:lnTo>
                  <a:pt x="357367" y="288808"/>
                </a:lnTo>
                <a:cubicBezTo>
                  <a:pt x="355654" y="290521"/>
                  <a:pt x="353082" y="291378"/>
                  <a:pt x="351368" y="291378"/>
                </a:cubicBezTo>
                <a:cubicBezTo>
                  <a:pt x="349655" y="291378"/>
                  <a:pt x="347084" y="290522"/>
                  <a:pt x="345370" y="288808"/>
                </a:cubicBezTo>
                <a:close/>
                <a:moveTo>
                  <a:pt x="351369" y="226247"/>
                </a:moveTo>
                <a:lnTo>
                  <a:pt x="329087" y="248529"/>
                </a:lnTo>
                <a:lnTo>
                  <a:pt x="351369" y="270812"/>
                </a:lnTo>
                <a:lnTo>
                  <a:pt x="373652" y="248529"/>
                </a:lnTo>
                <a:close/>
                <a:moveTo>
                  <a:pt x="179969" y="191967"/>
                </a:moveTo>
                <a:lnTo>
                  <a:pt x="123407" y="248529"/>
                </a:lnTo>
                <a:lnTo>
                  <a:pt x="145688" y="270812"/>
                </a:lnTo>
                <a:lnTo>
                  <a:pt x="173969" y="242531"/>
                </a:lnTo>
                <a:cubicBezTo>
                  <a:pt x="177397" y="239103"/>
                  <a:pt x="182540" y="239103"/>
                  <a:pt x="185968" y="242531"/>
                </a:cubicBezTo>
                <a:lnTo>
                  <a:pt x="214249" y="270812"/>
                </a:lnTo>
                <a:lnTo>
                  <a:pt x="236531" y="248529"/>
                </a:lnTo>
                <a:close/>
                <a:moveTo>
                  <a:pt x="351369" y="85699"/>
                </a:moveTo>
                <a:cubicBezTo>
                  <a:pt x="336800" y="85699"/>
                  <a:pt x="325659" y="96840"/>
                  <a:pt x="325659" y="111409"/>
                </a:cubicBezTo>
                <a:cubicBezTo>
                  <a:pt x="325659" y="125978"/>
                  <a:pt x="336800" y="137119"/>
                  <a:pt x="351369" y="137119"/>
                </a:cubicBezTo>
                <a:cubicBezTo>
                  <a:pt x="365938" y="137119"/>
                  <a:pt x="377079" y="125978"/>
                  <a:pt x="377079" y="111409"/>
                </a:cubicBezTo>
                <a:cubicBezTo>
                  <a:pt x="377079" y="96840"/>
                  <a:pt x="365938" y="85699"/>
                  <a:pt x="351369" y="85699"/>
                </a:cubicBezTo>
                <a:close/>
                <a:moveTo>
                  <a:pt x="351369" y="68560"/>
                </a:moveTo>
                <a:cubicBezTo>
                  <a:pt x="375365" y="68560"/>
                  <a:pt x="394219" y="87413"/>
                  <a:pt x="394219" y="111410"/>
                </a:cubicBezTo>
                <a:cubicBezTo>
                  <a:pt x="394219" y="135406"/>
                  <a:pt x="375365" y="154260"/>
                  <a:pt x="351369" y="154260"/>
                </a:cubicBezTo>
                <a:cubicBezTo>
                  <a:pt x="327373" y="154260"/>
                  <a:pt x="308519" y="135406"/>
                  <a:pt x="308519" y="111410"/>
                </a:cubicBezTo>
                <a:cubicBezTo>
                  <a:pt x="308519" y="87414"/>
                  <a:pt x="327373" y="68560"/>
                  <a:pt x="351369" y="68560"/>
                </a:cubicBezTo>
                <a:close/>
                <a:moveTo>
                  <a:pt x="59990" y="51419"/>
                </a:moveTo>
                <a:cubicBezTo>
                  <a:pt x="54848" y="51419"/>
                  <a:pt x="51420" y="54847"/>
                  <a:pt x="51420" y="59989"/>
                </a:cubicBezTo>
                <a:lnTo>
                  <a:pt x="51420" y="296521"/>
                </a:lnTo>
                <a:lnTo>
                  <a:pt x="173970" y="173970"/>
                </a:lnTo>
                <a:cubicBezTo>
                  <a:pt x="177398" y="170542"/>
                  <a:pt x="182541" y="170542"/>
                  <a:pt x="185969" y="173970"/>
                </a:cubicBezTo>
                <a:lnTo>
                  <a:pt x="282809" y="270811"/>
                </a:lnTo>
                <a:lnTo>
                  <a:pt x="345370" y="208250"/>
                </a:lnTo>
                <a:cubicBezTo>
                  <a:pt x="348798" y="204822"/>
                  <a:pt x="353940" y="204822"/>
                  <a:pt x="357368" y="208250"/>
                </a:cubicBezTo>
                <a:lnTo>
                  <a:pt x="445639" y="296521"/>
                </a:lnTo>
                <a:lnTo>
                  <a:pt x="445641" y="296521"/>
                </a:lnTo>
                <a:lnTo>
                  <a:pt x="445641" y="59989"/>
                </a:lnTo>
                <a:cubicBezTo>
                  <a:pt x="445641" y="54847"/>
                  <a:pt x="442213" y="51419"/>
                  <a:pt x="437070" y="51419"/>
                </a:cubicBezTo>
                <a:close/>
                <a:moveTo>
                  <a:pt x="59989" y="34279"/>
                </a:moveTo>
                <a:lnTo>
                  <a:pt x="437069" y="34279"/>
                </a:lnTo>
                <a:cubicBezTo>
                  <a:pt x="451639" y="34279"/>
                  <a:pt x="462780" y="45420"/>
                  <a:pt x="462780" y="59989"/>
                </a:cubicBezTo>
                <a:lnTo>
                  <a:pt x="462780" y="385649"/>
                </a:lnTo>
                <a:cubicBezTo>
                  <a:pt x="462780" y="390791"/>
                  <a:pt x="459352" y="394219"/>
                  <a:pt x="454209" y="394219"/>
                </a:cubicBezTo>
                <a:lnTo>
                  <a:pt x="42849" y="394219"/>
                </a:lnTo>
                <a:cubicBezTo>
                  <a:pt x="37707" y="394219"/>
                  <a:pt x="34279" y="390791"/>
                  <a:pt x="34279" y="385649"/>
                </a:cubicBezTo>
                <a:lnTo>
                  <a:pt x="34279" y="59989"/>
                </a:lnTo>
                <a:cubicBezTo>
                  <a:pt x="34279" y="45420"/>
                  <a:pt x="45420" y="34279"/>
                  <a:pt x="59989" y="34279"/>
                </a:cubicBezTo>
                <a:close/>
                <a:moveTo>
                  <a:pt x="42850" y="17140"/>
                </a:moveTo>
                <a:cubicBezTo>
                  <a:pt x="28281" y="17140"/>
                  <a:pt x="17140" y="28281"/>
                  <a:pt x="17140" y="42850"/>
                </a:cubicBezTo>
                <a:lnTo>
                  <a:pt x="17140" y="454210"/>
                </a:lnTo>
                <a:cubicBezTo>
                  <a:pt x="17140" y="468779"/>
                  <a:pt x="28281" y="479920"/>
                  <a:pt x="42850" y="479920"/>
                </a:cubicBezTo>
                <a:lnTo>
                  <a:pt x="454210" y="479920"/>
                </a:lnTo>
                <a:cubicBezTo>
                  <a:pt x="468779" y="479920"/>
                  <a:pt x="479920" y="468779"/>
                  <a:pt x="479920" y="454210"/>
                </a:cubicBezTo>
                <a:lnTo>
                  <a:pt x="479920" y="42850"/>
                </a:lnTo>
                <a:cubicBezTo>
                  <a:pt x="479920" y="28281"/>
                  <a:pt x="468779" y="17140"/>
                  <a:pt x="454210" y="17140"/>
                </a:cubicBezTo>
                <a:close/>
                <a:moveTo>
                  <a:pt x="42850" y="0"/>
                </a:moveTo>
                <a:lnTo>
                  <a:pt x="454210" y="0"/>
                </a:lnTo>
                <a:cubicBezTo>
                  <a:pt x="478206" y="0"/>
                  <a:pt x="497060" y="18854"/>
                  <a:pt x="497060" y="42850"/>
                </a:cubicBezTo>
                <a:lnTo>
                  <a:pt x="497060" y="454210"/>
                </a:lnTo>
                <a:cubicBezTo>
                  <a:pt x="497060" y="478206"/>
                  <a:pt x="478206" y="497060"/>
                  <a:pt x="454210" y="497060"/>
                </a:cubicBezTo>
                <a:lnTo>
                  <a:pt x="42850" y="497060"/>
                </a:lnTo>
                <a:cubicBezTo>
                  <a:pt x="18854" y="497060"/>
                  <a:pt x="0" y="478206"/>
                  <a:pt x="0" y="454210"/>
                </a:cubicBezTo>
                <a:lnTo>
                  <a:pt x="0" y="42850"/>
                </a:lnTo>
                <a:cubicBezTo>
                  <a:pt x="0" y="18854"/>
                  <a:pt x="18854" y="0"/>
                  <a:pt x="42850" y="0"/>
                </a:cubicBezTo>
                <a:close/>
              </a:path>
            </a:pathLst>
          </a:custGeom>
          <a:gradFill>
            <a:gsLst>
              <a:gs pos="0">
                <a:schemeClr val="accent1"/>
              </a:gs>
              <a:gs pos="100000">
                <a:schemeClr val="accent5"/>
              </a:gs>
            </a:gsLst>
            <a:lin ang="3600000" scaled="0"/>
          </a:gradFill>
          <a:ln>
            <a:noFill/>
          </a:ln>
          <a:effectLst/>
        </p:spPr>
        <p:txBody>
          <a:bodyPr vert="horz" wrap="square" lIns="91440" tIns="45720" rIns="91440" bIns="45720" numCol="1" anchor="t" anchorCtr="0" compatLnSpc="1">
            <a:prstTxWarp prst="textNoShape">
              <a:avLst/>
            </a:prstTxWarp>
            <a:noAutofit/>
          </a:bodyPr>
          <a:lstStyle/>
          <a:p>
            <a:endParaRPr lang="en-ID" sz="1799"/>
          </a:p>
        </p:txBody>
      </p:sp>
      <p:pic>
        <p:nvPicPr>
          <p:cNvPr id="33" name="Picture 32" descr="A picture containing light&#10;&#10;Description automatically generated">
            <a:extLst>
              <a:ext uri="{FF2B5EF4-FFF2-40B4-BE49-F238E27FC236}">
                <a16:creationId xmlns:a16="http://schemas.microsoft.com/office/drawing/2014/main" id="{A40CD6AF-9D69-48E4-9F0E-2836BDA838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0581" y="3422691"/>
            <a:ext cx="3050824" cy="3050824"/>
          </a:xfrm>
          <a:prstGeom prst="rect">
            <a:avLst/>
          </a:prstGeom>
        </p:spPr>
      </p:pic>
      <p:pic>
        <p:nvPicPr>
          <p:cNvPr id="34" name="Picture 33" descr="A picture containing light&#10;&#10;Description automatically generated">
            <a:extLst>
              <a:ext uri="{FF2B5EF4-FFF2-40B4-BE49-F238E27FC236}">
                <a16:creationId xmlns:a16="http://schemas.microsoft.com/office/drawing/2014/main" id="{239289A6-F30F-494F-B628-F91A696C02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89933" y="-329975"/>
            <a:ext cx="1152621" cy="1152621"/>
          </a:xfrm>
          <a:prstGeom prst="rect">
            <a:avLst/>
          </a:prstGeom>
        </p:spPr>
      </p:pic>
      <p:pic>
        <p:nvPicPr>
          <p:cNvPr id="35" name="Picture 34" descr="A picture containing light&#10;&#10;Description automatically generated">
            <a:extLst>
              <a:ext uri="{FF2B5EF4-FFF2-40B4-BE49-F238E27FC236}">
                <a16:creationId xmlns:a16="http://schemas.microsoft.com/office/drawing/2014/main" id="{139D7E0F-1D17-4A2E-9D78-10FA88C667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62810" y="6140381"/>
            <a:ext cx="1318354" cy="1318354"/>
          </a:xfrm>
          <a:prstGeom prst="rect">
            <a:avLst/>
          </a:prstGeom>
        </p:spPr>
      </p:pic>
      <p:pic>
        <p:nvPicPr>
          <p:cNvPr id="36" name="Picture 35" descr="A picture containing light&#10;&#10;Description automatically generated">
            <a:extLst>
              <a:ext uri="{FF2B5EF4-FFF2-40B4-BE49-F238E27FC236}">
                <a16:creationId xmlns:a16="http://schemas.microsoft.com/office/drawing/2014/main" id="{B6DE4C9B-4426-4B1C-A8DE-3F3E3824C47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52603" y="5917372"/>
            <a:ext cx="476515" cy="476515"/>
          </a:xfrm>
          <a:prstGeom prst="rect">
            <a:avLst/>
          </a:prstGeom>
        </p:spPr>
      </p:pic>
    </p:spTree>
    <p:extLst>
      <p:ext uri="{BB962C8B-B14F-4D97-AF65-F5344CB8AC3E}">
        <p14:creationId xmlns:p14="http://schemas.microsoft.com/office/powerpoint/2010/main" val="128587465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24B499-06CA-4B5F-867C-88310B034659}"/>
              </a:ext>
            </a:extLst>
          </p:cNvPr>
          <p:cNvGrpSpPr/>
          <p:nvPr userDrawn="1"/>
        </p:nvGrpSpPr>
        <p:grpSpPr>
          <a:xfrm rot="19225204">
            <a:off x="6322632" y="-1218970"/>
            <a:ext cx="5870805" cy="9295940"/>
            <a:chOff x="4269027" y="1137470"/>
            <a:chExt cx="3450762" cy="5464712"/>
          </a:xfrm>
        </p:grpSpPr>
        <p:sp>
          <p:nvSpPr>
            <p:cNvPr id="7" name="Freeform 30">
              <a:extLst>
                <a:ext uri="{FF2B5EF4-FFF2-40B4-BE49-F238E27FC236}">
                  <a16:creationId xmlns:a16="http://schemas.microsoft.com/office/drawing/2014/main" id="{E354DF14-DD3A-4016-A91E-45A588AEAF30}"/>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8" name="Freeform: Shape 7">
              <a:extLst>
                <a:ext uri="{FF2B5EF4-FFF2-40B4-BE49-F238E27FC236}">
                  <a16:creationId xmlns:a16="http://schemas.microsoft.com/office/drawing/2014/main" id="{F871F68A-0796-49A8-9692-0163F3F5D833}"/>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9" name="PpHolder3">
            <a:extLst>
              <a:ext uri="{FF2B5EF4-FFF2-40B4-BE49-F238E27FC236}">
                <a16:creationId xmlns:a16="http://schemas.microsoft.com/office/drawing/2014/main" id="{5DC86065-949E-4E19-9B05-CA3048935FEB}"/>
              </a:ext>
            </a:extLst>
          </p:cNvPr>
          <p:cNvSpPr>
            <a:spLocks noGrp="1"/>
          </p:cNvSpPr>
          <p:nvPr>
            <p:ph type="pic" sz="quarter" idx="11"/>
          </p:nvPr>
        </p:nvSpPr>
        <p:spPr>
          <a:xfrm>
            <a:off x="6071310" y="-199166"/>
            <a:ext cx="2148375" cy="2160331"/>
          </a:xfrm>
          <a:custGeom>
            <a:avLst/>
            <a:gdLst>
              <a:gd name="connsiteX0" fmla="*/ 1074047 w 2148095"/>
              <a:gd name="connsiteY0" fmla="*/ 0 h 2160331"/>
              <a:gd name="connsiteX1" fmla="*/ 2148095 w 2148095"/>
              <a:gd name="connsiteY1" fmla="*/ 1080166 h 2160331"/>
              <a:gd name="connsiteX2" fmla="*/ 1074047 w 2148095"/>
              <a:gd name="connsiteY2" fmla="*/ 2160331 h 2160331"/>
              <a:gd name="connsiteX3" fmla="*/ 0 w 2148095"/>
              <a:gd name="connsiteY3" fmla="*/ 1080166 h 2160331"/>
              <a:gd name="connsiteX4" fmla="*/ 1074047 w 2148095"/>
              <a:gd name="connsiteY4" fmla="*/ 0 h 2160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095" h="2160331">
                <a:moveTo>
                  <a:pt x="1074047" y="0"/>
                </a:moveTo>
                <a:cubicBezTo>
                  <a:pt x="1667680" y="0"/>
                  <a:pt x="2148095" y="483474"/>
                  <a:pt x="2148095" y="1080166"/>
                </a:cubicBezTo>
                <a:cubicBezTo>
                  <a:pt x="2148095" y="1676858"/>
                  <a:pt x="1667680" y="2160331"/>
                  <a:pt x="1074047" y="2160331"/>
                </a:cubicBezTo>
                <a:cubicBezTo>
                  <a:pt x="480414" y="2160331"/>
                  <a:pt x="0" y="1678387"/>
                  <a:pt x="0" y="1080166"/>
                </a:cubicBezTo>
                <a:cubicBezTo>
                  <a:pt x="0" y="483474"/>
                  <a:pt x="480414" y="0"/>
                  <a:pt x="1074047" y="0"/>
                </a:cubicBezTo>
                <a:close/>
              </a:path>
            </a:pathLst>
          </a:custGeom>
        </p:spPr>
      </p:sp>
      <p:sp>
        <p:nvSpPr>
          <p:cNvPr id="11" name="Shapes">
            <a:extLst>
              <a:ext uri="{FF2B5EF4-FFF2-40B4-BE49-F238E27FC236}">
                <a16:creationId xmlns:a16="http://schemas.microsoft.com/office/drawing/2014/main" id="{47565F0B-B102-467E-88D5-39C1584DC8C3}"/>
              </a:ext>
            </a:extLst>
          </p:cNvPr>
          <p:cNvSpPr/>
          <p:nvPr userDrawn="1"/>
        </p:nvSpPr>
        <p:spPr>
          <a:xfrm>
            <a:off x="7861582" y="2251172"/>
            <a:ext cx="4968641" cy="4987301"/>
          </a:xfrm>
          <a:custGeom>
            <a:avLst/>
            <a:gdLst>
              <a:gd name="connsiteX0" fmla="*/ 0 w 4831830"/>
              <a:gd name="connsiteY0" fmla="*/ 2425304 h 4850607"/>
              <a:gd name="connsiteX1" fmla="*/ 2415916 w 4831830"/>
              <a:gd name="connsiteY1" fmla="*/ 0 h 4850607"/>
              <a:gd name="connsiteX2" fmla="*/ 4831831 w 4831830"/>
              <a:gd name="connsiteY2" fmla="*/ 2425304 h 4850607"/>
              <a:gd name="connsiteX3" fmla="*/ 2415916 w 4831830"/>
              <a:gd name="connsiteY3" fmla="*/ 4850608 h 4850607"/>
              <a:gd name="connsiteX4" fmla="*/ 0 w 4831830"/>
              <a:gd name="connsiteY4" fmla="*/ 2425304 h 4850607"/>
              <a:gd name="connsiteX5" fmla="*/ 0 w 4831830"/>
              <a:gd name="connsiteY5" fmla="*/ 2425304 h 4850607"/>
              <a:gd name="connsiteX6" fmla="*/ 0 w 4831830"/>
              <a:gd name="connsiteY6" fmla="*/ 2425304 h 4850607"/>
              <a:gd name="connsiteX7" fmla="*/ 0 w 4831830"/>
              <a:gd name="connsiteY7" fmla="*/ 2425304 h 48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830" h="4850607">
                <a:moveTo>
                  <a:pt x="0" y="2425304"/>
                </a:moveTo>
                <a:cubicBezTo>
                  <a:pt x="0" y="1085910"/>
                  <a:pt x="1081216" y="0"/>
                  <a:pt x="2415916" y="0"/>
                </a:cubicBezTo>
                <a:cubicBezTo>
                  <a:pt x="3750615" y="0"/>
                  <a:pt x="4831831" y="1085910"/>
                  <a:pt x="4831831" y="2425304"/>
                </a:cubicBezTo>
                <a:cubicBezTo>
                  <a:pt x="4831831" y="3764697"/>
                  <a:pt x="3750615" y="4850608"/>
                  <a:pt x="2415916" y="4850608"/>
                </a:cubicBezTo>
                <a:cubicBezTo>
                  <a:pt x="1081216" y="4850608"/>
                  <a:pt x="0" y="3764697"/>
                  <a:pt x="0" y="2425304"/>
                </a:cubicBezTo>
                <a:lnTo>
                  <a:pt x="0" y="2425304"/>
                </a:lnTo>
                <a:lnTo>
                  <a:pt x="0" y="2425304"/>
                </a:lnTo>
                <a:lnTo>
                  <a:pt x="0" y="2425304"/>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Left Text Body">
            <a:extLst>
              <a:ext uri="{FF2B5EF4-FFF2-40B4-BE49-F238E27FC236}">
                <a16:creationId xmlns:a16="http://schemas.microsoft.com/office/drawing/2014/main" id="{5BBBF927-BC07-4BB5-840D-5435648A3449}"/>
              </a:ext>
            </a:extLst>
          </p:cNvPr>
          <p:cNvSpPr txBox="1"/>
          <p:nvPr userDrawn="1"/>
        </p:nvSpPr>
        <p:spPr>
          <a:xfrm>
            <a:off x="1315125" y="2817307"/>
            <a:ext cx="4507818" cy="1066959"/>
          </a:xfrm>
          <a:prstGeom prst="rect">
            <a:avLst/>
          </a:prstGeom>
          <a:noFill/>
        </p:spPr>
        <p:txBody>
          <a:bodyPr wrap="square" lIns="0" tIns="0" rIns="0" bIns="0" rtlCol="0">
            <a:spAutoFit/>
          </a:bodyPr>
          <a:lstStyle/>
          <a:p>
            <a:pPr>
              <a:lnSpc>
                <a:spcPct val="150000"/>
              </a:lnSpc>
            </a:pPr>
            <a:r>
              <a:rPr lang="en-US" sz="1600">
                <a:solidFill>
                  <a:schemeClr val="tx1">
                    <a:lumMod val="50000"/>
                    <a:lumOff val="50000"/>
                  </a:schemeClr>
                </a:solidFill>
              </a:rPr>
              <a:t>suscipit eros iste metus auctor id dapibus quam aliquasad pretium viverra ornare praesent turpis antes dolor elementum ipsum volutpat</a:t>
            </a:r>
            <a:endParaRPr lang="en-ID" sz="1600">
              <a:solidFill>
                <a:schemeClr val="tx1">
                  <a:lumMod val="50000"/>
                  <a:lumOff val="50000"/>
                </a:schemeClr>
              </a:solidFill>
            </a:endParaRPr>
          </a:p>
        </p:txBody>
      </p:sp>
      <p:sp>
        <p:nvSpPr>
          <p:cNvPr id="13" name="Rectangle: Rounded Corners 12">
            <a:extLst>
              <a:ext uri="{FF2B5EF4-FFF2-40B4-BE49-F238E27FC236}">
                <a16:creationId xmlns:a16="http://schemas.microsoft.com/office/drawing/2014/main" id="{2691C1EA-92D1-4A16-8C18-A2F6B9425265}"/>
              </a:ext>
            </a:extLst>
          </p:cNvPr>
          <p:cNvSpPr/>
          <p:nvPr userDrawn="1"/>
        </p:nvSpPr>
        <p:spPr>
          <a:xfrm>
            <a:off x="1315123" y="411480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4" name="Grand Title">
            <a:extLst>
              <a:ext uri="{FF2B5EF4-FFF2-40B4-BE49-F238E27FC236}">
                <a16:creationId xmlns:a16="http://schemas.microsoft.com/office/drawing/2014/main" id="{809B4EC3-96AB-49AA-BC16-61C6EE46369A}"/>
              </a:ext>
            </a:extLst>
          </p:cNvPr>
          <p:cNvSpPr txBox="1"/>
          <p:nvPr userDrawn="1"/>
        </p:nvSpPr>
        <p:spPr>
          <a:xfrm>
            <a:off x="1308772" y="1178285"/>
            <a:ext cx="2900274" cy="830997"/>
          </a:xfrm>
          <a:prstGeom prst="rect">
            <a:avLst/>
          </a:prstGeom>
          <a:noFill/>
        </p:spPr>
        <p:txBody>
          <a:bodyPr wrap="none" lIns="0" tIns="0" rIns="0" bIns="0" rtlCol="0" anchor="t" anchorCtr="0">
            <a:spAutoFit/>
          </a:bodyPr>
          <a:lstStyle/>
          <a:p>
            <a:r>
              <a:rPr lang="en-US" sz="5400">
                <a:solidFill>
                  <a:schemeClr val="tx1">
                    <a:lumMod val="75000"/>
                    <a:lumOff val="25000"/>
                  </a:schemeClr>
                </a:solidFill>
                <a:latin typeface="+mj-lt"/>
              </a:rPr>
              <a:t>CREATIVE</a:t>
            </a:r>
            <a:endParaRPr lang="en-ID" sz="5400">
              <a:solidFill>
                <a:schemeClr val="accent1"/>
              </a:solidFill>
              <a:latin typeface="+mj-lt"/>
            </a:endParaRPr>
          </a:p>
        </p:txBody>
      </p:sp>
      <p:sp>
        <p:nvSpPr>
          <p:cNvPr id="15" name="Grand Title">
            <a:extLst>
              <a:ext uri="{FF2B5EF4-FFF2-40B4-BE49-F238E27FC236}">
                <a16:creationId xmlns:a16="http://schemas.microsoft.com/office/drawing/2014/main" id="{E8105D21-0084-4FFA-8CBB-E18238EFFB42}"/>
              </a:ext>
            </a:extLst>
          </p:cNvPr>
          <p:cNvSpPr txBox="1"/>
          <p:nvPr userDrawn="1"/>
        </p:nvSpPr>
        <p:spPr>
          <a:xfrm>
            <a:off x="1308773" y="1863173"/>
            <a:ext cx="2398404" cy="830997"/>
          </a:xfrm>
          <a:prstGeom prst="rect">
            <a:avLst/>
          </a:prstGeom>
          <a:noFill/>
        </p:spPr>
        <p:txBody>
          <a:bodyPr wrap="none" lIns="0" tIns="0" rIns="0" bIns="0" rtlCol="0" anchor="t" anchorCtr="0">
            <a:spAutoFit/>
          </a:bodyPr>
          <a:lstStyle/>
          <a:p>
            <a:r>
              <a:rPr lang="en-US" sz="5400">
                <a:solidFill>
                  <a:schemeClr val="accent1"/>
                </a:solidFill>
                <a:latin typeface="+mj-lt"/>
              </a:rPr>
              <a:t>LAYOUT</a:t>
            </a:r>
            <a:endParaRPr lang="en-ID" sz="5400">
              <a:solidFill>
                <a:schemeClr val="accent1"/>
              </a:solidFill>
              <a:latin typeface="+mj-lt"/>
            </a:endParaRPr>
          </a:p>
        </p:txBody>
      </p:sp>
      <p:sp>
        <p:nvSpPr>
          <p:cNvPr id="16" name="Left Text Body">
            <a:extLst>
              <a:ext uri="{FF2B5EF4-FFF2-40B4-BE49-F238E27FC236}">
                <a16:creationId xmlns:a16="http://schemas.microsoft.com/office/drawing/2014/main" id="{B5822254-4655-43B1-A5A2-AF9C7D5AB057}"/>
              </a:ext>
            </a:extLst>
          </p:cNvPr>
          <p:cNvSpPr txBox="1"/>
          <p:nvPr userDrawn="1"/>
        </p:nvSpPr>
        <p:spPr>
          <a:xfrm>
            <a:off x="1308772" y="5023150"/>
            <a:ext cx="2154001" cy="523220"/>
          </a:xfrm>
          <a:prstGeom prst="rect">
            <a:avLst/>
          </a:prstGeom>
          <a:noFill/>
        </p:spPr>
        <p:txBody>
          <a:bodyPr wrap="square" lIns="0" tIns="0" rIns="0" bIns="0" rtlCol="0">
            <a:spAutoFit/>
          </a:bodyPr>
          <a:lstStyle/>
          <a:p>
            <a:pP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17" name="LeftSub">
            <a:extLst>
              <a:ext uri="{FF2B5EF4-FFF2-40B4-BE49-F238E27FC236}">
                <a16:creationId xmlns:a16="http://schemas.microsoft.com/office/drawing/2014/main" id="{284F8114-0F53-43C1-9EE8-2297D2A81C89}"/>
              </a:ext>
            </a:extLst>
          </p:cNvPr>
          <p:cNvSpPr txBox="1"/>
          <p:nvPr userDrawn="1"/>
        </p:nvSpPr>
        <p:spPr>
          <a:xfrm>
            <a:off x="1308775" y="4699035"/>
            <a:ext cx="1038881"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US" sz="1400"/>
              <a:t>Description</a:t>
            </a:r>
            <a:endParaRPr lang="en-ID" sz="1400"/>
          </a:p>
        </p:txBody>
      </p:sp>
      <p:sp>
        <p:nvSpPr>
          <p:cNvPr id="18" name="Left Text Body">
            <a:extLst>
              <a:ext uri="{FF2B5EF4-FFF2-40B4-BE49-F238E27FC236}">
                <a16:creationId xmlns:a16="http://schemas.microsoft.com/office/drawing/2014/main" id="{AD0B25F0-DC7B-41E1-ADB8-31A3CEFFF770}"/>
              </a:ext>
            </a:extLst>
          </p:cNvPr>
          <p:cNvSpPr txBox="1"/>
          <p:nvPr userDrawn="1"/>
        </p:nvSpPr>
        <p:spPr>
          <a:xfrm>
            <a:off x="3917307" y="5023150"/>
            <a:ext cx="2154001" cy="523220"/>
          </a:xfrm>
          <a:prstGeom prst="rect">
            <a:avLst/>
          </a:prstGeom>
          <a:noFill/>
        </p:spPr>
        <p:txBody>
          <a:bodyPr wrap="square" lIns="0" tIns="0" rIns="0" bIns="0" rtlCol="0">
            <a:spAutoFit/>
          </a:bodyPr>
          <a:lstStyle/>
          <a:p>
            <a:pP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19" name="LeftSub">
            <a:extLst>
              <a:ext uri="{FF2B5EF4-FFF2-40B4-BE49-F238E27FC236}">
                <a16:creationId xmlns:a16="http://schemas.microsoft.com/office/drawing/2014/main" id="{437C6A81-DE92-4B32-9063-79B74F012C90}"/>
              </a:ext>
            </a:extLst>
          </p:cNvPr>
          <p:cNvSpPr txBox="1"/>
          <p:nvPr userDrawn="1"/>
        </p:nvSpPr>
        <p:spPr>
          <a:xfrm>
            <a:off x="3917305" y="4699035"/>
            <a:ext cx="1038881"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US" sz="1400"/>
              <a:t>Description</a:t>
            </a:r>
            <a:endParaRPr lang="en-ID" sz="1400"/>
          </a:p>
        </p:txBody>
      </p:sp>
      <p:sp>
        <p:nvSpPr>
          <p:cNvPr id="21" name="Freeform: Shape 20">
            <a:extLst>
              <a:ext uri="{FF2B5EF4-FFF2-40B4-BE49-F238E27FC236}">
                <a16:creationId xmlns:a16="http://schemas.microsoft.com/office/drawing/2014/main" id="{FD6BFCC8-CE5C-44EB-B513-D12968A8A04B}"/>
              </a:ext>
            </a:extLst>
          </p:cNvPr>
          <p:cNvSpPr/>
          <p:nvPr userDrawn="1"/>
        </p:nvSpPr>
        <p:spPr>
          <a:xfrm>
            <a:off x="10345903" y="-593148"/>
            <a:ext cx="1208455" cy="121032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3" name="Freeform: Shape 22">
            <a:extLst>
              <a:ext uri="{FF2B5EF4-FFF2-40B4-BE49-F238E27FC236}">
                <a16:creationId xmlns:a16="http://schemas.microsoft.com/office/drawing/2014/main" id="{A52656BF-C3B8-44AD-98B5-956F341BF8BA}"/>
              </a:ext>
            </a:extLst>
          </p:cNvPr>
          <p:cNvSpPr/>
          <p:nvPr userDrawn="1"/>
        </p:nvSpPr>
        <p:spPr>
          <a:xfrm>
            <a:off x="4054091" y="5975102"/>
            <a:ext cx="299696" cy="30016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4" name="Freeform: Shape 23">
            <a:extLst>
              <a:ext uri="{FF2B5EF4-FFF2-40B4-BE49-F238E27FC236}">
                <a16:creationId xmlns:a16="http://schemas.microsoft.com/office/drawing/2014/main" id="{8385B716-945B-4277-8D78-C029C08245F9}"/>
              </a:ext>
            </a:extLst>
          </p:cNvPr>
          <p:cNvSpPr/>
          <p:nvPr userDrawn="1"/>
        </p:nvSpPr>
        <p:spPr>
          <a:xfrm>
            <a:off x="11519501" y="743306"/>
            <a:ext cx="415282" cy="41592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5" name="Freeform: Shape 24">
            <a:extLst>
              <a:ext uri="{FF2B5EF4-FFF2-40B4-BE49-F238E27FC236}">
                <a16:creationId xmlns:a16="http://schemas.microsoft.com/office/drawing/2014/main" id="{2F0DEFDA-941B-4E00-97D8-7041ADF6536B}"/>
              </a:ext>
            </a:extLst>
          </p:cNvPr>
          <p:cNvSpPr/>
          <p:nvPr userDrawn="1"/>
        </p:nvSpPr>
        <p:spPr>
          <a:xfrm>
            <a:off x="2815762" y="-292677"/>
            <a:ext cx="655168" cy="65618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6" name="Freeform: Shape 25">
            <a:extLst>
              <a:ext uri="{FF2B5EF4-FFF2-40B4-BE49-F238E27FC236}">
                <a16:creationId xmlns:a16="http://schemas.microsoft.com/office/drawing/2014/main" id="{060393CD-4E09-4C3D-8DE9-CED011725AB2}"/>
              </a:ext>
            </a:extLst>
          </p:cNvPr>
          <p:cNvSpPr/>
          <p:nvPr userDrawn="1"/>
        </p:nvSpPr>
        <p:spPr>
          <a:xfrm>
            <a:off x="361149" y="3278470"/>
            <a:ext cx="300601" cy="30106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7" name="Freeform: Shape 26">
            <a:extLst>
              <a:ext uri="{FF2B5EF4-FFF2-40B4-BE49-F238E27FC236}">
                <a16:creationId xmlns:a16="http://schemas.microsoft.com/office/drawing/2014/main" id="{68F5EAE4-2C00-4755-910D-5473F05C61FD}"/>
              </a:ext>
            </a:extLst>
          </p:cNvPr>
          <p:cNvSpPr/>
          <p:nvPr userDrawn="1"/>
        </p:nvSpPr>
        <p:spPr>
          <a:xfrm>
            <a:off x="7081111" y="4437022"/>
            <a:ext cx="655168" cy="65618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8" name="Icon 23">
            <a:extLst>
              <a:ext uri="{FF2B5EF4-FFF2-40B4-BE49-F238E27FC236}">
                <a16:creationId xmlns:a16="http://schemas.microsoft.com/office/drawing/2014/main" id="{23BCDF76-4F77-4505-8E55-670C47098D64}"/>
              </a:ext>
            </a:extLst>
          </p:cNvPr>
          <p:cNvSpPr/>
          <p:nvPr userDrawn="1"/>
        </p:nvSpPr>
        <p:spPr>
          <a:xfrm>
            <a:off x="6803362" y="538911"/>
            <a:ext cx="684263" cy="684174"/>
          </a:xfrm>
          <a:custGeom>
            <a:avLst/>
            <a:gdLst>
              <a:gd name="connsiteX0" fmla="*/ 317089 w 497060"/>
              <a:gd name="connsiteY0" fmla="*/ 445639 h 497060"/>
              <a:gd name="connsiteX1" fmla="*/ 419929 w 497060"/>
              <a:gd name="connsiteY1" fmla="*/ 445639 h 497060"/>
              <a:gd name="connsiteX2" fmla="*/ 428500 w 497060"/>
              <a:gd name="connsiteY2" fmla="*/ 454209 h 497060"/>
              <a:gd name="connsiteX3" fmla="*/ 419929 w 497060"/>
              <a:gd name="connsiteY3" fmla="*/ 462780 h 497060"/>
              <a:gd name="connsiteX4" fmla="*/ 317089 w 497060"/>
              <a:gd name="connsiteY4" fmla="*/ 462780 h 497060"/>
              <a:gd name="connsiteX5" fmla="*/ 308519 w 497060"/>
              <a:gd name="connsiteY5" fmla="*/ 454209 h 497060"/>
              <a:gd name="connsiteX6" fmla="*/ 317089 w 497060"/>
              <a:gd name="connsiteY6" fmla="*/ 445639 h 497060"/>
              <a:gd name="connsiteX7" fmla="*/ 248529 w 497060"/>
              <a:gd name="connsiteY7" fmla="*/ 445639 h 497060"/>
              <a:gd name="connsiteX8" fmla="*/ 282809 w 497060"/>
              <a:gd name="connsiteY8" fmla="*/ 445639 h 497060"/>
              <a:gd name="connsiteX9" fmla="*/ 291379 w 497060"/>
              <a:gd name="connsiteY9" fmla="*/ 454209 h 497060"/>
              <a:gd name="connsiteX10" fmla="*/ 282809 w 497060"/>
              <a:gd name="connsiteY10" fmla="*/ 462780 h 497060"/>
              <a:gd name="connsiteX11" fmla="*/ 248529 w 497060"/>
              <a:gd name="connsiteY11" fmla="*/ 462780 h 497060"/>
              <a:gd name="connsiteX12" fmla="*/ 239959 w 497060"/>
              <a:gd name="connsiteY12" fmla="*/ 454209 h 497060"/>
              <a:gd name="connsiteX13" fmla="*/ 248529 w 497060"/>
              <a:gd name="connsiteY13" fmla="*/ 445639 h 497060"/>
              <a:gd name="connsiteX14" fmla="*/ 77129 w 497060"/>
              <a:gd name="connsiteY14" fmla="*/ 445639 h 497060"/>
              <a:gd name="connsiteX15" fmla="*/ 214250 w 497060"/>
              <a:gd name="connsiteY15" fmla="*/ 445639 h 497060"/>
              <a:gd name="connsiteX16" fmla="*/ 222820 w 497060"/>
              <a:gd name="connsiteY16" fmla="*/ 454209 h 497060"/>
              <a:gd name="connsiteX17" fmla="*/ 214250 w 497060"/>
              <a:gd name="connsiteY17" fmla="*/ 462780 h 497060"/>
              <a:gd name="connsiteX18" fmla="*/ 77129 w 497060"/>
              <a:gd name="connsiteY18" fmla="*/ 462780 h 497060"/>
              <a:gd name="connsiteX19" fmla="*/ 68559 w 497060"/>
              <a:gd name="connsiteY19" fmla="*/ 454209 h 497060"/>
              <a:gd name="connsiteX20" fmla="*/ 77129 w 497060"/>
              <a:gd name="connsiteY20" fmla="*/ 445639 h 497060"/>
              <a:gd name="connsiteX21" fmla="*/ 105411 w 497060"/>
              <a:gd name="connsiteY21" fmla="*/ 311090 h 497060"/>
              <a:gd name="connsiteX22" fmla="*/ 117408 w 497060"/>
              <a:gd name="connsiteY22" fmla="*/ 311090 h 497060"/>
              <a:gd name="connsiteX23" fmla="*/ 117408 w 497060"/>
              <a:gd name="connsiteY23" fmla="*/ 323088 h 497060"/>
              <a:gd name="connsiteX24" fmla="*/ 83128 w 497060"/>
              <a:gd name="connsiteY24" fmla="*/ 357368 h 497060"/>
              <a:gd name="connsiteX25" fmla="*/ 77130 w 497060"/>
              <a:gd name="connsiteY25" fmla="*/ 359939 h 497060"/>
              <a:gd name="connsiteX26" fmla="*/ 71131 w 497060"/>
              <a:gd name="connsiteY26" fmla="*/ 357368 h 497060"/>
              <a:gd name="connsiteX27" fmla="*/ 71131 w 497060"/>
              <a:gd name="connsiteY27" fmla="*/ 345370 h 497060"/>
              <a:gd name="connsiteX28" fmla="*/ 317089 w 497060"/>
              <a:gd name="connsiteY28" fmla="*/ 260527 h 497060"/>
              <a:gd name="connsiteX29" fmla="*/ 294806 w 497060"/>
              <a:gd name="connsiteY29" fmla="*/ 282809 h 497060"/>
              <a:gd name="connsiteX30" fmla="*/ 323087 w 497060"/>
              <a:gd name="connsiteY30" fmla="*/ 311090 h 497060"/>
              <a:gd name="connsiteX31" fmla="*/ 323087 w 497060"/>
              <a:gd name="connsiteY31" fmla="*/ 323088 h 497060"/>
              <a:gd name="connsiteX32" fmla="*/ 317089 w 497060"/>
              <a:gd name="connsiteY32" fmla="*/ 325659 h 497060"/>
              <a:gd name="connsiteX33" fmla="*/ 311090 w 497060"/>
              <a:gd name="connsiteY33" fmla="*/ 323088 h 497060"/>
              <a:gd name="connsiteX34" fmla="*/ 276810 w 497060"/>
              <a:gd name="connsiteY34" fmla="*/ 288809 h 497060"/>
              <a:gd name="connsiteX35" fmla="*/ 248529 w 497060"/>
              <a:gd name="connsiteY35" fmla="*/ 260528 h 497060"/>
              <a:gd name="connsiteX36" fmla="*/ 220248 w 497060"/>
              <a:gd name="connsiteY36" fmla="*/ 288809 h 497060"/>
              <a:gd name="connsiteX37" fmla="*/ 214250 w 497060"/>
              <a:gd name="connsiteY37" fmla="*/ 291379 h 497060"/>
              <a:gd name="connsiteX38" fmla="*/ 208251 w 497060"/>
              <a:gd name="connsiteY38" fmla="*/ 288809 h 497060"/>
              <a:gd name="connsiteX39" fmla="*/ 179970 w 497060"/>
              <a:gd name="connsiteY39" fmla="*/ 260528 h 497060"/>
              <a:gd name="connsiteX40" fmla="*/ 151689 w 497060"/>
              <a:gd name="connsiteY40" fmla="*/ 288809 h 497060"/>
              <a:gd name="connsiteX41" fmla="*/ 139691 w 497060"/>
              <a:gd name="connsiteY41" fmla="*/ 288809 h 497060"/>
              <a:gd name="connsiteX42" fmla="*/ 111410 w 497060"/>
              <a:gd name="connsiteY42" fmla="*/ 260528 h 497060"/>
              <a:gd name="connsiteX43" fmla="*/ 51420 w 497060"/>
              <a:gd name="connsiteY43" fmla="*/ 320518 h 497060"/>
              <a:gd name="connsiteX44" fmla="*/ 51420 w 497060"/>
              <a:gd name="connsiteY44" fmla="*/ 377080 h 497060"/>
              <a:gd name="connsiteX45" fmla="*/ 365080 w 497060"/>
              <a:gd name="connsiteY45" fmla="*/ 377080 h 497060"/>
              <a:gd name="connsiteX46" fmla="*/ 345370 w 497060"/>
              <a:gd name="connsiteY46" fmla="*/ 357369 h 497060"/>
              <a:gd name="connsiteX47" fmla="*/ 345370 w 497060"/>
              <a:gd name="connsiteY47" fmla="*/ 345371 h 497060"/>
              <a:gd name="connsiteX48" fmla="*/ 357368 w 497060"/>
              <a:gd name="connsiteY48" fmla="*/ 345371 h 497060"/>
              <a:gd name="connsiteX49" fmla="*/ 389077 w 497060"/>
              <a:gd name="connsiteY49" fmla="*/ 377080 h 497060"/>
              <a:gd name="connsiteX50" fmla="*/ 445638 w 497060"/>
              <a:gd name="connsiteY50" fmla="*/ 377080 h 497060"/>
              <a:gd name="connsiteX51" fmla="*/ 445638 w 497060"/>
              <a:gd name="connsiteY51" fmla="*/ 320517 h 497060"/>
              <a:gd name="connsiteX52" fmla="*/ 385648 w 497060"/>
              <a:gd name="connsiteY52" fmla="*/ 260527 h 497060"/>
              <a:gd name="connsiteX53" fmla="*/ 357367 w 497060"/>
              <a:gd name="connsiteY53" fmla="*/ 288808 h 497060"/>
              <a:gd name="connsiteX54" fmla="*/ 351368 w 497060"/>
              <a:gd name="connsiteY54" fmla="*/ 291378 h 497060"/>
              <a:gd name="connsiteX55" fmla="*/ 345370 w 497060"/>
              <a:gd name="connsiteY55" fmla="*/ 288808 h 497060"/>
              <a:gd name="connsiteX56" fmla="*/ 351369 w 497060"/>
              <a:gd name="connsiteY56" fmla="*/ 226247 h 497060"/>
              <a:gd name="connsiteX57" fmla="*/ 329087 w 497060"/>
              <a:gd name="connsiteY57" fmla="*/ 248529 h 497060"/>
              <a:gd name="connsiteX58" fmla="*/ 351369 w 497060"/>
              <a:gd name="connsiteY58" fmla="*/ 270812 h 497060"/>
              <a:gd name="connsiteX59" fmla="*/ 373652 w 497060"/>
              <a:gd name="connsiteY59" fmla="*/ 248529 h 497060"/>
              <a:gd name="connsiteX60" fmla="*/ 179969 w 497060"/>
              <a:gd name="connsiteY60" fmla="*/ 191967 h 497060"/>
              <a:gd name="connsiteX61" fmla="*/ 123407 w 497060"/>
              <a:gd name="connsiteY61" fmla="*/ 248529 h 497060"/>
              <a:gd name="connsiteX62" fmla="*/ 145688 w 497060"/>
              <a:gd name="connsiteY62" fmla="*/ 270812 h 497060"/>
              <a:gd name="connsiteX63" fmla="*/ 173969 w 497060"/>
              <a:gd name="connsiteY63" fmla="*/ 242531 h 497060"/>
              <a:gd name="connsiteX64" fmla="*/ 185968 w 497060"/>
              <a:gd name="connsiteY64" fmla="*/ 242531 h 497060"/>
              <a:gd name="connsiteX65" fmla="*/ 214249 w 497060"/>
              <a:gd name="connsiteY65" fmla="*/ 270812 h 497060"/>
              <a:gd name="connsiteX66" fmla="*/ 236531 w 497060"/>
              <a:gd name="connsiteY66" fmla="*/ 248529 h 497060"/>
              <a:gd name="connsiteX67" fmla="*/ 351369 w 497060"/>
              <a:gd name="connsiteY67" fmla="*/ 85699 h 497060"/>
              <a:gd name="connsiteX68" fmla="*/ 325659 w 497060"/>
              <a:gd name="connsiteY68" fmla="*/ 111409 h 497060"/>
              <a:gd name="connsiteX69" fmla="*/ 351369 w 497060"/>
              <a:gd name="connsiteY69" fmla="*/ 137119 h 497060"/>
              <a:gd name="connsiteX70" fmla="*/ 377079 w 497060"/>
              <a:gd name="connsiteY70" fmla="*/ 111409 h 497060"/>
              <a:gd name="connsiteX71" fmla="*/ 351369 w 497060"/>
              <a:gd name="connsiteY71" fmla="*/ 85699 h 497060"/>
              <a:gd name="connsiteX72" fmla="*/ 351369 w 497060"/>
              <a:gd name="connsiteY72" fmla="*/ 68560 h 497060"/>
              <a:gd name="connsiteX73" fmla="*/ 394219 w 497060"/>
              <a:gd name="connsiteY73" fmla="*/ 111410 h 497060"/>
              <a:gd name="connsiteX74" fmla="*/ 351369 w 497060"/>
              <a:gd name="connsiteY74" fmla="*/ 154260 h 497060"/>
              <a:gd name="connsiteX75" fmla="*/ 308519 w 497060"/>
              <a:gd name="connsiteY75" fmla="*/ 111410 h 497060"/>
              <a:gd name="connsiteX76" fmla="*/ 351369 w 497060"/>
              <a:gd name="connsiteY76" fmla="*/ 68560 h 497060"/>
              <a:gd name="connsiteX77" fmla="*/ 59990 w 497060"/>
              <a:gd name="connsiteY77" fmla="*/ 51419 h 497060"/>
              <a:gd name="connsiteX78" fmla="*/ 51420 w 497060"/>
              <a:gd name="connsiteY78" fmla="*/ 59989 h 497060"/>
              <a:gd name="connsiteX79" fmla="*/ 51420 w 497060"/>
              <a:gd name="connsiteY79" fmla="*/ 296521 h 497060"/>
              <a:gd name="connsiteX80" fmla="*/ 173970 w 497060"/>
              <a:gd name="connsiteY80" fmla="*/ 173970 h 497060"/>
              <a:gd name="connsiteX81" fmla="*/ 185969 w 497060"/>
              <a:gd name="connsiteY81" fmla="*/ 173970 h 497060"/>
              <a:gd name="connsiteX82" fmla="*/ 282809 w 497060"/>
              <a:gd name="connsiteY82" fmla="*/ 270811 h 497060"/>
              <a:gd name="connsiteX83" fmla="*/ 345370 w 497060"/>
              <a:gd name="connsiteY83" fmla="*/ 208250 h 497060"/>
              <a:gd name="connsiteX84" fmla="*/ 357368 w 497060"/>
              <a:gd name="connsiteY84" fmla="*/ 208250 h 497060"/>
              <a:gd name="connsiteX85" fmla="*/ 445639 w 497060"/>
              <a:gd name="connsiteY85" fmla="*/ 296521 h 497060"/>
              <a:gd name="connsiteX86" fmla="*/ 445641 w 497060"/>
              <a:gd name="connsiteY86" fmla="*/ 296521 h 497060"/>
              <a:gd name="connsiteX87" fmla="*/ 445641 w 497060"/>
              <a:gd name="connsiteY87" fmla="*/ 59989 h 497060"/>
              <a:gd name="connsiteX88" fmla="*/ 437070 w 497060"/>
              <a:gd name="connsiteY88" fmla="*/ 51419 h 497060"/>
              <a:gd name="connsiteX89" fmla="*/ 59989 w 497060"/>
              <a:gd name="connsiteY89" fmla="*/ 34279 h 497060"/>
              <a:gd name="connsiteX90" fmla="*/ 437069 w 497060"/>
              <a:gd name="connsiteY90" fmla="*/ 34279 h 497060"/>
              <a:gd name="connsiteX91" fmla="*/ 462780 w 497060"/>
              <a:gd name="connsiteY91" fmla="*/ 59989 h 497060"/>
              <a:gd name="connsiteX92" fmla="*/ 462780 w 497060"/>
              <a:gd name="connsiteY92" fmla="*/ 385649 h 497060"/>
              <a:gd name="connsiteX93" fmla="*/ 454209 w 497060"/>
              <a:gd name="connsiteY93" fmla="*/ 394219 h 497060"/>
              <a:gd name="connsiteX94" fmla="*/ 42849 w 497060"/>
              <a:gd name="connsiteY94" fmla="*/ 394219 h 497060"/>
              <a:gd name="connsiteX95" fmla="*/ 34279 w 497060"/>
              <a:gd name="connsiteY95" fmla="*/ 385649 h 497060"/>
              <a:gd name="connsiteX96" fmla="*/ 34279 w 497060"/>
              <a:gd name="connsiteY96" fmla="*/ 59989 h 497060"/>
              <a:gd name="connsiteX97" fmla="*/ 59989 w 497060"/>
              <a:gd name="connsiteY97" fmla="*/ 34279 h 497060"/>
              <a:gd name="connsiteX98" fmla="*/ 42850 w 497060"/>
              <a:gd name="connsiteY98" fmla="*/ 17140 h 497060"/>
              <a:gd name="connsiteX99" fmla="*/ 17140 w 497060"/>
              <a:gd name="connsiteY99" fmla="*/ 42850 h 497060"/>
              <a:gd name="connsiteX100" fmla="*/ 17140 w 497060"/>
              <a:gd name="connsiteY100" fmla="*/ 454210 h 497060"/>
              <a:gd name="connsiteX101" fmla="*/ 42850 w 497060"/>
              <a:gd name="connsiteY101" fmla="*/ 479920 h 497060"/>
              <a:gd name="connsiteX102" fmla="*/ 454210 w 497060"/>
              <a:gd name="connsiteY102" fmla="*/ 479920 h 497060"/>
              <a:gd name="connsiteX103" fmla="*/ 479920 w 497060"/>
              <a:gd name="connsiteY103" fmla="*/ 454210 h 497060"/>
              <a:gd name="connsiteX104" fmla="*/ 479920 w 497060"/>
              <a:gd name="connsiteY104" fmla="*/ 42850 h 497060"/>
              <a:gd name="connsiteX105" fmla="*/ 454210 w 497060"/>
              <a:gd name="connsiteY105" fmla="*/ 17140 h 497060"/>
              <a:gd name="connsiteX106" fmla="*/ 42850 w 497060"/>
              <a:gd name="connsiteY106" fmla="*/ 0 h 497060"/>
              <a:gd name="connsiteX107" fmla="*/ 454210 w 497060"/>
              <a:gd name="connsiteY107" fmla="*/ 0 h 497060"/>
              <a:gd name="connsiteX108" fmla="*/ 497060 w 497060"/>
              <a:gd name="connsiteY108" fmla="*/ 42850 h 497060"/>
              <a:gd name="connsiteX109" fmla="*/ 497060 w 497060"/>
              <a:gd name="connsiteY109" fmla="*/ 454210 h 497060"/>
              <a:gd name="connsiteX110" fmla="*/ 454210 w 497060"/>
              <a:gd name="connsiteY110" fmla="*/ 497060 h 497060"/>
              <a:gd name="connsiteX111" fmla="*/ 42850 w 497060"/>
              <a:gd name="connsiteY111" fmla="*/ 497060 h 497060"/>
              <a:gd name="connsiteX112" fmla="*/ 0 w 497060"/>
              <a:gd name="connsiteY112" fmla="*/ 454210 h 497060"/>
              <a:gd name="connsiteX113" fmla="*/ 0 w 497060"/>
              <a:gd name="connsiteY113" fmla="*/ 42850 h 497060"/>
              <a:gd name="connsiteX114" fmla="*/ 42850 w 497060"/>
              <a:gd name="connsiteY114"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97060" h="497060">
                <a:moveTo>
                  <a:pt x="317089" y="445639"/>
                </a:moveTo>
                <a:lnTo>
                  <a:pt x="419929" y="445639"/>
                </a:lnTo>
                <a:cubicBezTo>
                  <a:pt x="425071" y="445639"/>
                  <a:pt x="428499" y="449068"/>
                  <a:pt x="428500" y="454209"/>
                </a:cubicBezTo>
                <a:cubicBezTo>
                  <a:pt x="428500" y="459352"/>
                  <a:pt x="425072" y="462780"/>
                  <a:pt x="419929" y="462780"/>
                </a:cubicBezTo>
                <a:lnTo>
                  <a:pt x="317089" y="462780"/>
                </a:lnTo>
                <a:cubicBezTo>
                  <a:pt x="311947" y="462780"/>
                  <a:pt x="308519" y="459352"/>
                  <a:pt x="308519" y="454209"/>
                </a:cubicBezTo>
                <a:cubicBezTo>
                  <a:pt x="308519" y="449067"/>
                  <a:pt x="311947" y="445639"/>
                  <a:pt x="317089" y="445639"/>
                </a:cubicBezTo>
                <a:close/>
                <a:moveTo>
                  <a:pt x="248529" y="445639"/>
                </a:moveTo>
                <a:lnTo>
                  <a:pt x="282809" y="445639"/>
                </a:lnTo>
                <a:cubicBezTo>
                  <a:pt x="287952" y="445639"/>
                  <a:pt x="291379" y="449068"/>
                  <a:pt x="291379" y="454209"/>
                </a:cubicBezTo>
                <a:cubicBezTo>
                  <a:pt x="291379" y="459352"/>
                  <a:pt x="287952" y="462780"/>
                  <a:pt x="282809" y="462780"/>
                </a:cubicBezTo>
                <a:lnTo>
                  <a:pt x="248529" y="462780"/>
                </a:lnTo>
                <a:cubicBezTo>
                  <a:pt x="243387" y="462780"/>
                  <a:pt x="239959" y="459352"/>
                  <a:pt x="239959" y="454209"/>
                </a:cubicBezTo>
                <a:cubicBezTo>
                  <a:pt x="239959" y="449067"/>
                  <a:pt x="243387" y="445639"/>
                  <a:pt x="248529" y="445639"/>
                </a:cubicBezTo>
                <a:close/>
                <a:moveTo>
                  <a:pt x="77129" y="445639"/>
                </a:moveTo>
                <a:lnTo>
                  <a:pt x="214250" y="445639"/>
                </a:lnTo>
                <a:cubicBezTo>
                  <a:pt x="219391" y="445639"/>
                  <a:pt x="222819" y="449068"/>
                  <a:pt x="222820" y="454209"/>
                </a:cubicBezTo>
                <a:cubicBezTo>
                  <a:pt x="222820" y="459352"/>
                  <a:pt x="219392" y="462780"/>
                  <a:pt x="214250" y="462780"/>
                </a:cubicBezTo>
                <a:lnTo>
                  <a:pt x="77129" y="462780"/>
                </a:lnTo>
                <a:cubicBezTo>
                  <a:pt x="71987" y="462780"/>
                  <a:pt x="68559" y="459352"/>
                  <a:pt x="68559" y="454209"/>
                </a:cubicBezTo>
                <a:cubicBezTo>
                  <a:pt x="68559" y="449067"/>
                  <a:pt x="71987" y="445639"/>
                  <a:pt x="77129" y="445639"/>
                </a:cubicBezTo>
                <a:close/>
                <a:moveTo>
                  <a:pt x="105411" y="311090"/>
                </a:moveTo>
                <a:cubicBezTo>
                  <a:pt x="108839" y="307662"/>
                  <a:pt x="113981" y="307662"/>
                  <a:pt x="117408" y="311090"/>
                </a:cubicBezTo>
                <a:cubicBezTo>
                  <a:pt x="120836" y="314518"/>
                  <a:pt x="120836" y="319660"/>
                  <a:pt x="117408" y="323088"/>
                </a:cubicBezTo>
                <a:lnTo>
                  <a:pt x="83128" y="357368"/>
                </a:lnTo>
                <a:cubicBezTo>
                  <a:pt x="81415" y="359082"/>
                  <a:pt x="78844" y="359939"/>
                  <a:pt x="77130" y="359939"/>
                </a:cubicBezTo>
                <a:cubicBezTo>
                  <a:pt x="75416" y="359939"/>
                  <a:pt x="72845" y="359082"/>
                  <a:pt x="71131" y="357368"/>
                </a:cubicBezTo>
                <a:cubicBezTo>
                  <a:pt x="67703" y="353940"/>
                  <a:pt x="67703" y="348798"/>
                  <a:pt x="71131" y="345370"/>
                </a:cubicBezTo>
                <a:close/>
                <a:moveTo>
                  <a:pt x="317089" y="260527"/>
                </a:moveTo>
                <a:lnTo>
                  <a:pt x="294806" y="282809"/>
                </a:lnTo>
                <a:lnTo>
                  <a:pt x="323087" y="311090"/>
                </a:lnTo>
                <a:cubicBezTo>
                  <a:pt x="326515" y="314518"/>
                  <a:pt x="326515" y="319660"/>
                  <a:pt x="323087" y="323088"/>
                </a:cubicBezTo>
                <a:cubicBezTo>
                  <a:pt x="321374" y="324802"/>
                  <a:pt x="318803" y="325659"/>
                  <a:pt x="317089" y="325659"/>
                </a:cubicBezTo>
                <a:cubicBezTo>
                  <a:pt x="315375" y="325659"/>
                  <a:pt x="312804" y="324803"/>
                  <a:pt x="311090" y="323088"/>
                </a:cubicBezTo>
                <a:lnTo>
                  <a:pt x="276810" y="288809"/>
                </a:lnTo>
                <a:lnTo>
                  <a:pt x="248529" y="260528"/>
                </a:lnTo>
                <a:lnTo>
                  <a:pt x="220248" y="288809"/>
                </a:lnTo>
                <a:cubicBezTo>
                  <a:pt x="218535" y="290522"/>
                  <a:pt x="215963" y="291379"/>
                  <a:pt x="214250" y="291379"/>
                </a:cubicBezTo>
                <a:cubicBezTo>
                  <a:pt x="212536" y="291379"/>
                  <a:pt x="209965" y="290523"/>
                  <a:pt x="208251" y="288809"/>
                </a:cubicBezTo>
                <a:lnTo>
                  <a:pt x="179970" y="260528"/>
                </a:lnTo>
                <a:lnTo>
                  <a:pt x="151689" y="288809"/>
                </a:lnTo>
                <a:cubicBezTo>
                  <a:pt x="148261" y="292237"/>
                  <a:pt x="143119" y="292237"/>
                  <a:pt x="139691" y="288809"/>
                </a:cubicBezTo>
                <a:lnTo>
                  <a:pt x="111410" y="260528"/>
                </a:lnTo>
                <a:lnTo>
                  <a:pt x="51420" y="320518"/>
                </a:lnTo>
                <a:lnTo>
                  <a:pt x="51420" y="377080"/>
                </a:lnTo>
                <a:lnTo>
                  <a:pt x="365080" y="377080"/>
                </a:lnTo>
                <a:lnTo>
                  <a:pt x="345370" y="357369"/>
                </a:lnTo>
                <a:cubicBezTo>
                  <a:pt x="341942" y="353941"/>
                  <a:pt x="341942" y="348799"/>
                  <a:pt x="345370" y="345371"/>
                </a:cubicBezTo>
                <a:cubicBezTo>
                  <a:pt x="348798" y="341943"/>
                  <a:pt x="353940" y="341943"/>
                  <a:pt x="357368" y="345371"/>
                </a:cubicBezTo>
                <a:lnTo>
                  <a:pt x="389077" y="377080"/>
                </a:lnTo>
                <a:lnTo>
                  <a:pt x="445638" y="377080"/>
                </a:lnTo>
                <a:lnTo>
                  <a:pt x="445638" y="320517"/>
                </a:lnTo>
                <a:lnTo>
                  <a:pt x="385648" y="260527"/>
                </a:lnTo>
                <a:lnTo>
                  <a:pt x="357367" y="288808"/>
                </a:lnTo>
                <a:cubicBezTo>
                  <a:pt x="355654" y="290521"/>
                  <a:pt x="353082" y="291378"/>
                  <a:pt x="351368" y="291378"/>
                </a:cubicBezTo>
                <a:cubicBezTo>
                  <a:pt x="349655" y="291378"/>
                  <a:pt x="347084" y="290522"/>
                  <a:pt x="345370" y="288808"/>
                </a:cubicBezTo>
                <a:close/>
                <a:moveTo>
                  <a:pt x="351369" y="226247"/>
                </a:moveTo>
                <a:lnTo>
                  <a:pt x="329087" y="248529"/>
                </a:lnTo>
                <a:lnTo>
                  <a:pt x="351369" y="270812"/>
                </a:lnTo>
                <a:lnTo>
                  <a:pt x="373652" y="248529"/>
                </a:lnTo>
                <a:close/>
                <a:moveTo>
                  <a:pt x="179969" y="191967"/>
                </a:moveTo>
                <a:lnTo>
                  <a:pt x="123407" y="248529"/>
                </a:lnTo>
                <a:lnTo>
                  <a:pt x="145688" y="270812"/>
                </a:lnTo>
                <a:lnTo>
                  <a:pt x="173969" y="242531"/>
                </a:lnTo>
                <a:cubicBezTo>
                  <a:pt x="177397" y="239103"/>
                  <a:pt x="182540" y="239103"/>
                  <a:pt x="185968" y="242531"/>
                </a:cubicBezTo>
                <a:lnTo>
                  <a:pt x="214249" y="270812"/>
                </a:lnTo>
                <a:lnTo>
                  <a:pt x="236531" y="248529"/>
                </a:lnTo>
                <a:close/>
                <a:moveTo>
                  <a:pt x="351369" y="85699"/>
                </a:moveTo>
                <a:cubicBezTo>
                  <a:pt x="336800" y="85699"/>
                  <a:pt x="325659" y="96840"/>
                  <a:pt x="325659" y="111409"/>
                </a:cubicBezTo>
                <a:cubicBezTo>
                  <a:pt x="325659" y="125978"/>
                  <a:pt x="336800" y="137119"/>
                  <a:pt x="351369" y="137119"/>
                </a:cubicBezTo>
                <a:cubicBezTo>
                  <a:pt x="365938" y="137119"/>
                  <a:pt x="377079" y="125978"/>
                  <a:pt x="377079" y="111409"/>
                </a:cubicBezTo>
                <a:cubicBezTo>
                  <a:pt x="377079" y="96840"/>
                  <a:pt x="365938" y="85699"/>
                  <a:pt x="351369" y="85699"/>
                </a:cubicBezTo>
                <a:close/>
                <a:moveTo>
                  <a:pt x="351369" y="68560"/>
                </a:moveTo>
                <a:cubicBezTo>
                  <a:pt x="375365" y="68560"/>
                  <a:pt x="394219" y="87413"/>
                  <a:pt x="394219" y="111410"/>
                </a:cubicBezTo>
                <a:cubicBezTo>
                  <a:pt x="394219" y="135406"/>
                  <a:pt x="375365" y="154260"/>
                  <a:pt x="351369" y="154260"/>
                </a:cubicBezTo>
                <a:cubicBezTo>
                  <a:pt x="327373" y="154260"/>
                  <a:pt x="308519" y="135406"/>
                  <a:pt x="308519" y="111410"/>
                </a:cubicBezTo>
                <a:cubicBezTo>
                  <a:pt x="308519" y="87414"/>
                  <a:pt x="327373" y="68560"/>
                  <a:pt x="351369" y="68560"/>
                </a:cubicBezTo>
                <a:close/>
                <a:moveTo>
                  <a:pt x="59990" y="51419"/>
                </a:moveTo>
                <a:cubicBezTo>
                  <a:pt x="54848" y="51419"/>
                  <a:pt x="51420" y="54847"/>
                  <a:pt x="51420" y="59989"/>
                </a:cubicBezTo>
                <a:lnTo>
                  <a:pt x="51420" y="296521"/>
                </a:lnTo>
                <a:lnTo>
                  <a:pt x="173970" y="173970"/>
                </a:lnTo>
                <a:cubicBezTo>
                  <a:pt x="177398" y="170542"/>
                  <a:pt x="182541" y="170542"/>
                  <a:pt x="185969" y="173970"/>
                </a:cubicBezTo>
                <a:lnTo>
                  <a:pt x="282809" y="270811"/>
                </a:lnTo>
                <a:lnTo>
                  <a:pt x="345370" y="208250"/>
                </a:lnTo>
                <a:cubicBezTo>
                  <a:pt x="348798" y="204822"/>
                  <a:pt x="353940" y="204822"/>
                  <a:pt x="357368" y="208250"/>
                </a:cubicBezTo>
                <a:lnTo>
                  <a:pt x="445639" y="296521"/>
                </a:lnTo>
                <a:lnTo>
                  <a:pt x="445641" y="296521"/>
                </a:lnTo>
                <a:lnTo>
                  <a:pt x="445641" y="59989"/>
                </a:lnTo>
                <a:cubicBezTo>
                  <a:pt x="445641" y="54847"/>
                  <a:pt x="442213" y="51419"/>
                  <a:pt x="437070" y="51419"/>
                </a:cubicBezTo>
                <a:close/>
                <a:moveTo>
                  <a:pt x="59989" y="34279"/>
                </a:moveTo>
                <a:lnTo>
                  <a:pt x="437069" y="34279"/>
                </a:lnTo>
                <a:cubicBezTo>
                  <a:pt x="451639" y="34279"/>
                  <a:pt x="462780" y="45420"/>
                  <a:pt x="462780" y="59989"/>
                </a:cubicBezTo>
                <a:lnTo>
                  <a:pt x="462780" y="385649"/>
                </a:lnTo>
                <a:cubicBezTo>
                  <a:pt x="462780" y="390791"/>
                  <a:pt x="459352" y="394219"/>
                  <a:pt x="454209" y="394219"/>
                </a:cubicBezTo>
                <a:lnTo>
                  <a:pt x="42849" y="394219"/>
                </a:lnTo>
                <a:cubicBezTo>
                  <a:pt x="37707" y="394219"/>
                  <a:pt x="34279" y="390791"/>
                  <a:pt x="34279" y="385649"/>
                </a:cubicBezTo>
                <a:lnTo>
                  <a:pt x="34279" y="59989"/>
                </a:lnTo>
                <a:cubicBezTo>
                  <a:pt x="34279" y="45420"/>
                  <a:pt x="45420" y="34279"/>
                  <a:pt x="59989" y="34279"/>
                </a:cubicBezTo>
                <a:close/>
                <a:moveTo>
                  <a:pt x="42850" y="17140"/>
                </a:moveTo>
                <a:cubicBezTo>
                  <a:pt x="28281" y="17140"/>
                  <a:pt x="17140" y="28281"/>
                  <a:pt x="17140" y="42850"/>
                </a:cubicBezTo>
                <a:lnTo>
                  <a:pt x="17140" y="454210"/>
                </a:lnTo>
                <a:cubicBezTo>
                  <a:pt x="17140" y="468779"/>
                  <a:pt x="28281" y="479920"/>
                  <a:pt x="42850" y="479920"/>
                </a:cubicBezTo>
                <a:lnTo>
                  <a:pt x="454210" y="479920"/>
                </a:lnTo>
                <a:cubicBezTo>
                  <a:pt x="468779" y="479920"/>
                  <a:pt x="479920" y="468779"/>
                  <a:pt x="479920" y="454210"/>
                </a:cubicBezTo>
                <a:lnTo>
                  <a:pt x="479920" y="42850"/>
                </a:lnTo>
                <a:cubicBezTo>
                  <a:pt x="479920" y="28281"/>
                  <a:pt x="468779" y="17140"/>
                  <a:pt x="454210" y="17140"/>
                </a:cubicBezTo>
                <a:close/>
                <a:moveTo>
                  <a:pt x="42850" y="0"/>
                </a:moveTo>
                <a:lnTo>
                  <a:pt x="454210" y="0"/>
                </a:lnTo>
                <a:cubicBezTo>
                  <a:pt x="478206" y="0"/>
                  <a:pt x="497060" y="18854"/>
                  <a:pt x="497060" y="42850"/>
                </a:cubicBezTo>
                <a:lnTo>
                  <a:pt x="497060" y="454210"/>
                </a:lnTo>
                <a:cubicBezTo>
                  <a:pt x="497060" y="478206"/>
                  <a:pt x="478206" y="497060"/>
                  <a:pt x="454210" y="497060"/>
                </a:cubicBezTo>
                <a:lnTo>
                  <a:pt x="42850" y="497060"/>
                </a:lnTo>
                <a:cubicBezTo>
                  <a:pt x="18854" y="497060"/>
                  <a:pt x="0" y="478206"/>
                  <a:pt x="0" y="454210"/>
                </a:cubicBezTo>
                <a:lnTo>
                  <a:pt x="0" y="42850"/>
                </a:lnTo>
                <a:cubicBezTo>
                  <a:pt x="0" y="18854"/>
                  <a:pt x="18854" y="0"/>
                  <a:pt x="42850" y="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sp>
        <p:nvSpPr>
          <p:cNvPr id="29" name="PpHolder23">
            <a:extLst>
              <a:ext uri="{FF2B5EF4-FFF2-40B4-BE49-F238E27FC236}">
                <a16:creationId xmlns:a16="http://schemas.microsoft.com/office/drawing/2014/main" id="{F0D161F1-852A-43F0-AFF0-F4D727C20ECA}"/>
              </a:ext>
            </a:extLst>
          </p:cNvPr>
          <p:cNvSpPr>
            <a:spLocks noGrp="1"/>
          </p:cNvSpPr>
          <p:nvPr>
            <p:ph type="pic" sz="quarter" idx="10"/>
          </p:nvPr>
        </p:nvSpPr>
        <p:spPr>
          <a:xfrm>
            <a:off x="8212429" y="2603337"/>
            <a:ext cx="4266951" cy="4282975"/>
          </a:xfrm>
          <a:custGeom>
            <a:avLst/>
            <a:gdLst>
              <a:gd name="connsiteX0" fmla="*/ 2133198 w 4266395"/>
              <a:gd name="connsiteY0" fmla="*/ 0 h 4282975"/>
              <a:gd name="connsiteX1" fmla="*/ 4266395 w 4266395"/>
              <a:gd name="connsiteY1" fmla="*/ 2141488 h 4282975"/>
              <a:gd name="connsiteX2" fmla="*/ 2133198 w 4266395"/>
              <a:gd name="connsiteY2" fmla="*/ 4282975 h 4282975"/>
              <a:gd name="connsiteX3" fmla="*/ 0 w 4266395"/>
              <a:gd name="connsiteY3" fmla="*/ 2141488 h 4282975"/>
              <a:gd name="connsiteX4" fmla="*/ 2133198 w 4266395"/>
              <a:gd name="connsiteY4" fmla="*/ 0 h 428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6395" h="4282975">
                <a:moveTo>
                  <a:pt x="2133198" y="0"/>
                </a:moveTo>
                <a:cubicBezTo>
                  <a:pt x="3311706" y="0"/>
                  <a:pt x="4266395" y="958834"/>
                  <a:pt x="4266395" y="2141488"/>
                </a:cubicBezTo>
                <a:cubicBezTo>
                  <a:pt x="4266395" y="3324141"/>
                  <a:pt x="3311706" y="4282975"/>
                  <a:pt x="2133198" y="4282975"/>
                </a:cubicBezTo>
                <a:cubicBezTo>
                  <a:pt x="954689" y="4282975"/>
                  <a:pt x="0" y="3324141"/>
                  <a:pt x="0" y="2141488"/>
                </a:cubicBezTo>
                <a:cubicBezTo>
                  <a:pt x="0" y="958834"/>
                  <a:pt x="954689" y="0"/>
                  <a:pt x="2133198" y="0"/>
                </a:cubicBezTo>
                <a:close/>
              </a:path>
            </a:pathLst>
          </a:custGeom>
        </p:spPr>
      </p:sp>
      <p:pic>
        <p:nvPicPr>
          <p:cNvPr id="31" name="Picture 30" descr="A picture containing light&#10;&#10;Description automatically generated">
            <a:extLst>
              <a:ext uri="{FF2B5EF4-FFF2-40B4-BE49-F238E27FC236}">
                <a16:creationId xmlns:a16="http://schemas.microsoft.com/office/drawing/2014/main" id="{51AD435A-488A-4577-BC76-4F14936C19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3618" y="-170877"/>
            <a:ext cx="2103750" cy="2103750"/>
          </a:xfrm>
          <a:prstGeom prst="rect">
            <a:avLst/>
          </a:prstGeom>
        </p:spPr>
      </p:pic>
      <p:pic>
        <p:nvPicPr>
          <p:cNvPr id="32" name="Picture 31" descr="A picture containing light&#10;&#10;Description automatically generated">
            <a:extLst>
              <a:ext uri="{FF2B5EF4-FFF2-40B4-BE49-F238E27FC236}">
                <a16:creationId xmlns:a16="http://schemas.microsoft.com/office/drawing/2014/main" id="{70BF9838-26C6-4EC1-9565-14FF2B4B7D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2822" y="2175777"/>
            <a:ext cx="855119" cy="855119"/>
          </a:xfrm>
          <a:prstGeom prst="rect">
            <a:avLst/>
          </a:prstGeom>
        </p:spPr>
      </p:pic>
      <p:pic>
        <p:nvPicPr>
          <p:cNvPr id="33" name="Picture 32" descr="A picture containing light&#10;&#10;Description automatically generated">
            <a:extLst>
              <a:ext uri="{FF2B5EF4-FFF2-40B4-BE49-F238E27FC236}">
                <a16:creationId xmlns:a16="http://schemas.microsoft.com/office/drawing/2014/main" id="{8965C081-15EE-4521-AD22-914CD8D0BA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42600" y="6144752"/>
            <a:ext cx="1285709" cy="1285709"/>
          </a:xfrm>
          <a:prstGeom prst="rect">
            <a:avLst/>
          </a:prstGeom>
        </p:spPr>
      </p:pic>
      <p:pic>
        <p:nvPicPr>
          <p:cNvPr id="34" name="Picture 33" descr="A picture containing light&#10;&#10;Description automatically generated">
            <a:extLst>
              <a:ext uri="{FF2B5EF4-FFF2-40B4-BE49-F238E27FC236}">
                <a16:creationId xmlns:a16="http://schemas.microsoft.com/office/drawing/2014/main" id="{CB26825D-FE76-4C16-9D7A-A045DAA36F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53915" y="2251168"/>
            <a:ext cx="697512" cy="697512"/>
          </a:xfrm>
          <a:prstGeom prst="rect">
            <a:avLst/>
          </a:prstGeom>
        </p:spPr>
      </p:pic>
    </p:spTree>
    <p:extLst>
      <p:ext uri="{BB962C8B-B14F-4D97-AF65-F5344CB8AC3E}">
        <p14:creationId xmlns:p14="http://schemas.microsoft.com/office/powerpoint/2010/main" val="2946673162"/>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uter frame photo">
    <p:spTree>
      <p:nvGrpSpPr>
        <p:cNvPr id="1" name=""/>
        <p:cNvGrpSpPr/>
        <p:nvPr/>
      </p:nvGrpSpPr>
      <p:grpSpPr>
        <a:xfrm>
          <a:off x="0" y="0"/>
          <a:ext cx="0" cy="0"/>
          <a:chOff x="0" y="0"/>
          <a:chExt cx="0" cy="0"/>
        </a:xfrm>
      </p:grpSpPr>
      <p:pic>
        <p:nvPicPr>
          <p:cNvPr id="7" name="Mockup">
            <a:extLst>
              <a:ext uri="{FF2B5EF4-FFF2-40B4-BE49-F238E27FC236}">
                <a16:creationId xmlns:a16="http://schemas.microsoft.com/office/drawing/2014/main" id="{CFACCE59-ADAB-48EF-99B6-DC783878D6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9908" y="1609807"/>
            <a:ext cx="6566635" cy="3730004"/>
          </a:xfrm>
          <a:prstGeom prst="rect">
            <a:avLst/>
          </a:prstGeom>
          <a:scene3d>
            <a:camera prst="orthographicFront">
              <a:rot lat="0" lon="0" rev="0"/>
            </a:camera>
            <a:lightRig rig="threePt" dir="t"/>
          </a:scene3d>
        </p:spPr>
      </p:pic>
      <p:grpSp>
        <p:nvGrpSpPr>
          <p:cNvPr id="9" name="Group 8">
            <a:extLst>
              <a:ext uri="{FF2B5EF4-FFF2-40B4-BE49-F238E27FC236}">
                <a16:creationId xmlns:a16="http://schemas.microsoft.com/office/drawing/2014/main" id="{A89499C8-3A71-41B2-8B5E-55DAC26AC3FD}"/>
              </a:ext>
            </a:extLst>
          </p:cNvPr>
          <p:cNvGrpSpPr/>
          <p:nvPr/>
        </p:nvGrpSpPr>
        <p:grpSpPr>
          <a:xfrm>
            <a:off x="4138766" y="1233238"/>
            <a:ext cx="1512095" cy="1509962"/>
            <a:chOff x="756333" y="1460000"/>
            <a:chExt cx="3199814" cy="3195716"/>
          </a:xfrm>
        </p:grpSpPr>
        <p:sp>
          <p:nvSpPr>
            <p:cNvPr id="11" name="Freeform 42">
              <a:extLst>
                <a:ext uri="{FF2B5EF4-FFF2-40B4-BE49-F238E27FC236}">
                  <a16:creationId xmlns:a16="http://schemas.microsoft.com/office/drawing/2014/main" id="{E6399546-0EA9-4AD8-9817-401234AE2CB9}"/>
                </a:ext>
              </a:extLst>
            </p:cNvPr>
            <p:cNvSpPr/>
            <p:nvPr/>
          </p:nvSpPr>
          <p:spPr>
            <a:xfrm>
              <a:off x="756333" y="1460000"/>
              <a:ext cx="3199814" cy="3195716"/>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Freeform: Shape 11">
              <a:extLst>
                <a:ext uri="{FF2B5EF4-FFF2-40B4-BE49-F238E27FC236}">
                  <a16:creationId xmlns:a16="http://schemas.microsoft.com/office/drawing/2014/main" id="{328D072C-D0EC-4D23-B3FC-337C7DD74569}"/>
                </a:ext>
              </a:extLst>
            </p:cNvPr>
            <p:cNvSpPr/>
            <p:nvPr/>
          </p:nvSpPr>
          <p:spPr>
            <a:xfrm>
              <a:off x="756333" y="1460000"/>
              <a:ext cx="3199814" cy="3195716"/>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10" name="Freeform: Shape 9">
            <a:extLst>
              <a:ext uri="{FF2B5EF4-FFF2-40B4-BE49-F238E27FC236}">
                <a16:creationId xmlns:a16="http://schemas.microsoft.com/office/drawing/2014/main" id="{49321716-61A5-45BE-94B3-FC843E790901}"/>
              </a:ext>
            </a:extLst>
          </p:cNvPr>
          <p:cNvSpPr/>
          <p:nvPr/>
        </p:nvSpPr>
        <p:spPr>
          <a:xfrm>
            <a:off x="4289894" y="1384156"/>
            <a:ext cx="1209834" cy="1208127"/>
          </a:xfrm>
          <a:custGeom>
            <a:avLst/>
            <a:gdLst>
              <a:gd name="connsiteX0" fmla="*/ 4575619 w 4575618"/>
              <a:gd name="connsiteY0" fmla="*/ 2284877 h 4569754"/>
              <a:gd name="connsiteX1" fmla="*/ 2288787 w 4575618"/>
              <a:gd name="connsiteY1" fmla="*/ 0 h 4569754"/>
              <a:gd name="connsiteX2" fmla="*/ 0 w 4575618"/>
              <a:gd name="connsiteY2" fmla="*/ 2284877 h 4569754"/>
              <a:gd name="connsiteX3" fmla="*/ 2286832 w 4575618"/>
              <a:gd name="connsiteY3" fmla="*/ 4569755 h 4569754"/>
              <a:gd name="connsiteX4" fmla="*/ 4575619 w 4575618"/>
              <a:gd name="connsiteY4" fmla="*/ 2284877 h 4569754"/>
              <a:gd name="connsiteX5" fmla="*/ 4575619 w 4575618"/>
              <a:gd name="connsiteY5" fmla="*/ 2284877 h 45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618" h="4569754">
                <a:moveTo>
                  <a:pt x="4575619" y="2284877"/>
                </a:moveTo>
                <a:cubicBezTo>
                  <a:pt x="4575619" y="1022233"/>
                  <a:pt x="3551431" y="0"/>
                  <a:pt x="2288787" y="0"/>
                </a:cubicBezTo>
                <a:cubicBezTo>
                  <a:pt x="1026143" y="0"/>
                  <a:pt x="0" y="1022233"/>
                  <a:pt x="0" y="2284877"/>
                </a:cubicBezTo>
                <a:cubicBezTo>
                  <a:pt x="0" y="3547522"/>
                  <a:pt x="1024188" y="4569755"/>
                  <a:pt x="2286832" y="4569755"/>
                </a:cubicBezTo>
                <a:cubicBezTo>
                  <a:pt x="3549476" y="4569755"/>
                  <a:pt x="4575619" y="3545566"/>
                  <a:pt x="4575619" y="2284877"/>
                </a:cubicBezTo>
                <a:lnTo>
                  <a:pt x="4575619" y="2284877"/>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7" name="Freeform: Shape 16">
            <a:extLst>
              <a:ext uri="{FF2B5EF4-FFF2-40B4-BE49-F238E27FC236}">
                <a16:creationId xmlns:a16="http://schemas.microsoft.com/office/drawing/2014/main" id="{3E53266A-BC49-49DA-8652-525110BCF924}"/>
              </a:ext>
            </a:extLst>
          </p:cNvPr>
          <p:cNvSpPr/>
          <p:nvPr userDrawn="1"/>
        </p:nvSpPr>
        <p:spPr>
          <a:xfrm>
            <a:off x="8133401" y="-605164"/>
            <a:ext cx="1208455" cy="121032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8" name="Freeform: Shape 17">
            <a:extLst>
              <a:ext uri="{FF2B5EF4-FFF2-40B4-BE49-F238E27FC236}">
                <a16:creationId xmlns:a16="http://schemas.microsoft.com/office/drawing/2014/main" id="{8D4BBF82-74E1-4973-A14E-11C92053C5EB}"/>
              </a:ext>
            </a:extLst>
          </p:cNvPr>
          <p:cNvSpPr/>
          <p:nvPr userDrawn="1"/>
        </p:nvSpPr>
        <p:spPr>
          <a:xfrm>
            <a:off x="11984559" y="5491890"/>
            <a:ext cx="523740" cy="52455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0" name="Freeform: Shape 19">
            <a:extLst>
              <a:ext uri="{FF2B5EF4-FFF2-40B4-BE49-F238E27FC236}">
                <a16:creationId xmlns:a16="http://schemas.microsoft.com/office/drawing/2014/main" id="{0C8CDB72-C720-4BBA-AC3F-E7196B7BFEC7}"/>
              </a:ext>
            </a:extLst>
          </p:cNvPr>
          <p:cNvSpPr/>
          <p:nvPr userDrawn="1"/>
        </p:nvSpPr>
        <p:spPr>
          <a:xfrm>
            <a:off x="5499732" y="2632355"/>
            <a:ext cx="372031" cy="3726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1" name="Left Text Body">
            <a:extLst>
              <a:ext uri="{FF2B5EF4-FFF2-40B4-BE49-F238E27FC236}">
                <a16:creationId xmlns:a16="http://schemas.microsoft.com/office/drawing/2014/main" id="{E86CD4D7-AE24-444A-AD4A-F0D57DEC4EC3}"/>
              </a:ext>
            </a:extLst>
          </p:cNvPr>
          <p:cNvSpPr txBox="1"/>
          <p:nvPr userDrawn="1"/>
        </p:nvSpPr>
        <p:spPr>
          <a:xfrm>
            <a:off x="6684825" y="2159449"/>
            <a:ext cx="4507818" cy="2701509"/>
          </a:xfrm>
          <a:prstGeom prst="rect">
            <a:avLst/>
          </a:prstGeom>
          <a:noFill/>
        </p:spPr>
        <p:txBody>
          <a:bodyPr wrap="square" lIns="0" tIns="0" rIns="0" bIns="0" rtlCol="0">
            <a:spAutoFit/>
          </a:bodyPr>
          <a:lstStyle/>
          <a:p>
            <a:pPr algn="r">
              <a:lnSpc>
                <a:spcPct val="150000"/>
              </a:lnSpc>
            </a:pPr>
            <a:r>
              <a:rPr lang="en-US" sz="2400">
                <a:solidFill>
                  <a:schemeClr val="tx1">
                    <a:lumMod val="50000"/>
                    <a:lumOff val="50000"/>
                  </a:schemeClr>
                </a:solidFill>
              </a:rPr>
              <a:t>Write down these key words. You will need to enter them in the post-evaluation at the end of today’s presentation to receive your certificate!</a:t>
            </a:r>
            <a:endParaRPr lang="en-ID" sz="2400">
              <a:solidFill>
                <a:schemeClr val="tx1">
                  <a:lumMod val="50000"/>
                  <a:lumOff val="50000"/>
                </a:schemeClr>
              </a:solidFill>
            </a:endParaRPr>
          </a:p>
        </p:txBody>
      </p:sp>
      <p:sp>
        <p:nvSpPr>
          <p:cNvPr id="22" name="Rectangle: Rounded Corners 21">
            <a:extLst>
              <a:ext uri="{FF2B5EF4-FFF2-40B4-BE49-F238E27FC236}">
                <a16:creationId xmlns:a16="http://schemas.microsoft.com/office/drawing/2014/main" id="{3DA8332D-7021-4687-B152-A08807E37AAF}"/>
              </a:ext>
            </a:extLst>
          </p:cNvPr>
          <p:cNvSpPr/>
          <p:nvPr userDrawn="1"/>
        </p:nvSpPr>
        <p:spPr>
          <a:xfrm>
            <a:off x="9458944" y="6069303"/>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3" name="Grand Title">
            <a:extLst>
              <a:ext uri="{FF2B5EF4-FFF2-40B4-BE49-F238E27FC236}">
                <a16:creationId xmlns:a16="http://schemas.microsoft.com/office/drawing/2014/main" id="{AD9CC6D1-AC9F-43CF-B859-95269ABAFE99}"/>
              </a:ext>
            </a:extLst>
          </p:cNvPr>
          <p:cNvSpPr txBox="1"/>
          <p:nvPr userDrawn="1"/>
        </p:nvSpPr>
        <p:spPr>
          <a:xfrm>
            <a:off x="10035213" y="520428"/>
            <a:ext cx="1163780" cy="830997"/>
          </a:xfrm>
          <a:prstGeom prst="rect">
            <a:avLst/>
          </a:prstGeom>
          <a:noFill/>
        </p:spPr>
        <p:txBody>
          <a:bodyPr wrap="none" lIns="0" tIns="0" rIns="0" bIns="0" rtlCol="0" anchor="t" anchorCtr="0">
            <a:spAutoFit/>
          </a:bodyPr>
          <a:lstStyle/>
          <a:p>
            <a:pPr algn="r"/>
            <a:r>
              <a:rPr lang="en-US" sz="5400">
                <a:solidFill>
                  <a:schemeClr val="tx1">
                    <a:lumMod val="75000"/>
                    <a:lumOff val="25000"/>
                  </a:schemeClr>
                </a:solidFill>
                <a:latin typeface="+mj-lt"/>
              </a:rPr>
              <a:t>KEY</a:t>
            </a:r>
            <a:endParaRPr lang="en-ID" sz="5400">
              <a:solidFill>
                <a:schemeClr val="accent1"/>
              </a:solidFill>
              <a:latin typeface="+mj-lt"/>
            </a:endParaRPr>
          </a:p>
        </p:txBody>
      </p:sp>
      <p:sp>
        <p:nvSpPr>
          <p:cNvPr id="24" name="Grand Title">
            <a:extLst>
              <a:ext uri="{FF2B5EF4-FFF2-40B4-BE49-F238E27FC236}">
                <a16:creationId xmlns:a16="http://schemas.microsoft.com/office/drawing/2014/main" id="{EAEDEB22-2A12-427D-95C0-E7D5D0F5212E}"/>
              </a:ext>
            </a:extLst>
          </p:cNvPr>
          <p:cNvSpPr txBox="1"/>
          <p:nvPr userDrawn="1"/>
        </p:nvSpPr>
        <p:spPr>
          <a:xfrm>
            <a:off x="9315464" y="1205316"/>
            <a:ext cx="1883529" cy="830997"/>
          </a:xfrm>
          <a:prstGeom prst="rect">
            <a:avLst/>
          </a:prstGeom>
          <a:noFill/>
        </p:spPr>
        <p:txBody>
          <a:bodyPr wrap="none" lIns="0" tIns="0" rIns="0" bIns="0" rtlCol="0" anchor="t" anchorCtr="0">
            <a:spAutoFit/>
          </a:bodyPr>
          <a:lstStyle/>
          <a:p>
            <a:pPr algn="r"/>
            <a:r>
              <a:rPr lang="en-US" sz="5400">
                <a:solidFill>
                  <a:schemeClr val="accent1"/>
                </a:solidFill>
                <a:latin typeface="+mj-lt"/>
              </a:rPr>
              <a:t>WORD</a:t>
            </a:r>
            <a:endParaRPr lang="en-ID" sz="5400">
              <a:solidFill>
                <a:schemeClr val="accent1"/>
              </a:solidFill>
              <a:latin typeface="+mj-lt"/>
            </a:endParaRPr>
          </a:p>
        </p:txBody>
      </p:sp>
      <p:pic>
        <p:nvPicPr>
          <p:cNvPr id="26" name="Picture 25" descr="A picture containing light&#10;&#10;Description automatically generated">
            <a:extLst>
              <a:ext uri="{FF2B5EF4-FFF2-40B4-BE49-F238E27FC236}">
                <a16:creationId xmlns:a16="http://schemas.microsoft.com/office/drawing/2014/main" id="{23CFC57A-3019-4158-A732-54885A6265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7684" y="999152"/>
            <a:ext cx="920617" cy="920617"/>
          </a:xfrm>
          <a:prstGeom prst="rect">
            <a:avLst/>
          </a:prstGeom>
        </p:spPr>
      </p:pic>
      <p:pic>
        <p:nvPicPr>
          <p:cNvPr id="27" name="Picture 26" descr="A picture containing light&#10;&#10;Description automatically generated">
            <a:extLst>
              <a:ext uri="{FF2B5EF4-FFF2-40B4-BE49-F238E27FC236}">
                <a16:creationId xmlns:a16="http://schemas.microsoft.com/office/drawing/2014/main" id="{44416EF2-3E1A-44B0-86DB-6673446F42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504862" y="6156493"/>
            <a:ext cx="1403014" cy="1403014"/>
          </a:xfrm>
          <a:prstGeom prst="rect">
            <a:avLst/>
          </a:prstGeom>
        </p:spPr>
      </p:pic>
      <p:pic>
        <p:nvPicPr>
          <p:cNvPr id="30" name="Picture 29" descr="A picture containing light&#10;&#10;Description automatically generated">
            <a:extLst>
              <a:ext uri="{FF2B5EF4-FFF2-40B4-BE49-F238E27FC236}">
                <a16:creationId xmlns:a16="http://schemas.microsoft.com/office/drawing/2014/main" id="{F9474553-5FC2-4712-838A-5DF53693A6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79219" y="-290553"/>
            <a:ext cx="581106" cy="581106"/>
          </a:xfrm>
          <a:prstGeom prst="rect">
            <a:avLst/>
          </a:prstGeom>
        </p:spPr>
      </p:pic>
      <p:pic>
        <p:nvPicPr>
          <p:cNvPr id="3" name="Graphic 2" descr="Signature with solid fill">
            <a:extLst>
              <a:ext uri="{FF2B5EF4-FFF2-40B4-BE49-F238E27FC236}">
                <a16:creationId xmlns:a16="http://schemas.microsoft.com/office/drawing/2014/main" id="{A7150C56-835D-4A3E-B898-9C9E08DCD92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54826" y="1518189"/>
            <a:ext cx="1014617" cy="914400"/>
          </a:xfrm>
          <a:prstGeom prst="rect">
            <a:avLst/>
          </a:prstGeom>
        </p:spPr>
      </p:pic>
      <p:sp>
        <p:nvSpPr>
          <p:cNvPr id="4" name="Text Placeholder 3">
            <a:extLst>
              <a:ext uri="{FF2B5EF4-FFF2-40B4-BE49-F238E27FC236}">
                <a16:creationId xmlns:a16="http://schemas.microsoft.com/office/drawing/2014/main" id="{FC143ED1-20EB-4762-89F7-CEC7E3C6E049}"/>
              </a:ext>
            </a:extLst>
          </p:cNvPr>
          <p:cNvSpPr>
            <a:spLocks noGrp="1"/>
          </p:cNvSpPr>
          <p:nvPr>
            <p:ph type="body" sz="quarter" idx="10" hasCustomPrompt="1"/>
          </p:nvPr>
        </p:nvSpPr>
        <p:spPr>
          <a:xfrm>
            <a:off x="1308019" y="2743200"/>
            <a:ext cx="3046808" cy="1689100"/>
          </a:xfrm>
          <a:prstGeom prst="rect">
            <a:avLst/>
          </a:prstGeom>
        </p:spPr>
        <p:txBody>
          <a:bodyPr/>
          <a:lstStyle>
            <a:lvl1pPr marL="0" indent="0">
              <a:buNone/>
              <a:defRPr sz="8000"/>
            </a:lvl1pPr>
          </a:lstStyle>
          <a:p>
            <a:pPr lvl="0"/>
            <a:r>
              <a:rPr lang="en-US"/>
              <a:t>TEXT</a:t>
            </a:r>
          </a:p>
        </p:txBody>
      </p:sp>
    </p:spTree>
    <p:extLst>
      <p:ext uri="{BB962C8B-B14F-4D97-AF65-F5344CB8AC3E}">
        <p14:creationId xmlns:p14="http://schemas.microsoft.com/office/powerpoint/2010/main" val="158291963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Mockup">
            <a:extLst>
              <a:ext uri="{FF2B5EF4-FFF2-40B4-BE49-F238E27FC236}">
                <a16:creationId xmlns:a16="http://schemas.microsoft.com/office/drawing/2014/main" id="{5A8D5B5C-ACAB-4525-8617-6BDF6FCD75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01738" y="810888"/>
            <a:ext cx="5391853" cy="6047117"/>
          </a:xfrm>
          <a:prstGeom prst="rect">
            <a:avLst/>
          </a:prstGeom>
        </p:spPr>
      </p:pic>
      <p:sp>
        <p:nvSpPr>
          <p:cNvPr id="6" name="PpHolder2">
            <a:extLst>
              <a:ext uri="{FF2B5EF4-FFF2-40B4-BE49-F238E27FC236}">
                <a16:creationId xmlns:a16="http://schemas.microsoft.com/office/drawing/2014/main" id="{184A576D-F46A-4F14-A9F5-F1B7983A9A21}"/>
              </a:ext>
            </a:extLst>
          </p:cNvPr>
          <p:cNvSpPr>
            <a:spLocks noGrp="1"/>
          </p:cNvSpPr>
          <p:nvPr>
            <p:ph type="pic" sz="quarter" idx="10"/>
          </p:nvPr>
        </p:nvSpPr>
        <p:spPr>
          <a:xfrm>
            <a:off x="7127257" y="1470086"/>
            <a:ext cx="3401349" cy="4160509"/>
          </a:xfrm>
          <a:custGeom>
            <a:avLst/>
            <a:gdLst>
              <a:gd name="connsiteX0" fmla="*/ 2661923 w 3400906"/>
              <a:gd name="connsiteY0" fmla="*/ 1348 h 4160509"/>
              <a:gd name="connsiteX1" fmla="*/ 2757691 w 3400906"/>
              <a:gd name="connsiteY1" fmla="*/ 67598 h 4160509"/>
              <a:gd name="connsiteX2" fmla="*/ 3399559 w 3400906"/>
              <a:gd name="connsiteY2" fmla="*/ 3590744 h 4160509"/>
              <a:gd name="connsiteX3" fmla="*/ 3333309 w 3400906"/>
              <a:gd name="connsiteY3" fmla="*/ 3686512 h 4160509"/>
              <a:gd name="connsiteX4" fmla="*/ 738984 w 3400906"/>
              <a:gd name="connsiteY4" fmla="*/ 4159162 h 4160509"/>
              <a:gd name="connsiteX5" fmla="*/ 643217 w 3400906"/>
              <a:gd name="connsiteY5" fmla="*/ 4092912 h 4160509"/>
              <a:gd name="connsiteX6" fmla="*/ 1348 w 3400906"/>
              <a:gd name="connsiteY6" fmla="*/ 569765 h 4160509"/>
              <a:gd name="connsiteX7" fmla="*/ 67598 w 3400906"/>
              <a:gd name="connsiteY7" fmla="*/ 473998 h 41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906" h="4160509">
                <a:moveTo>
                  <a:pt x="2661923" y="1348"/>
                </a:moveTo>
                <a:cubicBezTo>
                  <a:pt x="2706663" y="-6803"/>
                  <a:pt x="2749540" y="22858"/>
                  <a:pt x="2757691" y="67598"/>
                </a:cubicBezTo>
                <a:lnTo>
                  <a:pt x="3399559" y="3590744"/>
                </a:lnTo>
                <a:cubicBezTo>
                  <a:pt x="3407710" y="3635484"/>
                  <a:pt x="3378049" y="3678361"/>
                  <a:pt x="3333309" y="3686512"/>
                </a:cubicBezTo>
                <a:lnTo>
                  <a:pt x="738984" y="4159162"/>
                </a:lnTo>
                <a:cubicBezTo>
                  <a:pt x="694244" y="4167313"/>
                  <a:pt x="651368" y="4137651"/>
                  <a:pt x="643217" y="4092912"/>
                </a:cubicBezTo>
                <a:lnTo>
                  <a:pt x="1348" y="569765"/>
                </a:lnTo>
                <a:cubicBezTo>
                  <a:pt x="-6803" y="525025"/>
                  <a:pt x="22859" y="482149"/>
                  <a:pt x="67598" y="473998"/>
                </a:cubicBezTo>
                <a:close/>
              </a:path>
            </a:pathLst>
          </a:custGeom>
        </p:spPr>
        <p:txBody>
          <a:bodyPr/>
          <a:lstStyle/>
          <a:p>
            <a:endParaRPr lang="en-US"/>
          </a:p>
        </p:txBody>
      </p:sp>
      <p:sp>
        <p:nvSpPr>
          <p:cNvPr id="9" name="Rectangle: Rounded Corners 8">
            <a:extLst>
              <a:ext uri="{FF2B5EF4-FFF2-40B4-BE49-F238E27FC236}">
                <a16:creationId xmlns:a16="http://schemas.microsoft.com/office/drawing/2014/main" id="{9E8488C8-C3A0-45E4-8BE1-ACD06666BAEA}"/>
              </a:ext>
            </a:extLst>
          </p:cNvPr>
          <p:cNvSpPr/>
          <p:nvPr userDrawn="1"/>
        </p:nvSpPr>
        <p:spPr>
          <a:xfrm>
            <a:off x="1593507" y="588797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1" name="Freeform: Shape 20">
            <a:extLst>
              <a:ext uri="{FF2B5EF4-FFF2-40B4-BE49-F238E27FC236}">
                <a16:creationId xmlns:a16="http://schemas.microsoft.com/office/drawing/2014/main" id="{545232BF-E5EF-4F7D-B057-4B1FF491AD9E}"/>
              </a:ext>
            </a:extLst>
          </p:cNvPr>
          <p:cNvSpPr/>
          <p:nvPr userDrawn="1"/>
        </p:nvSpPr>
        <p:spPr>
          <a:xfrm>
            <a:off x="2876679" y="701705"/>
            <a:ext cx="292353" cy="29280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3" name="Freeform: Shape 22">
            <a:extLst>
              <a:ext uri="{FF2B5EF4-FFF2-40B4-BE49-F238E27FC236}">
                <a16:creationId xmlns:a16="http://schemas.microsoft.com/office/drawing/2014/main" id="{C01C5CAE-5C91-467F-A7D4-631E643E2662}"/>
              </a:ext>
            </a:extLst>
          </p:cNvPr>
          <p:cNvSpPr/>
          <p:nvPr userDrawn="1"/>
        </p:nvSpPr>
        <p:spPr>
          <a:xfrm>
            <a:off x="11845266" y="848902"/>
            <a:ext cx="626669" cy="62763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7784F41E-A457-4E2E-9E6B-EF8B1227F37A}"/>
              </a:ext>
            </a:extLst>
          </p:cNvPr>
          <p:cNvSpPr/>
          <p:nvPr userDrawn="1"/>
        </p:nvSpPr>
        <p:spPr>
          <a:xfrm>
            <a:off x="-461503" y="3520622"/>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5" name="Freeform: Shape 24">
            <a:extLst>
              <a:ext uri="{FF2B5EF4-FFF2-40B4-BE49-F238E27FC236}">
                <a16:creationId xmlns:a16="http://schemas.microsoft.com/office/drawing/2014/main" id="{DB8FEC0B-04B5-4D18-AB78-BB185036B097}"/>
              </a:ext>
            </a:extLst>
          </p:cNvPr>
          <p:cNvSpPr/>
          <p:nvPr userDrawn="1"/>
        </p:nvSpPr>
        <p:spPr>
          <a:xfrm>
            <a:off x="6101318" y="864209"/>
            <a:ext cx="405419" cy="40604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6" name="Freeform: Shape 25">
            <a:extLst>
              <a:ext uri="{FF2B5EF4-FFF2-40B4-BE49-F238E27FC236}">
                <a16:creationId xmlns:a16="http://schemas.microsoft.com/office/drawing/2014/main" id="{1681A3A6-41B0-416D-999D-D255450351AE}"/>
              </a:ext>
            </a:extLst>
          </p:cNvPr>
          <p:cNvSpPr/>
          <p:nvPr userDrawn="1"/>
        </p:nvSpPr>
        <p:spPr>
          <a:xfrm>
            <a:off x="493763" y="4652903"/>
            <a:ext cx="201400" cy="20171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7" name="Picture 26" descr="A picture containing light&#10;&#10;Description automatically generated">
            <a:extLst>
              <a:ext uri="{FF2B5EF4-FFF2-40B4-BE49-F238E27FC236}">
                <a16:creationId xmlns:a16="http://schemas.microsoft.com/office/drawing/2014/main" id="{CB963A51-37F5-4534-9ED0-2D8DDB1E28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6388" y="-794060"/>
            <a:ext cx="1755096" cy="1755096"/>
          </a:xfrm>
          <a:prstGeom prst="rect">
            <a:avLst/>
          </a:prstGeom>
        </p:spPr>
      </p:pic>
      <p:pic>
        <p:nvPicPr>
          <p:cNvPr id="28" name="Picture 27" descr="A picture containing light&#10;&#10;Description automatically generated">
            <a:extLst>
              <a:ext uri="{FF2B5EF4-FFF2-40B4-BE49-F238E27FC236}">
                <a16:creationId xmlns:a16="http://schemas.microsoft.com/office/drawing/2014/main" id="{232160C5-016D-4298-9013-09AD39B0D6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39949" y="4911769"/>
            <a:ext cx="1152621" cy="115262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38EAD1AB-A960-47DA-96D1-781E665BB7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15630" y="6009957"/>
            <a:ext cx="1456354" cy="1456354"/>
          </a:xfrm>
          <a:prstGeom prst="rect">
            <a:avLst/>
          </a:prstGeom>
        </p:spPr>
      </p:pic>
      <p:sp>
        <p:nvSpPr>
          <p:cNvPr id="20" name="Content Placeholder 19">
            <a:extLst>
              <a:ext uri="{FF2B5EF4-FFF2-40B4-BE49-F238E27FC236}">
                <a16:creationId xmlns:a16="http://schemas.microsoft.com/office/drawing/2014/main" id="{9E386E97-9412-436E-9269-FB3B8AC6D2D2}"/>
              </a:ext>
            </a:extLst>
          </p:cNvPr>
          <p:cNvSpPr>
            <a:spLocks noGrp="1"/>
          </p:cNvSpPr>
          <p:nvPr>
            <p:ph sz="quarter" idx="12" hasCustomPrompt="1"/>
          </p:nvPr>
        </p:nvSpPr>
        <p:spPr>
          <a:xfrm>
            <a:off x="1466606" y="2123784"/>
            <a:ext cx="3754405" cy="912812"/>
          </a:xfrm>
          <a:prstGeom prst="rect">
            <a:avLst/>
          </a:prstGeom>
        </p:spPr>
        <p:txBody>
          <a:bodyPr/>
          <a:lstStyle>
            <a:lvl1pPr marL="0" indent="0">
              <a:buNone/>
              <a:defRPr sz="5400"/>
            </a:lvl1pPr>
          </a:lstStyle>
          <a:p>
            <a:pPr lvl="0"/>
            <a:r>
              <a:rPr lang="en-US"/>
              <a:t>CREATIVE</a:t>
            </a:r>
          </a:p>
        </p:txBody>
      </p:sp>
      <p:sp>
        <p:nvSpPr>
          <p:cNvPr id="30" name="Content Placeholder 19">
            <a:extLst>
              <a:ext uri="{FF2B5EF4-FFF2-40B4-BE49-F238E27FC236}">
                <a16:creationId xmlns:a16="http://schemas.microsoft.com/office/drawing/2014/main" id="{84E3493E-33D8-4AAE-8E89-2D899BAB01F4}"/>
              </a:ext>
            </a:extLst>
          </p:cNvPr>
          <p:cNvSpPr>
            <a:spLocks noGrp="1"/>
          </p:cNvSpPr>
          <p:nvPr>
            <p:ph sz="quarter" idx="13" hasCustomPrompt="1"/>
          </p:nvPr>
        </p:nvSpPr>
        <p:spPr>
          <a:xfrm>
            <a:off x="1456358" y="2810729"/>
            <a:ext cx="3754405" cy="912812"/>
          </a:xfrm>
          <a:prstGeom prst="rect">
            <a:avLst/>
          </a:prstGeom>
        </p:spPr>
        <p:txBody>
          <a:bodyPr/>
          <a:lstStyle>
            <a:lvl1pPr marL="0" indent="0">
              <a:buNone/>
              <a:defRPr sz="5400">
                <a:solidFill>
                  <a:schemeClr val="accent1">
                    <a:lumMod val="75000"/>
                  </a:schemeClr>
                </a:solidFill>
              </a:defRPr>
            </a:lvl1pPr>
          </a:lstStyle>
          <a:p>
            <a:pPr lvl="0"/>
            <a:r>
              <a:rPr lang="en-US"/>
              <a:t>MOCKUP</a:t>
            </a:r>
          </a:p>
        </p:txBody>
      </p:sp>
      <p:sp>
        <p:nvSpPr>
          <p:cNvPr id="31" name="Text Placeholder 30">
            <a:extLst>
              <a:ext uri="{FF2B5EF4-FFF2-40B4-BE49-F238E27FC236}">
                <a16:creationId xmlns:a16="http://schemas.microsoft.com/office/drawing/2014/main" id="{EE797DC0-D6E3-4F86-A62E-4085894EC770}"/>
              </a:ext>
            </a:extLst>
          </p:cNvPr>
          <p:cNvSpPr>
            <a:spLocks noGrp="1"/>
          </p:cNvSpPr>
          <p:nvPr>
            <p:ph type="body" sz="quarter" idx="14"/>
          </p:nvPr>
        </p:nvSpPr>
        <p:spPr>
          <a:xfrm>
            <a:off x="1466850" y="3907373"/>
            <a:ext cx="5035550" cy="1723218"/>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4299685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7" name="Mockup">
            <a:extLst>
              <a:ext uri="{FF2B5EF4-FFF2-40B4-BE49-F238E27FC236}">
                <a16:creationId xmlns:a16="http://schemas.microsoft.com/office/drawing/2014/main" id="{5A8D5B5C-ACAB-4525-8617-6BDF6FCD75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58791" y="-855978"/>
            <a:ext cx="9070062" cy="10172333"/>
          </a:xfrm>
          <a:prstGeom prst="rect">
            <a:avLst/>
          </a:prstGeom>
        </p:spPr>
      </p:pic>
      <p:sp>
        <p:nvSpPr>
          <p:cNvPr id="6" name="PpHolder2">
            <a:extLst>
              <a:ext uri="{FF2B5EF4-FFF2-40B4-BE49-F238E27FC236}">
                <a16:creationId xmlns:a16="http://schemas.microsoft.com/office/drawing/2014/main" id="{184A576D-F46A-4F14-A9F5-F1B7983A9A21}"/>
              </a:ext>
            </a:extLst>
          </p:cNvPr>
          <p:cNvSpPr>
            <a:spLocks noGrp="1"/>
          </p:cNvSpPr>
          <p:nvPr>
            <p:ph type="pic" sz="quarter" idx="10"/>
          </p:nvPr>
        </p:nvSpPr>
        <p:spPr>
          <a:xfrm>
            <a:off x="3592862" y="364146"/>
            <a:ext cx="5761530" cy="6878231"/>
          </a:xfrm>
          <a:custGeom>
            <a:avLst/>
            <a:gdLst>
              <a:gd name="connsiteX0" fmla="*/ 2661923 w 3400906"/>
              <a:gd name="connsiteY0" fmla="*/ 1348 h 4160509"/>
              <a:gd name="connsiteX1" fmla="*/ 2757691 w 3400906"/>
              <a:gd name="connsiteY1" fmla="*/ 67598 h 4160509"/>
              <a:gd name="connsiteX2" fmla="*/ 3399559 w 3400906"/>
              <a:gd name="connsiteY2" fmla="*/ 3590744 h 4160509"/>
              <a:gd name="connsiteX3" fmla="*/ 3333309 w 3400906"/>
              <a:gd name="connsiteY3" fmla="*/ 3686512 h 4160509"/>
              <a:gd name="connsiteX4" fmla="*/ 738984 w 3400906"/>
              <a:gd name="connsiteY4" fmla="*/ 4159162 h 4160509"/>
              <a:gd name="connsiteX5" fmla="*/ 643217 w 3400906"/>
              <a:gd name="connsiteY5" fmla="*/ 4092912 h 4160509"/>
              <a:gd name="connsiteX6" fmla="*/ 1348 w 3400906"/>
              <a:gd name="connsiteY6" fmla="*/ 569765 h 4160509"/>
              <a:gd name="connsiteX7" fmla="*/ 67598 w 3400906"/>
              <a:gd name="connsiteY7" fmla="*/ 473998 h 41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906" h="4160509">
                <a:moveTo>
                  <a:pt x="2661923" y="1348"/>
                </a:moveTo>
                <a:cubicBezTo>
                  <a:pt x="2706663" y="-6803"/>
                  <a:pt x="2749540" y="22858"/>
                  <a:pt x="2757691" y="67598"/>
                </a:cubicBezTo>
                <a:lnTo>
                  <a:pt x="3399559" y="3590744"/>
                </a:lnTo>
                <a:cubicBezTo>
                  <a:pt x="3407710" y="3635484"/>
                  <a:pt x="3378049" y="3678361"/>
                  <a:pt x="3333309" y="3686512"/>
                </a:cubicBezTo>
                <a:lnTo>
                  <a:pt x="738984" y="4159162"/>
                </a:lnTo>
                <a:cubicBezTo>
                  <a:pt x="694244" y="4167313"/>
                  <a:pt x="651368" y="4137651"/>
                  <a:pt x="643217" y="4092912"/>
                </a:cubicBezTo>
                <a:lnTo>
                  <a:pt x="1348" y="569765"/>
                </a:lnTo>
                <a:cubicBezTo>
                  <a:pt x="-6803" y="525025"/>
                  <a:pt x="22859" y="482149"/>
                  <a:pt x="67598" y="473998"/>
                </a:cubicBezTo>
                <a:close/>
              </a:path>
            </a:pathLst>
          </a:custGeom>
        </p:spPr>
        <p:txBody>
          <a:bodyPr/>
          <a:lstStyle/>
          <a:p>
            <a:endParaRPr lang="en-US"/>
          </a:p>
        </p:txBody>
      </p:sp>
      <p:sp>
        <p:nvSpPr>
          <p:cNvPr id="23" name="Freeform: Shape 22">
            <a:extLst>
              <a:ext uri="{FF2B5EF4-FFF2-40B4-BE49-F238E27FC236}">
                <a16:creationId xmlns:a16="http://schemas.microsoft.com/office/drawing/2014/main" id="{C01C5CAE-5C91-467F-A7D4-631E643E2662}"/>
              </a:ext>
            </a:extLst>
          </p:cNvPr>
          <p:cNvSpPr/>
          <p:nvPr userDrawn="1"/>
        </p:nvSpPr>
        <p:spPr>
          <a:xfrm>
            <a:off x="11845266" y="848902"/>
            <a:ext cx="626669" cy="62763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7784F41E-A457-4E2E-9E6B-EF8B1227F37A}"/>
              </a:ext>
            </a:extLst>
          </p:cNvPr>
          <p:cNvSpPr/>
          <p:nvPr userDrawn="1"/>
        </p:nvSpPr>
        <p:spPr>
          <a:xfrm>
            <a:off x="-461503" y="3520622"/>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8" name="Picture 27" descr="A picture containing light&#10;&#10;Description automatically generated">
            <a:extLst>
              <a:ext uri="{FF2B5EF4-FFF2-40B4-BE49-F238E27FC236}">
                <a16:creationId xmlns:a16="http://schemas.microsoft.com/office/drawing/2014/main" id="{232160C5-016D-4298-9013-09AD39B0D6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39949" y="4911769"/>
            <a:ext cx="1152621" cy="1152621"/>
          </a:xfrm>
          <a:prstGeom prst="rect">
            <a:avLst/>
          </a:prstGeom>
        </p:spPr>
      </p:pic>
    </p:spTree>
    <p:extLst>
      <p:ext uri="{BB962C8B-B14F-4D97-AF65-F5344CB8AC3E}">
        <p14:creationId xmlns:p14="http://schemas.microsoft.com/office/powerpoint/2010/main" val="193520179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9AA1ECB-22F2-483D-AD2C-E6C0498FF40F}"/>
              </a:ext>
            </a:extLst>
          </p:cNvPr>
          <p:cNvGrpSpPr/>
          <p:nvPr userDrawn="1"/>
        </p:nvGrpSpPr>
        <p:grpSpPr>
          <a:xfrm rot="7306798">
            <a:off x="-2247091" y="-805138"/>
            <a:ext cx="15871644" cy="10055056"/>
            <a:chOff x="-571835" y="-1865372"/>
            <a:chExt cx="13079496" cy="8285086"/>
          </a:xfrm>
        </p:grpSpPr>
        <p:sp>
          <p:nvSpPr>
            <p:cNvPr id="27" name="Freeform 21">
              <a:extLst>
                <a:ext uri="{FF2B5EF4-FFF2-40B4-BE49-F238E27FC236}">
                  <a16:creationId xmlns:a16="http://schemas.microsoft.com/office/drawing/2014/main" id="{E008434C-CDB0-4C5E-82C9-464ABAC3E933}"/>
                </a:ext>
              </a:extLst>
            </p:cNvPr>
            <p:cNvSpPr/>
            <p:nvPr/>
          </p:nvSpPr>
          <p:spPr>
            <a:xfrm>
              <a:off x="-571834" y="-1865372"/>
              <a:ext cx="13079495"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solidFill>
            <a:ln w="15189" cap="flat">
              <a:noFill/>
              <a:prstDash val="solid"/>
              <a:miter/>
            </a:ln>
            <a:effectLst/>
          </p:spPr>
          <p:txBody>
            <a:bodyPr rtlCol="0" anchor="ctr"/>
            <a:lstStyle/>
            <a:p>
              <a:endParaRPr lang="en-ID" sz="1799"/>
            </a:p>
          </p:txBody>
        </p:sp>
        <p:sp>
          <p:nvSpPr>
            <p:cNvPr id="28" name="Freeform: Shape 27">
              <a:extLst>
                <a:ext uri="{FF2B5EF4-FFF2-40B4-BE49-F238E27FC236}">
                  <a16:creationId xmlns:a16="http://schemas.microsoft.com/office/drawing/2014/main" id="{894B1351-6864-4393-AD03-6BD1EDD6EA2E}"/>
                </a:ext>
              </a:extLst>
            </p:cNvPr>
            <p:cNvSpPr/>
            <p:nvPr/>
          </p:nvSpPr>
          <p:spPr>
            <a:xfrm>
              <a:off x="-571835" y="-1865372"/>
              <a:ext cx="13079494"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grpSp>
      <p:sp>
        <p:nvSpPr>
          <p:cNvPr id="29" name="Freeform: Shape 28">
            <a:extLst>
              <a:ext uri="{FF2B5EF4-FFF2-40B4-BE49-F238E27FC236}">
                <a16:creationId xmlns:a16="http://schemas.microsoft.com/office/drawing/2014/main" id="{D1A1525E-A83F-4C3A-B27C-234E84E4CED0}"/>
              </a:ext>
            </a:extLst>
          </p:cNvPr>
          <p:cNvSpPr/>
          <p:nvPr userDrawn="1"/>
        </p:nvSpPr>
        <p:spPr>
          <a:xfrm>
            <a:off x="4104810" y="4141666"/>
            <a:ext cx="1432637" cy="14348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0" name="Freeform: Shape 29">
            <a:extLst>
              <a:ext uri="{FF2B5EF4-FFF2-40B4-BE49-F238E27FC236}">
                <a16:creationId xmlns:a16="http://schemas.microsoft.com/office/drawing/2014/main" id="{2CDE9E9C-6EA5-4A18-A3EA-352DCE9D52FD}"/>
              </a:ext>
            </a:extLst>
          </p:cNvPr>
          <p:cNvSpPr/>
          <p:nvPr userDrawn="1"/>
        </p:nvSpPr>
        <p:spPr>
          <a:xfrm>
            <a:off x="6351316" y="-1669605"/>
            <a:ext cx="5854763" cy="5863437"/>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31" name="Freeform: Shape 30">
            <a:extLst>
              <a:ext uri="{FF2B5EF4-FFF2-40B4-BE49-F238E27FC236}">
                <a16:creationId xmlns:a16="http://schemas.microsoft.com/office/drawing/2014/main" id="{DB3AC55D-EEB9-4D2F-A1EF-C09CDF6EE9B9}"/>
              </a:ext>
            </a:extLst>
          </p:cNvPr>
          <p:cNvSpPr/>
          <p:nvPr userDrawn="1"/>
        </p:nvSpPr>
        <p:spPr>
          <a:xfrm>
            <a:off x="-147299" y="3898342"/>
            <a:ext cx="3339999" cy="334518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38" name="Freeform: Shape 37">
            <a:extLst>
              <a:ext uri="{FF2B5EF4-FFF2-40B4-BE49-F238E27FC236}">
                <a16:creationId xmlns:a16="http://schemas.microsoft.com/office/drawing/2014/main" id="{E7C9623D-3269-4987-8E50-F3F1C6B028B5}"/>
              </a:ext>
            </a:extLst>
          </p:cNvPr>
          <p:cNvSpPr/>
          <p:nvPr userDrawn="1"/>
        </p:nvSpPr>
        <p:spPr>
          <a:xfrm>
            <a:off x="-428727" y="-319053"/>
            <a:ext cx="115291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9" name="Freeform: Shape 38">
            <a:extLst>
              <a:ext uri="{FF2B5EF4-FFF2-40B4-BE49-F238E27FC236}">
                <a16:creationId xmlns:a16="http://schemas.microsoft.com/office/drawing/2014/main" id="{29F370BF-28CC-4A36-87A5-D2EC04E7A7C6}"/>
              </a:ext>
            </a:extLst>
          </p:cNvPr>
          <p:cNvSpPr/>
          <p:nvPr userDrawn="1"/>
        </p:nvSpPr>
        <p:spPr>
          <a:xfrm>
            <a:off x="11626302" y="5272753"/>
            <a:ext cx="1137753" cy="113951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1" name="Picture 20" descr="Logo&#10;&#10;Description automatically generated with medium confidence">
            <a:extLst>
              <a:ext uri="{FF2B5EF4-FFF2-40B4-BE49-F238E27FC236}">
                <a16:creationId xmlns:a16="http://schemas.microsoft.com/office/drawing/2014/main" id="{305E15BC-9083-44DD-A039-0A89946F06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1486" y="1157210"/>
            <a:ext cx="3637865" cy="680129"/>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1CDE6604-6376-49DC-AE7C-C9A6E0AEB0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05619" y="3767132"/>
            <a:ext cx="1742750" cy="1742750"/>
          </a:xfrm>
          <a:prstGeom prst="rect">
            <a:avLst/>
          </a:prstGeom>
        </p:spPr>
      </p:pic>
      <p:pic>
        <p:nvPicPr>
          <p:cNvPr id="45" name="Picture 44" descr="A picture containing light&#10;&#10;Description automatically generated">
            <a:extLst>
              <a:ext uri="{FF2B5EF4-FFF2-40B4-BE49-F238E27FC236}">
                <a16:creationId xmlns:a16="http://schemas.microsoft.com/office/drawing/2014/main" id="{7524F7FF-3C41-43BE-B72F-74311A1AB2B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95054" y="2983694"/>
            <a:ext cx="425971" cy="425971"/>
          </a:xfrm>
          <a:prstGeom prst="rect">
            <a:avLst/>
          </a:prstGeom>
        </p:spPr>
      </p:pic>
      <p:sp>
        <p:nvSpPr>
          <p:cNvPr id="5" name="Text Placeholder 4">
            <a:extLst>
              <a:ext uri="{FF2B5EF4-FFF2-40B4-BE49-F238E27FC236}">
                <a16:creationId xmlns:a16="http://schemas.microsoft.com/office/drawing/2014/main" id="{EC76816C-EF3E-411B-9DF3-23819E8D2C63}"/>
              </a:ext>
            </a:extLst>
          </p:cNvPr>
          <p:cNvSpPr>
            <a:spLocks noGrp="1"/>
          </p:cNvSpPr>
          <p:nvPr>
            <p:ph type="body" sz="quarter" idx="10" hasCustomPrompt="1"/>
          </p:nvPr>
        </p:nvSpPr>
        <p:spPr>
          <a:xfrm>
            <a:off x="7010400" y="536233"/>
            <a:ext cx="4563694" cy="2438400"/>
          </a:xfrm>
          <a:prstGeom prst="rect">
            <a:avLst/>
          </a:prstGeom>
        </p:spPr>
        <p:txBody>
          <a:bodyPr/>
          <a:lstStyle>
            <a:lvl1pPr marL="0" indent="0">
              <a:buNone/>
              <a:defRPr sz="2400"/>
            </a:lvl1pPr>
            <a:lvl2pPr marL="457059" indent="0">
              <a:buNone/>
              <a:defRPr sz="2400"/>
            </a:lvl2pPr>
            <a:lvl3pPr>
              <a:defRPr sz="2400"/>
            </a:lvl3pPr>
            <a:lvl4pPr>
              <a:defRPr sz="2400"/>
            </a:lvl4pPr>
            <a:lvl5pPr>
              <a:defRPr sz="2400"/>
            </a:lvl5pPr>
          </a:lstStyle>
          <a:p>
            <a:pPr algn="just"/>
            <a:r>
              <a:rPr lang="en-US" b="0" i="0">
                <a:solidFill>
                  <a:srgbClr val="000000"/>
                </a:solidFill>
                <a:effectLst/>
                <a:latin typeface="Open Sans"/>
              </a:rPr>
              <a:t>Lorem ipsum dolor sit </a:t>
            </a:r>
            <a:r>
              <a:rPr lang="en-US" b="0" i="0" err="1">
                <a:solidFill>
                  <a:srgbClr val="000000"/>
                </a:solidFill>
                <a:effectLst/>
                <a:latin typeface="Open Sans"/>
              </a:rPr>
              <a:t>amet</a:t>
            </a:r>
            <a:r>
              <a:rPr lang="en-US" b="0" i="0">
                <a:solidFill>
                  <a:srgbClr val="000000"/>
                </a:solidFill>
                <a:effectLst/>
                <a:latin typeface="Open Sans"/>
              </a:rPr>
              <a:t>, </a:t>
            </a:r>
            <a:r>
              <a:rPr lang="en-US" b="0" i="0" err="1">
                <a:solidFill>
                  <a:srgbClr val="000000"/>
                </a:solidFill>
                <a:effectLst/>
                <a:latin typeface="Open Sans"/>
              </a:rPr>
              <a:t>consectetur</a:t>
            </a:r>
            <a:r>
              <a:rPr lang="en-US" b="0" i="0">
                <a:solidFill>
                  <a:srgbClr val="000000"/>
                </a:solidFill>
                <a:effectLst/>
                <a:latin typeface="Open Sans"/>
              </a:rPr>
              <a:t> </a:t>
            </a:r>
            <a:r>
              <a:rPr lang="en-US" b="0" i="0" err="1">
                <a:solidFill>
                  <a:srgbClr val="000000"/>
                </a:solidFill>
                <a:effectLst/>
                <a:latin typeface="Open Sans"/>
              </a:rPr>
              <a:t>adipiscing</a:t>
            </a:r>
            <a:r>
              <a:rPr lang="en-US" b="0" i="0">
                <a:solidFill>
                  <a:srgbClr val="000000"/>
                </a:solidFill>
                <a:effectLst/>
                <a:latin typeface="Open Sans"/>
              </a:rPr>
              <a:t> </a:t>
            </a:r>
            <a:r>
              <a:rPr lang="en-US" b="0" i="0" err="1">
                <a:solidFill>
                  <a:srgbClr val="000000"/>
                </a:solidFill>
                <a:effectLst/>
                <a:latin typeface="Open Sans"/>
              </a:rPr>
              <a:t>elit</a:t>
            </a:r>
            <a:r>
              <a:rPr lang="en-US" b="0" i="0">
                <a:solidFill>
                  <a:srgbClr val="000000"/>
                </a:solidFill>
                <a:effectLst/>
                <a:latin typeface="Open Sans"/>
              </a:rPr>
              <a:t>. Duis </a:t>
            </a:r>
            <a:r>
              <a:rPr lang="en-US" b="0" i="0" err="1">
                <a:solidFill>
                  <a:srgbClr val="000000"/>
                </a:solidFill>
                <a:effectLst/>
                <a:latin typeface="Open Sans"/>
              </a:rPr>
              <a:t>ut</a:t>
            </a:r>
            <a:r>
              <a:rPr lang="en-US" b="0" i="0">
                <a:solidFill>
                  <a:srgbClr val="000000"/>
                </a:solidFill>
                <a:effectLst/>
                <a:latin typeface="Open Sans"/>
              </a:rPr>
              <a:t> </a:t>
            </a:r>
            <a:r>
              <a:rPr lang="en-US" b="0" i="0" err="1">
                <a:solidFill>
                  <a:srgbClr val="000000"/>
                </a:solidFill>
                <a:effectLst/>
                <a:latin typeface="Open Sans"/>
              </a:rPr>
              <a:t>massa</a:t>
            </a:r>
            <a:r>
              <a:rPr lang="en-US" b="0" i="0">
                <a:solidFill>
                  <a:srgbClr val="000000"/>
                </a:solidFill>
                <a:effectLst/>
                <a:latin typeface="Open Sans"/>
              </a:rPr>
              <a:t> vitae </a:t>
            </a:r>
            <a:r>
              <a:rPr lang="en-US" b="0" i="0" err="1">
                <a:solidFill>
                  <a:srgbClr val="000000"/>
                </a:solidFill>
                <a:effectLst/>
                <a:latin typeface="Open Sans"/>
              </a:rPr>
              <a:t>nunc</a:t>
            </a:r>
            <a:r>
              <a:rPr lang="en-US" b="0" i="0">
                <a:solidFill>
                  <a:srgbClr val="000000"/>
                </a:solidFill>
                <a:effectLst/>
                <a:latin typeface="Open Sans"/>
              </a:rPr>
              <a:t> </a:t>
            </a:r>
            <a:r>
              <a:rPr lang="en-US" b="0" i="0" err="1">
                <a:solidFill>
                  <a:srgbClr val="000000"/>
                </a:solidFill>
                <a:effectLst/>
                <a:latin typeface="Open Sans"/>
              </a:rPr>
              <a:t>sollicitudin</a:t>
            </a:r>
            <a:r>
              <a:rPr lang="en-US" b="0" i="0">
                <a:solidFill>
                  <a:srgbClr val="000000"/>
                </a:solidFill>
                <a:effectLst/>
                <a:latin typeface="Open Sans"/>
              </a:rPr>
              <a:t> </a:t>
            </a:r>
            <a:r>
              <a:rPr lang="en-US" b="0" i="0" err="1">
                <a:solidFill>
                  <a:srgbClr val="000000"/>
                </a:solidFill>
                <a:effectLst/>
                <a:latin typeface="Open Sans"/>
              </a:rPr>
              <a:t>efficitur</a:t>
            </a:r>
            <a:r>
              <a:rPr lang="en-US" b="0" i="0">
                <a:solidFill>
                  <a:srgbClr val="000000"/>
                </a:solidFill>
                <a:effectLst/>
                <a:latin typeface="Open Sans"/>
              </a:rPr>
              <a:t> sit </a:t>
            </a:r>
            <a:r>
              <a:rPr lang="en-US" b="0" i="0" err="1">
                <a:solidFill>
                  <a:srgbClr val="000000"/>
                </a:solidFill>
                <a:effectLst/>
                <a:latin typeface="Open Sans"/>
              </a:rPr>
              <a:t>amet</a:t>
            </a:r>
            <a:r>
              <a:rPr lang="en-US" b="0" i="0">
                <a:solidFill>
                  <a:srgbClr val="000000"/>
                </a:solidFill>
                <a:effectLst/>
                <a:latin typeface="Open Sans"/>
              </a:rPr>
              <a:t> vel </a:t>
            </a:r>
            <a:r>
              <a:rPr lang="en-US" b="0" i="0" err="1">
                <a:solidFill>
                  <a:srgbClr val="000000"/>
                </a:solidFill>
                <a:effectLst/>
                <a:latin typeface="Open Sans"/>
              </a:rPr>
              <a:t>tellus</a:t>
            </a:r>
            <a:r>
              <a:rPr lang="en-US" b="0" i="0">
                <a:solidFill>
                  <a:srgbClr val="000000"/>
                </a:solidFill>
                <a:effectLst/>
                <a:latin typeface="Open Sans"/>
              </a:rPr>
              <a:t>. </a:t>
            </a:r>
            <a:r>
              <a:rPr lang="en-US" b="0" i="0" err="1">
                <a:solidFill>
                  <a:srgbClr val="000000"/>
                </a:solidFill>
                <a:effectLst/>
                <a:latin typeface="Open Sans"/>
              </a:rPr>
              <a:t>Quisque</a:t>
            </a:r>
            <a:r>
              <a:rPr lang="en-US" b="0" i="0">
                <a:solidFill>
                  <a:srgbClr val="000000"/>
                </a:solidFill>
                <a:effectLst/>
                <a:latin typeface="Open Sans"/>
              </a:rPr>
              <a:t> </a:t>
            </a:r>
            <a:r>
              <a:rPr lang="en-US" b="0" i="0" err="1">
                <a:solidFill>
                  <a:srgbClr val="000000"/>
                </a:solidFill>
                <a:effectLst/>
                <a:latin typeface="Open Sans"/>
              </a:rPr>
              <a:t>pellentesque</a:t>
            </a:r>
            <a:r>
              <a:rPr lang="en-US" b="0" i="0">
                <a:solidFill>
                  <a:srgbClr val="000000"/>
                </a:solidFill>
                <a:effectLst/>
                <a:latin typeface="Open Sans"/>
              </a:rPr>
              <a:t> </a:t>
            </a:r>
            <a:r>
              <a:rPr lang="en-US" b="0" i="0" err="1">
                <a:solidFill>
                  <a:srgbClr val="000000"/>
                </a:solidFill>
                <a:effectLst/>
                <a:latin typeface="Open Sans"/>
              </a:rPr>
              <a:t>erat</a:t>
            </a:r>
            <a:r>
              <a:rPr lang="en-US" b="0" i="0">
                <a:solidFill>
                  <a:srgbClr val="000000"/>
                </a:solidFill>
                <a:effectLst/>
                <a:latin typeface="Open Sans"/>
              </a:rPr>
              <a:t> </a:t>
            </a:r>
            <a:r>
              <a:rPr lang="en-US" b="0" i="0" err="1">
                <a:solidFill>
                  <a:srgbClr val="000000"/>
                </a:solidFill>
                <a:effectLst/>
                <a:latin typeface="Open Sans"/>
              </a:rPr>
              <a:t>viverra</a:t>
            </a:r>
            <a:r>
              <a:rPr lang="en-US" b="0" i="0">
                <a:solidFill>
                  <a:srgbClr val="000000"/>
                </a:solidFill>
                <a:effectLst/>
                <a:latin typeface="Open Sans"/>
              </a:rPr>
              <a:t> </a:t>
            </a:r>
            <a:r>
              <a:rPr lang="en-US" b="0" i="0" err="1">
                <a:solidFill>
                  <a:srgbClr val="000000"/>
                </a:solidFill>
                <a:effectLst/>
                <a:latin typeface="Open Sans"/>
              </a:rPr>
              <a:t>nisl</a:t>
            </a:r>
            <a:r>
              <a:rPr lang="en-US" b="0" i="0">
                <a:solidFill>
                  <a:srgbClr val="000000"/>
                </a:solidFill>
                <a:effectLst/>
                <a:latin typeface="Open Sans"/>
              </a:rPr>
              <a:t> semper, </a:t>
            </a:r>
            <a:r>
              <a:rPr lang="en-US" b="0" i="0" err="1">
                <a:solidFill>
                  <a:srgbClr val="000000"/>
                </a:solidFill>
                <a:effectLst/>
                <a:latin typeface="Open Sans"/>
              </a:rPr>
              <a:t>quis</a:t>
            </a:r>
            <a:r>
              <a:rPr lang="en-US" b="0" i="0">
                <a:solidFill>
                  <a:srgbClr val="000000"/>
                </a:solidFill>
                <a:effectLst/>
                <a:latin typeface="Open Sans"/>
              </a:rPr>
              <a:t> </a:t>
            </a:r>
            <a:r>
              <a:rPr lang="en-US" b="0" i="0" err="1">
                <a:solidFill>
                  <a:srgbClr val="000000"/>
                </a:solidFill>
                <a:effectLst/>
                <a:latin typeface="Open Sans"/>
              </a:rPr>
              <a:t>venenatis</a:t>
            </a:r>
            <a:r>
              <a:rPr lang="en-US" b="0" i="0">
                <a:solidFill>
                  <a:srgbClr val="000000"/>
                </a:solidFill>
                <a:effectLst/>
                <a:latin typeface="Open Sans"/>
              </a:rPr>
              <a:t> </a:t>
            </a:r>
            <a:r>
              <a:rPr lang="en-US" b="0" i="0" err="1">
                <a:solidFill>
                  <a:srgbClr val="000000"/>
                </a:solidFill>
                <a:effectLst/>
                <a:latin typeface="Open Sans"/>
              </a:rPr>
              <a:t>nulla</a:t>
            </a:r>
            <a:r>
              <a:rPr lang="en-US" b="0" i="0">
                <a:solidFill>
                  <a:srgbClr val="000000"/>
                </a:solidFill>
                <a:effectLst/>
                <a:latin typeface="Open Sans"/>
              </a:rPr>
              <a:t> </a:t>
            </a:r>
            <a:r>
              <a:rPr lang="en-US" b="0" i="0" err="1">
                <a:solidFill>
                  <a:srgbClr val="000000"/>
                </a:solidFill>
                <a:effectLst/>
                <a:latin typeface="Open Sans"/>
              </a:rPr>
              <a:t>rutrum</a:t>
            </a:r>
            <a:r>
              <a:rPr lang="en-US" b="0" i="0">
                <a:solidFill>
                  <a:srgbClr val="000000"/>
                </a:solidFill>
                <a:effectLst/>
                <a:latin typeface="Open Sans"/>
              </a:rPr>
              <a:t>. </a:t>
            </a:r>
            <a:endParaRPr lang="en-US"/>
          </a:p>
        </p:txBody>
      </p:sp>
      <p:sp>
        <p:nvSpPr>
          <p:cNvPr id="48" name="Freeform: Shape 47">
            <a:extLst>
              <a:ext uri="{FF2B5EF4-FFF2-40B4-BE49-F238E27FC236}">
                <a16:creationId xmlns:a16="http://schemas.microsoft.com/office/drawing/2014/main" id="{361A5BBC-9E27-498B-9F27-D121D17121EB}"/>
              </a:ext>
            </a:extLst>
          </p:cNvPr>
          <p:cNvSpPr/>
          <p:nvPr userDrawn="1"/>
        </p:nvSpPr>
        <p:spPr>
          <a:xfrm>
            <a:off x="8063243" y="5327771"/>
            <a:ext cx="402732" cy="40335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8" name="Picture 7" descr="Icon&#10;&#10;Description automatically generated">
            <a:extLst>
              <a:ext uri="{FF2B5EF4-FFF2-40B4-BE49-F238E27FC236}">
                <a16:creationId xmlns:a16="http://schemas.microsoft.com/office/drawing/2014/main" id="{56AAB35F-843D-48EA-9582-1AA91F8E419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5465" y="4230726"/>
            <a:ext cx="2748902" cy="2744553"/>
          </a:xfrm>
          <a:prstGeom prst="rect">
            <a:avLst/>
          </a:prstGeom>
        </p:spPr>
      </p:pic>
    </p:spTree>
    <p:extLst>
      <p:ext uri="{BB962C8B-B14F-4D97-AF65-F5344CB8AC3E}">
        <p14:creationId xmlns:p14="http://schemas.microsoft.com/office/powerpoint/2010/main" val="70490882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D8FA2-E08B-423F-A181-64C9B7CE2A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48594" y="106690"/>
            <a:ext cx="5941688" cy="7135687"/>
          </a:xfrm>
          <a:prstGeom prst="rect">
            <a:avLst/>
          </a:prstGeom>
        </p:spPr>
      </p:pic>
      <p:pic>
        <p:nvPicPr>
          <p:cNvPr id="7" name="Mockup">
            <a:extLst>
              <a:ext uri="{FF2B5EF4-FFF2-40B4-BE49-F238E27FC236}">
                <a16:creationId xmlns:a16="http://schemas.microsoft.com/office/drawing/2014/main" id="{5A8D5B5C-ACAB-4525-8617-6BDF6FCD75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58791" y="-855978"/>
            <a:ext cx="9070062" cy="10172333"/>
          </a:xfrm>
          <a:prstGeom prst="rect">
            <a:avLst/>
          </a:prstGeom>
        </p:spPr>
      </p:pic>
      <p:sp>
        <p:nvSpPr>
          <p:cNvPr id="6" name="PpHolder2">
            <a:extLst>
              <a:ext uri="{FF2B5EF4-FFF2-40B4-BE49-F238E27FC236}">
                <a16:creationId xmlns:a16="http://schemas.microsoft.com/office/drawing/2014/main" id="{184A576D-F46A-4F14-A9F5-F1B7983A9A21}"/>
              </a:ext>
            </a:extLst>
          </p:cNvPr>
          <p:cNvSpPr>
            <a:spLocks noGrp="1"/>
          </p:cNvSpPr>
          <p:nvPr>
            <p:ph type="pic" sz="quarter" idx="10"/>
          </p:nvPr>
        </p:nvSpPr>
        <p:spPr>
          <a:xfrm>
            <a:off x="3628752" y="364146"/>
            <a:ext cx="5761530" cy="6878231"/>
          </a:xfrm>
          <a:custGeom>
            <a:avLst/>
            <a:gdLst>
              <a:gd name="connsiteX0" fmla="*/ 2661923 w 3400906"/>
              <a:gd name="connsiteY0" fmla="*/ 1348 h 4160509"/>
              <a:gd name="connsiteX1" fmla="*/ 2757691 w 3400906"/>
              <a:gd name="connsiteY1" fmla="*/ 67598 h 4160509"/>
              <a:gd name="connsiteX2" fmla="*/ 3399559 w 3400906"/>
              <a:gd name="connsiteY2" fmla="*/ 3590744 h 4160509"/>
              <a:gd name="connsiteX3" fmla="*/ 3333309 w 3400906"/>
              <a:gd name="connsiteY3" fmla="*/ 3686512 h 4160509"/>
              <a:gd name="connsiteX4" fmla="*/ 738984 w 3400906"/>
              <a:gd name="connsiteY4" fmla="*/ 4159162 h 4160509"/>
              <a:gd name="connsiteX5" fmla="*/ 643217 w 3400906"/>
              <a:gd name="connsiteY5" fmla="*/ 4092912 h 4160509"/>
              <a:gd name="connsiteX6" fmla="*/ 1348 w 3400906"/>
              <a:gd name="connsiteY6" fmla="*/ 569765 h 4160509"/>
              <a:gd name="connsiteX7" fmla="*/ 67598 w 3400906"/>
              <a:gd name="connsiteY7" fmla="*/ 473998 h 41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906" h="4160509">
                <a:moveTo>
                  <a:pt x="2661923" y="1348"/>
                </a:moveTo>
                <a:cubicBezTo>
                  <a:pt x="2706663" y="-6803"/>
                  <a:pt x="2749540" y="22858"/>
                  <a:pt x="2757691" y="67598"/>
                </a:cubicBezTo>
                <a:lnTo>
                  <a:pt x="3399559" y="3590744"/>
                </a:lnTo>
                <a:cubicBezTo>
                  <a:pt x="3407710" y="3635484"/>
                  <a:pt x="3378049" y="3678361"/>
                  <a:pt x="3333309" y="3686512"/>
                </a:cubicBezTo>
                <a:lnTo>
                  <a:pt x="738984" y="4159162"/>
                </a:lnTo>
                <a:cubicBezTo>
                  <a:pt x="694244" y="4167313"/>
                  <a:pt x="651368" y="4137651"/>
                  <a:pt x="643217" y="4092912"/>
                </a:cubicBezTo>
                <a:lnTo>
                  <a:pt x="1348" y="569765"/>
                </a:lnTo>
                <a:cubicBezTo>
                  <a:pt x="-6803" y="525025"/>
                  <a:pt x="22859" y="482149"/>
                  <a:pt x="67598" y="473998"/>
                </a:cubicBezTo>
                <a:close/>
              </a:path>
            </a:pathLst>
          </a:custGeom>
        </p:spPr>
        <p:txBody>
          <a:bodyPr/>
          <a:lstStyle/>
          <a:p>
            <a:endParaRPr lang="en-US"/>
          </a:p>
        </p:txBody>
      </p:sp>
      <p:sp>
        <p:nvSpPr>
          <p:cNvPr id="23" name="Freeform: Shape 22">
            <a:extLst>
              <a:ext uri="{FF2B5EF4-FFF2-40B4-BE49-F238E27FC236}">
                <a16:creationId xmlns:a16="http://schemas.microsoft.com/office/drawing/2014/main" id="{C01C5CAE-5C91-467F-A7D4-631E643E2662}"/>
              </a:ext>
            </a:extLst>
          </p:cNvPr>
          <p:cNvSpPr/>
          <p:nvPr userDrawn="1"/>
        </p:nvSpPr>
        <p:spPr>
          <a:xfrm>
            <a:off x="11845266" y="848902"/>
            <a:ext cx="626669" cy="62763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7784F41E-A457-4E2E-9E6B-EF8B1227F37A}"/>
              </a:ext>
            </a:extLst>
          </p:cNvPr>
          <p:cNvSpPr/>
          <p:nvPr userDrawn="1"/>
        </p:nvSpPr>
        <p:spPr>
          <a:xfrm>
            <a:off x="-461503" y="3520622"/>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8" name="Picture 27" descr="A picture containing light&#10;&#10;Description automatically generated">
            <a:extLst>
              <a:ext uri="{FF2B5EF4-FFF2-40B4-BE49-F238E27FC236}">
                <a16:creationId xmlns:a16="http://schemas.microsoft.com/office/drawing/2014/main" id="{232160C5-016D-4298-9013-09AD39B0D6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39949" y="4911769"/>
            <a:ext cx="1152621" cy="1152621"/>
          </a:xfrm>
          <a:prstGeom prst="rect">
            <a:avLst/>
          </a:prstGeom>
        </p:spPr>
      </p:pic>
    </p:spTree>
    <p:extLst>
      <p:ext uri="{BB962C8B-B14F-4D97-AF65-F5344CB8AC3E}">
        <p14:creationId xmlns:p14="http://schemas.microsoft.com/office/powerpoint/2010/main" val="357460784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picture containing text, envelope&#10;&#10;Description automatically generated">
            <a:extLst>
              <a:ext uri="{FF2B5EF4-FFF2-40B4-BE49-F238E27FC236}">
                <a16:creationId xmlns:a16="http://schemas.microsoft.com/office/drawing/2014/main" id="{BA7A3B2E-0F64-4272-BC54-3A6819FC63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42660" y="1480662"/>
            <a:ext cx="3475021" cy="4152910"/>
          </a:xfrm>
          <a:prstGeom prst="rect">
            <a:avLst/>
          </a:prstGeom>
        </p:spPr>
      </p:pic>
      <p:pic>
        <p:nvPicPr>
          <p:cNvPr id="7" name="Mockup">
            <a:extLst>
              <a:ext uri="{FF2B5EF4-FFF2-40B4-BE49-F238E27FC236}">
                <a16:creationId xmlns:a16="http://schemas.microsoft.com/office/drawing/2014/main" id="{5A8D5B5C-ACAB-4525-8617-6BDF6FCD75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01738" y="810888"/>
            <a:ext cx="5391853" cy="6047117"/>
          </a:xfrm>
          <a:prstGeom prst="rect">
            <a:avLst/>
          </a:prstGeom>
        </p:spPr>
      </p:pic>
      <p:sp>
        <p:nvSpPr>
          <p:cNvPr id="6" name="PpHolder2">
            <a:extLst>
              <a:ext uri="{FF2B5EF4-FFF2-40B4-BE49-F238E27FC236}">
                <a16:creationId xmlns:a16="http://schemas.microsoft.com/office/drawing/2014/main" id="{184A576D-F46A-4F14-A9F5-F1B7983A9A21}"/>
              </a:ext>
            </a:extLst>
          </p:cNvPr>
          <p:cNvSpPr>
            <a:spLocks noGrp="1"/>
          </p:cNvSpPr>
          <p:nvPr>
            <p:ph type="pic" sz="quarter" idx="10"/>
          </p:nvPr>
        </p:nvSpPr>
        <p:spPr>
          <a:xfrm>
            <a:off x="7127257" y="1470086"/>
            <a:ext cx="3401349" cy="4160509"/>
          </a:xfrm>
          <a:custGeom>
            <a:avLst/>
            <a:gdLst>
              <a:gd name="connsiteX0" fmla="*/ 2661923 w 3400906"/>
              <a:gd name="connsiteY0" fmla="*/ 1348 h 4160509"/>
              <a:gd name="connsiteX1" fmla="*/ 2757691 w 3400906"/>
              <a:gd name="connsiteY1" fmla="*/ 67598 h 4160509"/>
              <a:gd name="connsiteX2" fmla="*/ 3399559 w 3400906"/>
              <a:gd name="connsiteY2" fmla="*/ 3590744 h 4160509"/>
              <a:gd name="connsiteX3" fmla="*/ 3333309 w 3400906"/>
              <a:gd name="connsiteY3" fmla="*/ 3686512 h 4160509"/>
              <a:gd name="connsiteX4" fmla="*/ 738984 w 3400906"/>
              <a:gd name="connsiteY4" fmla="*/ 4159162 h 4160509"/>
              <a:gd name="connsiteX5" fmla="*/ 643217 w 3400906"/>
              <a:gd name="connsiteY5" fmla="*/ 4092912 h 4160509"/>
              <a:gd name="connsiteX6" fmla="*/ 1348 w 3400906"/>
              <a:gd name="connsiteY6" fmla="*/ 569765 h 4160509"/>
              <a:gd name="connsiteX7" fmla="*/ 67598 w 3400906"/>
              <a:gd name="connsiteY7" fmla="*/ 473998 h 41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906" h="4160509">
                <a:moveTo>
                  <a:pt x="2661923" y="1348"/>
                </a:moveTo>
                <a:cubicBezTo>
                  <a:pt x="2706663" y="-6803"/>
                  <a:pt x="2749540" y="22858"/>
                  <a:pt x="2757691" y="67598"/>
                </a:cubicBezTo>
                <a:lnTo>
                  <a:pt x="3399559" y="3590744"/>
                </a:lnTo>
                <a:cubicBezTo>
                  <a:pt x="3407710" y="3635484"/>
                  <a:pt x="3378049" y="3678361"/>
                  <a:pt x="3333309" y="3686512"/>
                </a:cubicBezTo>
                <a:lnTo>
                  <a:pt x="738984" y="4159162"/>
                </a:lnTo>
                <a:cubicBezTo>
                  <a:pt x="694244" y="4167313"/>
                  <a:pt x="651368" y="4137651"/>
                  <a:pt x="643217" y="4092912"/>
                </a:cubicBezTo>
                <a:lnTo>
                  <a:pt x="1348" y="569765"/>
                </a:lnTo>
                <a:cubicBezTo>
                  <a:pt x="-6803" y="525025"/>
                  <a:pt x="22859" y="482149"/>
                  <a:pt x="67598" y="473998"/>
                </a:cubicBezTo>
                <a:close/>
              </a:path>
            </a:pathLst>
          </a:custGeom>
        </p:spPr>
        <p:txBody>
          <a:bodyPr/>
          <a:lstStyle/>
          <a:p>
            <a:endParaRPr lang="en-US"/>
          </a:p>
        </p:txBody>
      </p:sp>
      <p:sp>
        <p:nvSpPr>
          <p:cNvPr id="9" name="Rectangle: Rounded Corners 8">
            <a:extLst>
              <a:ext uri="{FF2B5EF4-FFF2-40B4-BE49-F238E27FC236}">
                <a16:creationId xmlns:a16="http://schemas.microsoft.com/office/drawing/2014/main" id="{9E8488C8-C3A0-45E4-8BE1-ACD06666BAEA}"/>
              </a:ext>
            </a:extLst>
          </p:cNvPr>
          <p:cNvSpPr/>
          <p:nvPr userDrawn="1"/>
        </p:nvSpPr>
        <p:spPr>
          <a:xfrm>
            <a:off x="1593507" y="5715007"/>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1" name="Freeform: Shape 20">
            <a:extLst>
              <a:ext uri="{FF2B5EF4-FFF2-40B4-BE49-F238E27FC236}">
                <a16:creationId xmlns:a16="http://schemas.microsoft.com/office/drawing/2014/main" id="{545232BF-E5EF-4F7D-B057-4B1FF491AD9E}"/>
              </a:ext>
            </a:extLst>
          </p:cNvPr>
          <p:cNvSpPr/>
          <p:nvPr userDrawn="1"/>
        </p:nvSpPr>
        <p:spPr>
          <a:xfrm>
            <a:off x="2876679" y="701705"/>
            <a:ext cx="292353" cy="29280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3" name="Freeform: Shape 22">
            <a:extLst>
              <a:ext uri="{FF2B5EF4-FFF2-40B4-BE49-F238E27FC236}">
                <a16:creationId xmlns:a16="http://schemas.microsoft.com/office/drawing/2014/main" id="{C01C5CAE-5C91-467F-A7D4-631E643E2662}"/>
              </a:ext>
            </a:extLst>
          </p:cNvPr>
          <p:cNvSpPr/>
          <p:nvPr userDrawn="1"/>
        </p:nvSpPr>
        <p:spPr>
          <a:xfrm>
            <a:off x="11845266" y="848902"/>
            <a:ext cx="626669" cy="62763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7784F41E-A457-4E2E-9E6B-EF8B1227F37A}"/>
              </a:ext>
            </a:extLst>
          </p:cNvPr>
          <p:cNvSpPr/>
          <p:nvPr userDrawn="1"/>
        </p:nvSpPr>
        <p:spPr>
          <a:xfrm>
            <a:off x="-461503" y="3520622"/>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5" name="Freeform: Shape 24">
            <a:extLst>
              <a:ext uri="{FF2B5EF4-FFF2-40B4-BE49-F238E27FC236}">
                <a16:creationId xmlns:a16="http://schemas.microsoft.com/office/drawing/2014/main" id="{DB8FEC0B-04B5-4D18-AB78-BB185036B097}"/>
              </a:ext>
            </a:extLst>
          </p:cNvPr>
          <p:cNvSpPr/>
          <p:nvPr userDrawn="1"/>
        </p:nvSpPr>
        <p:spPr>
          <a:xfrm>
            <a:off x="6101318" y="864209"/>
            <a:ext cx="405419" cy="40604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6" name="Freeform: Shape 25">
            <a:extLst>
              <a:ext uri="{FF2B5EF4-FFF2-40B4-BE49-F238E27FC236}">
                <a16:creationId xmlns:a16="http://schemas.microsoft.com/office/drawing/2014/main" id="{1681A3A6-41B0-416D-999D-D255450351AE}"/>
              </a:ext>
            </a:extLst>
          </p:cNvPr>
          <p:cNvSpPr/>
          <p:nvPr userDrawn="1"/>
        </p:nvSpPr>
        <p:spPr>
          <a:xfrm>
            <a:off x="493763" y="4652903"/>
            <a:ext cx="201400" cy="20171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7" name="Picture 26" descr="A picture containing light&#10;&#10;Description automatically generated">
            <a:extLst>
              <a:ext uri="{FF2B5EF4-FFF2-40B4-BE49-F238E27FC236}">
                <a16:creationId xmlns:a16="http://schemas.microsoft.com/office/drawing/2014/main" id="{CB963A51-37F5-4534-9ED0-2D8DDB1E28F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36388" y="-794060"/>
            <a:ext cx="1755096" cy="1755096"/>
          </a:xfrm>
          <a:prstGeom prst="rect">
            <a:avLst/>
          </a:prstGeom>
        </p:spPr>
      </p:pic>
      <p:pic>
        <p:nvPicPr>
          <p:cNvPr id="28" name="Picture 27" descr="A picture containing light&#10;&#10;Description automatically generated">
            <a:extLst>
              <a:ext uri="{FF2B5EF4-FFF2-40B4-BE49-F238E27FC236}">
                <a16:creationId xmlns:a16="http://schemas.microsoft.com/office/drawing/2014/main" id="{232160C5-016D-4298-9013-09AD39B0D69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39949" y="4911769"/>
            <a:ext cx="1152621" cy="115262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38EAD1AB-A960-47DA-96D1-781E665BB79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615630" y="6009957"/>
            <a:ext cx="1456354" cy="1456354"/>
          </a:xfrm>
          <a:prstGeom prst="rect">
            <a:avLst/>
          </a:prstGeom>
        </p:spPr>
      </p:pic>
      <p:sp>
        <p:nvSpPr>
          <p:cNvPr id="17" name="Content Placeholder 19">
            <a:extLst>
              <a:ext uri="{FF2B5EF4-FFF2-40B4-BE49-F238E27FC236}">
                <a16:creationId xmlns:a16="http://schemas.microsoft.com/office/drawing/2014/main" id="{A0612F5C-E30E-46A8-A0E0-4D33AADC3376}"/>
              </a:ext>
            </a:extLst>
          </p:cNvPr>
          <p:cNvSpPr>
            <a:spLocks noGrp="1"/>
          </p:cNvSpPr>
          <p:nvPr>
            <p:ph sz="quarter" idx="12" hasCustomPrompt="1"/>
          </p:nvPr>
        </p:nvSpPr>
        <p:spPr>
          <a:xfrm>
            <a:off x="1466606" y="2123784"/>
            <a:ext cx="3754405" cy="912812"/>
          </a:xfrm>
          <a:prstGeom prst="rect">
            <a:avLst/>
          </a:prstGeom>
        </p:spPr>
        <p:txBody>
          <a:bodyPr/>
          <a:lstStyle>
            <a:lvl1pPr marL="0" indent="0">
              <a:buNone/>
              <a:defRPr sz="5400"/>
            </a:lvl1pPr>
          </a:lstStyle>
          <a:p>
            <a:pPr lvl="0"/>
            <a:r>
              <a:rPr lang="en-US"/>
              <a:t>CREATIVE</a:t>
            </a:r>
          </a:p>
        </p:txBody>
      </p:sp>
      <p:sp>
        <p:nvSpPr>
          <p:cNvPr id="18" name="Content Placeholder 19">
            <a:extLst>
              <a:ext uri="{FF2B5EF4-FFF2-40B4-BE49-F238E27FC236}">
                <a16:creationId xmlns:a16="http://schemas.microsoft.com/office/drawing/2014/main" id="{CBB2C0BB-E79A-4808-85D1-DBCF9D56CD81}"/>
              </a:ext>
            </a:extLst>
          </p:cNvPr>
          <p:cNvSpPr>
            <a:spLocks noGrp="1"/>
          </p:cNvSpPr>
          <p:nvPr>
            <p:ph sz="quarter" idx="13" hasCustomPrompt="1"/>
          </p:nvPr>
        </p:nvSpPr>
        <p:spPr>
          <a:xfrm>
            <a:off x="1456358" y="2810729"/>
            <a:ext cx="3754405" cy="912812"/>
          </a:xfrm>
          <a:prstGeom prst="rect">
            <a:avLst/>
          </a:prstGeom>
        </p:spPr>
        <p:txBody>
          <a:bodyPr/>
          <a:lstStyle>
            <a:lvl1pPr marL="0" indent="0">
              <a:buNone/>
              <a:defRPr sz="5400">
                <a:solidFill>
                  <a:schemeClr val="accent1">
                    <a:lumMod val="75000"/>
                  </a:schemeClr>
                </a:solidFill>
              </a:defRPr>
            </a:lvl1pPr>
          </a:lstStyle>
          <a:p>
            <a:pPr lvl="0"/>
            <a:r>
              <a:rPr lang="en-US"/>
              <a:t>MOCKUP</a:t>
            </a:r>
          </a:p>
        </p:txBody>
      </p:sp>
      <p:sp>
        <p:nvSpPr>
          <p:cNvPr id="19" name="Text Placeholder 30">
            <a:extLst>
              <a:ext uri="{FF2B5EF4-FFF2-40B4-BE49-F238E27FC236}">
                <a16:creationId xmlns:a16="http://schemas.microsoft.com/office/drawing/2014/main" id="{FF7B79FF-E66E-4065-88D8-EDCF4F8C89FE}"/>
              </a:ext>
            </a:extLst>
          </p:cNvPr>
          <p:cNvSpPr>
            <a:spLocks noGrp="1"/>
          </p:cNvSpPr>
          <p:nvPr>
            <p:ph type="body" sz="quarter" idx="14"/>
          </p:nvPr>
        </p:nvSpPr>
        <p:spPr>
          <a:xfrm>
            <a:off x="1466850" y="3907373"/>
            <a:ext cx="5035550" cy="1723218"/>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8268092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596409E-CEB8-4006-9202-19ADC503E16B}"/>
              </a:ext>
            </a:extLst>
          </p:cNvPr>
          <p:cNvSpPr/>
          <p:nvPr userDrawn="1"/>
        </p:nvSpPr>
        <p:spPr>
          <a:xfrm>
            <a:off x="-3723297" y="326986"/>
            <a:ext cx="16773228"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bg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5" name="Freeform: Shape 4">
            <a:extLst>
              <a:ext uri="{FF2B5EF4-FFF2-40B4-BE49-F238E27FC236}">
                <a16:creationId xmlns:a16="http://schemas.microsoft.com/office/drawing/2014/main" id="{8AB29FD4-3412-41CD-9C81-45854C8ACAA7}"/>
              </a:ext>
            </a:extLst>
          </p:cNvPr>
          <p:cNvSpPr/>
          <p:nvPr userDrawn="1"/>
        </p:nvSpPr>
        <p:spPr>
          <a:xfrm>
            <a:off x="7299079" y="1162541"/>
            <a:ext cx="261428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6" name="Freeform: Shape 5">
            <a:extLst>
              <a:ext uri="{FF2B5EF4-FFF2-40B4-BE49-F238E27FC236}">
                <a16:creationId xmlns:a16="http://schemas.microsoft.com/office/drawing/2014/main" id="{11B60B41-F312-44C8-89C6-78A690555239}"/>
              </a:ext>
            </a:extLst>
          </p:cNvPr>
          <p:cNvSpPr/>
          <p:nvPr userDrawn="1"/>
        </p:nvSpPr>
        <p:spPr>
          <a:xfrm>
            <a:off x="-3217280" y="832938"/>
            <a:ext cx="7612871"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9" name="Freeform: Shape 8">
            <a:extLst>
              <a:ext uri="{FF2B5EF4-FFF2-40B4-BE49-F238E27FC236}">
                <a16:creationId xmlns:a16="http://schemas.microsoft.com/office/drawing/2014/main" id="{FDCC1DF0-1E8D-49F6-8592-D64DC43E950A}"/>
              </a:ext>
            </a:extLst>
          </p:cNvPr>
          <p:cNvSpPr/>
          <p:nvPr userDrawn="1"/>
        </p:nvSpPr>
        <p:spPr>
          <a:xfrm flipH="1">
            <a:off x="8129098" y="2011388"/>
            <a:ext cx="954247" cy="916240"/>
          </a:xfrm>
          <a:custGeom>
            <a:avLst/>
            <a:gdLst>
              <a:gd name="connsiteX0" fmla="*/ 450532 w 503872"/>
              <a:gd name="connsiteY0" fmla="*/ 46672 h 483869"/>
              <a:gd name="connsiteX1" fmla="*/ 426720 w 503872"/>
              <a:gd name="connsiteY1" fmla="*/ 46672 h 483869"/>
              <a:gd name="connsiteX2" fmla="*/ 367665 w 503872"/>
              <a:gd name="connsiteY2" fmla="*/ 0 h 483869"/>
              <a:gd name="connsiteX3" fmla="*/ 136208 w 503872"/>
              <a:gd name="connsiteY3" fmla="*/ 0 h 483869"/>
              <a:gd name="connsiteX4" fmla="*/ 77153 w 503872"/>
              <a:gd name="connsiteY4" fmla="*/ 46672 h 483869"/>
              <a:gd name="connsiteX5" fmla="*/ 53340 w 503872"/>
              <a:gd name="connsiteY5" fmla="*/ 46672 h 483869"/>
              <a:gd name="connsiteX6" fmla="*/ 0 w 503872"/>
              <a:gd name="connsiteY6" fmla="*/ 100013 h 483869"/>
              <a:gd name="connsiteX7" fmla="*/ 0 w 503872"/>
              <a:gd name="connsiteY7" fmla="*/ 154305 h 483869"/>
              <a:gd name="connsiteX8" fmla="*/ 105728 w 503872"/>
              <a:gd name="connsiteY8" fmla="*/ 260033 h 483869"/>
              <a:gd name="connsiteX9" fmla="*/ 142875 w 503872"/>
              <a:gd name="connsiteY9" fmla="*/ 260033 h 483869"/>
              <a:gd name="connsiteX10" fmla="*/ 145733 w 503872"/>
              <a:gd name="connsiteY10" fmla="*/ 260033 h 483869"/>
              <a:gd name="connsiteX11" fmla="*/ 210503 w 503872"/>
              <a:gd name="connsiteY11" fmla="*/ 290513 h 483869"/>
              <a:gd name="connsiteX12" fmla="*/ 210503 w 503872"/>
              <a:gd name="connsiteY12" fmla="*/ 393382 h 483869"/>
              <a:gd name="connsiteX13" fmla="*/ 136208 w 503872"/>
              <a:gd name="connsiteY13" fmla="*/ 393382 h 483869"/>
              <a:gd name="connsiteX14" fmla="*/ 96203 w 503872"/>
              <a:gd name="connsiteY14" fmla="*/ 433388 h 483869"/>
              <a:gd name="connsiteX15" fmla="*/ 96203 w 503872"/>
              <a:gd name="connsiteY15" fmla="*/ 443865 h 483869"/>
              <a:gd name="connsiteX16" fmla="*/ 136208 w 503872"/>
              <a:gd name="connsiteY16" fmla="*/ 483870 h 483869"/>
              <a:gd name="connsiteX17" fmla="*/ 367665 w 503872"/>
              <a:gd name="connsiteY17" fmla="*/ 483870 h 483869"/>
              <a:gd name="connsiteX18" fmla="*/ 407670 w 503872"/>
              <a:gd name="connsiteY18" fmla="*/ 443865 h 483869"/>
              <a:gd name="connsiteX19" fmla="*/ 407670 w 503872"/>
              <a:gd name="connsiteY19" fmla="*/ 433388 h 483869"/>
              <a:gd name="connsiteX20" fmla="*/ 367665 w 503872"/>
              <a:gd name="connsiteY20" fmla="*/ 393382 h 483869"/>
              <a:gd name="connsiteX21" fmla="*/ 293370 w 503872"/>
              <a:gd name="connsiteY21" fmla="*/ 393382 h 483869"/>
              <a:gd name="connsiteX22" fmla="*/ 293370 w 503872"/>
              <a:gd name="connsiteY22" fmla="*/ 290513 h 483869"/>
              <a:gd name="connsiteX23" fmla="*/ 358140 w 503872"/>
              <a:gd name="connsiteY23" fmla="*/ 260033 h 483869"/>
              <a:gd name="connsiteX24" fmla="*/ 360998 w 503872"/>
              <a:gd name="connsiteY24" fmla="*/ 260033 h 483869"/>
              <a:gd name="connsiteX25" fmla="*/ 398145 w 503872"/>
              <a:gd name="connsiteY25" fmla="*/ 260033 h 483869"/>
              <a:gd name="connsiteX26" fmla="*/ 503873 w 503872"/>
              <a:gd name="connsiteY26" fmla="*/ 154305 h 483869"/>
              <a:gd name="connsiteX27" fmla="*/ 503873 w 503872"/>
              <a:gd name="connsiteY27" fmla="*/ 100013 h 483869"/>
              <a:gd name="connsiteX28" fmla="*/ 450532 w 503872"/>
              <a:gd name="connsiteY28" fmla="*/ 46672 h 483869"/>
              <a:gd name="connsiteX29" fmla="*/ 106680 w 503872"/>
              <a:gd name="connsiteY29" fmla="*/ 231458 h 483869"/>
              <a:gd name="connsiteX30" fmla="*/ 29528 w 503872"/>
              <a:gd name="connsiteY30" fmla="*/ 154305 h 483869"/>
              <a:gd name="connsiteX31" fmla="*/ 29528 w 503872"/>
              <a:gd name="connsiteY31" fmla="*/ 100013 h 483869"/>
              <a:gd name="connsiteX32" fmla="*/ 54293 w 503872"/>
              <a:gd name="connsiteY32" fmla="*/ 75248 h 483869"/>
              <a:gd name="connsiteX33" fmla="*/ 76200 w 503872"/>
              <a:gd name="connsiteY33" fmla="*/ 75248 h 483869"/>
              <a:gd name="connsiteX34" fmla="*/ 76200 w 503872"/>
              <a:gd name="connsiteY34" fmla="*/ 119062 h 483869"/>
              <a:gd name="connsiteX35" fmla="*/ 117158 w 503872"/>
              <a:gd name="connsiteY35" fmla="*/ 232410 h 483869"/>
              <a:gd name="connsiteX36" fmla="*/ 106680 w 503872"/>
              <a:gd name="connsiteY36" fmla="*/ 232410 h 483869"/>
              <a:gd name="connsiteX37" fmla="*/ 367665 w 503872"/>
              <a:gd name="connsiteY37" fmla="*/ 421957 h 483869"/>
              <a:gd name="connsiteX38" fmla="*/ 379095 w 503872"/>
              <a:gd name="connsiteY38" fmla="*/ 433388 h 483869"/>
              <a:gd name="connsiteX39" fmla="*/ 379095 w 503872"/>
              <a:gd name="connsiteY39" fmla="*/ 443865 h 483869"/>
              <a:gd name="connsiteX40" fmla="*/ 367665 w 503872"/>
              <a:gd name="connsiteY40" fmla="*/ 455295 h 483869"/>
              <a:gd name="connsiteX41" fmla="*/ 136208 w 503872"/>
              <a:gd name="connsiteY41" fmla="*/ 455295 h 483869"/>
              <a:gd name="connsiteX42" fmla="*/ 124778 w 503872"/>
              <a:gd name="connsiteY42" fmla="*/ 443865 h 483869"/>
              <a:gd name="connsiteX43" fmla="*/ 124778 w 503872"/>
              <a:gd name="connsiteY43" fmla="*/ 433388 h 483869"/>
              <a:gd name="connsiteX44" fmla="*/ 136208 w 503872"/>
              <a:gd name="connsiteY44" fmla="*/ 421957 h 483869"/>
              <a:gd name="connsiteX45" fmla="*/ 224790 w 503872"/>
              <a:gd name="connsiteY45" fmla="*/ 421957 h 483869"/>
              <a:gd name="connsiteX46" fmla="*/ 278130 w 503872"/>
              <a:gd name="connsiteY46" fmla="*/ 421957 h 483869"/>
              <a:gd name="connsiteX47" fmla="*/ 367665 w 503872"/>
              <a:gd name="connsiteY47" fmla="*/ 421957 h 483869"/>
              <a:gd name="connsiteX48" fmla="*/ 240030 w 503872"/>
              <a:gd name="connsiteY48" fmla="*/ 295275 h 483869"/>
              <a:gd name="connsiteX49" fmla="*/ 264795 w 503872"/>
              <a:gd name="connsiteY49" fmla="*/ 295275 h 483869"/>
              <a:gd name="connsiteX50" fmla="*/ 264795 w 503872"/>
              <a:gd name="connsiteY50" fmla="*/ 393382 h 483869"/>
              <a:gd name="connsiteX51" fmla="*/ 240030 w 503872"/>
              <a:gd name="connsiteY51" fmla="*/ 393382 h 483869"/>
              <a:gd name="connsiteX52" fmla="*/ 240030 w 503872"/>
              <a:gd name="connsiteY52" fmla="*/ 295275 h 483869"/>
              <a:gd name="connsiteX53" fmla="*/ 252413 w 503872"/>
              <a:gd name="connsiteY53" fmla="*/ 266700 h 483869"/>
              <a:gd name="connsiteX54" fmla="*/ 103823 w 503872"/>
              <a:gd name="connsiteY54" fmla="*/ 118110 h 483869"/>
              <a:gd name="connsiteX55" fmla="*/ 103823 w 503872"/>
              <a:gd name="connsiteY55" fmla="*/ 60008 h 483869"/>
              <a:gd name="connsiteX56" fmla="*/ 136208 w 503872"/>
              <a:gd name="connsiteY56" fmla="*/ 27622 h 483869"/>
              <a:gd name="connsiteX57" fmla="*/ 368618 w 503872"/>
              <a:gd name="connsiteY57" fmla="*/ 27622 h 483869"/>
              <a:gd name="connsiteX58" fmla="*/ 401003 w 503872"/>
              <a:gd name="connsiteY58" fmla="*/ 60008 h 483869"/>
              <a:gd name="connsiteX59" fmla="*/ 401003 w 503872"/>
              <a:gd name="connsiteY59" fmla="*/ 118110 h 483869"/>
              <a:gd name="connsiteX60" fmla="*/ 252413 w 503872"/>
              <a:gd name="connsiteY60" fmla="*/ 266700 h 483869"/>
              <a:gd name="connsiteX61" fmla="*/ 475298 w 503872"/>
              <a:gd name="connsiteY61" fmla="*/ 154305 h 483869"/>
              <a:gd name="connsiteX62" fmla="*/ 398145 w 503872"/>
              <a:gd name="connsiteY62" fmla="*/ 231458 h 483869"/>
              <a:gd name="connsiteX63" fmla="*/ 388620 w 503872"/>
              <a:gd name="connsiteY63" fmla="*/ 231458 h 483869"/>
              <a:gd name="connsiteX64" fmla="*/ 429578 w 503872"/>
              <a:gd name="connsiteY64" fmla="*/ 118110 h 483869"/>
              <a:gd name="connsiteX65" fmla="*/ 429578 w 503872"/>
              <a:gd name="connsiteY65" fmla="*/ 74295 h 483869"/>
              <a:gd name="connsiteX66" fmla="*/ 451485 w 503872"/>
              <a:gd name="connsiteY66" fmla="*/ 74295 h 483869"/>
              <a:gd name="connsiteX67" fmla="*/ 476250 w 503872"/>
              <a:gd name="connsiteY67" fmla="*/ 99060 h 483869"/>
              <a:gd name="connsiteX68" fmla="*/ 476250 w 503872"/>
              <a:gd name="connsiteY68" fmla="*/ 154305 h 483869"/>
              <a:gd name="connsiteX69" fmla="*/ 385763 w 503872"/>
              <a:gd name="connsiteY69" fmla="*/ 60960 h 483869"/>
              <a:gd name="connsiteX70" fmla="*/ 385763 w 503872"/>
              <a:gd name="connsiteY70" fmla="*/ 125730 h 483869"/>
              <a:gd name="connsiteX71" fmla="*/ 371475 w 503872"/>
              <a:gd name="connsiteY71" fmla="*/ 140018 h 483869"/>
              <a:gd name="connsiteX72" fmla="*/ 357188 w 503872"/>
              <a:gd name="connsiteY72" fmla="*/ 125730 h 483869"/>
              <a:gd name="connsiteX73" fmla="*/ 357188 w 503872"/>
              <a:gd name="connsiteY73" fmla="*/ 60960 h 483869"/>
              <a:gd name="connsiteX74" fmla="*/ 371475 w 503872"/>
              <a:gd name="connsiteY74" fmla="*/ 46672 h 483869"/>
              <a:gd name="connsiteX75" fmla="*/ 385763 w 503872"/>
              <a:gd name="connsiteY75" fmla="*/ 60960 h 483869"/>
              <a:gd name="connsiteX76" fmla="*/ 385763 w 503872"/>
              <a:gd name="connsiteY76" fmla="*/ 160973 h 483869"/>
              <a:gd name="connsiteX77" fmla="*/ 385763 w 503872"/>
              <a:gd name="connsiteY77" fmla="*/ 163830 h 483869"/>
              <a:gd name="connsiteX78" fmla="*/ 371475 w 503872"/>
              <a:gd name="connsiteY78" fmla="*/ 178118 h 483869"/>
              <a:gd name="connsiteX79" fmla="*/ 357188 w 503872"/>
              <a:gd name="connsiteY79" fmla="*/ 163830 h 483869"/>
              <a:gd name="connsiteX80" fmla="*/ 357188 w 503872"/>
              <a:gd name="connsiteY80" fmla="*/ 160973 h 483869"/>
              <a:gd name="connsiteX81" fmla="*/ 371475 w 503872"/>
              <a:gd name="connsiteY81" fmla="*/ 146685 h 483869"/>
              <a:gd name="connsiteX82" fmla="*/ 385763 w 503872"/>
              <a:gd name="connsiteY82" fmla="*/ 160973 h 48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3872" h="483869">
                <a:moveTo>
                  <a:pt x="450532" y="46672"/>
                </a:moveTo>
                <a:lnTo>
                  <a:pt x="426720" y="46672"/>
                </a:lnTo>
                <a:cubicBezTo>
                  <a:pt x="420053" y="20003"/>
                  <a:pt x="396240" y="0"/>
                  <a:pt x="367665" y="0"/>
                </a:cubicBezTo>
                <a:lnTo>
                  <a:pt x="136208" y="0"/>
                </a:lnTo>
                <a:cubicBezTo>
                  <a:pt x="107633" y="0"/>
                  <a:pt x="83820" y="20003"/>
                  <a:pt x="77153" y="46672"/>
                </a:cubicBezTo>
                <a:lnTo>
                  <a:pt x="53340" y="46672"/>
                </a:lnTo>
                <a:cubicBezTo>
                  <a:pt x="23813" y="46672"/>
                  <a:pt x="0" y="70485"/>
                  <a:pt x="0" y="100013"/>
                </a:cubicBezTo>
                <a:lnTo>
                  <a:pt x="0" y="154305"/>
                </a:lnTo>
                <a:cubicBezTo>
                  <a:pt x="0" y="212408"/>
                  <a:pt x="47625" y="260033"/>
                  <a:pt x="105728" y="260033"/>
                </a:cubicBezTo>
                <a:lnTo>
                  <a:pt x="142875" y="260033"/>
                </a:lnTo>
                <a:cubicBezTo>
                  <a:pt x="143828" y="260033"/>
                  <a:pt x="144780" y="260033"/>
                  <a:pt x="145733" y="260033"/>
                </a:cubicBezTo>
                <a:cubicBezTo>
                  <a:pt x="164783" y="274320"/>
                  <a:pt x="186690" y="284798"/>
                  <a:pt x="210503" y="290513"/>
                </a:cubicBezTo>
                <a:lnTo>
                  <a:pt x="210503" y="393382"/>
                </a:lnTo>
                <a:lnTo>
                  <a:pt x="136208" y="393382"/>
                </a:lnTo>
                <a:cubicBezTo>
                  <a:pt x="114300" y="393382"/>
                  <a:pt x="96203" y="411480"/>
                  <a:pt x="96203" y="433388"/>
                </a:cubicBezTo>
                <a:lnTo>
                  <a:pt x="96203" y="443865"/>
                </a:lnTo>
                <a:cubicBezTo>
                  <a:pt x="96203" y="465773"/>
                  <a:pt x="114300" y="483870"/>
                  <a:pt x="136208" y="483870"/>
                </a:cubicBezTo>
                <a:lnTo>
                  <a:pt x="367665" y="483870"/>
                </a:lnTo>
                <a:cubicBezTo>
                  <a:pt x="389573" y="483870"/>
                  <a:pt x="407670" y="465773"/>
                  <a:pt x="407670" y="443865"/>
                </a:cubicBezTo>
                <a:lnTo>
                  <a:pt x="407670" y="433388"/>
                </a:lnTo>
                <a:cubicBezTo>
                  <a:pt x="407670" y="411480"/>
                  <a:pt x="389573" y="393382"/>
                  <a:pt x="367665" y="393382"/>
                </a:cubicBezTo>
                <a:lnTo>
                  <a:pt x="293370" y="393382"/>
                </a:lnTo>
                <a:lnTo>
                  <a:pt x="293370" y="290513"/>
                </a:lnTo>
                <a:cubicBezTo>
                  <a:pt x="317183" y="284798"/>
                  <a:pt x="339090" y="274320"/>
                  <a:pt x="358140" y="260033"/>
                </a:cubicBezTo>
                <a:cubicBezTo>
                  <a:pt x="359093" y="260033"/>
                  <a:pt x="360045" y="260033"/>
                  <a:pt x="360998" y="260033"/>
                </a:cubicBezTo>
                <a:lnTo>
                  <a:pt x="398145" y="260033"/>
                </a:lnTo>
                <a:cubicBezTo>
                  <a:pt x="456248" y="260033"/>
                  <a:pt x="503873" y="212408"/>
                  <a:pt x="503873" y="154305"/>
                </a:cubicBezTo>
                <a:lnTo>
                  <a:pt x="503873" y="100013"/>
                </a:lnTo>
                <a:cubicBezTo>
                  <a:pt x="503873" y="70485"/>
                  <a:pt x="480060" y="46672"/>
                  <a:pt x="450532" y="46672"/>
                </a:cubicBezTo>
                <a:moveTo>
                  <a:pt x="106680" y="231458"/>
                </a:moveTo>
                <a:cubicBezTo>
                  <a:pt x="63818" y="231458"/>
                  <a:pt x="29528" y="197168"/>
                  <a:pt x="29528" y="154305"/>
                </a:cubicBezTo>
                <a:lnTo>
                  <a:pt x="29528" y="100013"/>
                </a:lnTo>
                <a:cubicBezTo>
                  <a:pt x="29528" y="86677"/>
                  <a:pt x="40958" y="75248"/>
                  <a:pt x="54293" y="75248"/>
                </a:cubicBezTo>
                <a:lnTo>
                  <a:pt x="76200" y="75248"/>
                </a:lnTo>
                <a:lnTo>
                  <a:pt x="76200" y="119062"/>
                </a:lnTo>
                <a:cubicBezTo>
                  <a:pt x="76200" y="161925"/>
                  <a:pt x="91440" y="201930"/>
                  <a:pt x="117158" y="232410"/>
                </a:cubicBezTo>
                <a:lnTo>
                  <a:pt x="106680" y="232410"/>
                </a:lnTo>
                <a:close/>
                <a:moveTo>
                  <a:pt x="367665" y="421957"/>
                </a:moveTo>
                <a:cubicBezTo>
                  <a:pt x="373380" y="421957"/>
                  <a:pt x="379095" y="426720"/>
                  <a:pt x="379095" y="433388"/>
                </a:cubicBezTo>
                <a:lnTo>
                  <a:pt x="379095" y="443865"/>
                </a:lnTo>
                <a:cubicBezTo>
                  <a:pt x="379095" y="449580"/>
                  <a:pt x="374332" y="455295"/>
                  <a:pt x="367665" y="455295"/>
                </a:cubicBezTo>
                <a:lnTo>
                  <a:pt x="136208" y="455295"/>
                </a:lnTo>
                <a:cubicBezTo>
                  <a:pt x="130493" y="455295"/>
                  <a:pt x="124778" y="450532"/>
                  <a:pt x="124778" y="443865"/>
                </a:cubicBezTo>
                <a:lnTo>
                  <a:pt x="124778" y="433388"/>
                </a:lnTo>
                <a:cubicBezTo>
                  <a:pt x="124778" y="427673"/>
                  <a:pt x="129540" y="421957"/>
                  <a:pt x="136208" y="421957"/>
                </a:cubicBezTo>
                <a:lnTo>
                  <a:pt x="224790" y="421957"/>
                </a:lnTo>
                <a:lnTo>
                  <a:pt x="278130" y="421957"/>
                </a:lnTo>
                <a:lnTo>
                  <a:pt x="367665" y="421957"/>
                </a:lnTo>
                <a:close/>
                <a:moveTo>
                  <a:pt x="240030" y="295275"/>
                </a:moveTo>
                <a:lnTo>
                  <a:pt x="264795" y="295275"/>
                </a:lnTo>
                <a:lnTo>
                  <a:pt x="264795" y="393382"/>
                </a:lnTo>
                <a:lnTo>
                  <a:pt x="240030" y="393382"/>
                </a:lnTo>
                <a:lnTo>
                  <a:pt x="240030" y="295275"/>
                </a:lnTo>
                <a:close/>
                <a:moveTo>
                  <a:pt x="252413" y="266700"/>
                </a:moveTo>
                <a:cubicBezTo>
                  <a:pt x="170498" y="266700"/>
                  <a:pt x="103823" y="200025"/>
                  <a:pt x="103823" y="118110"/>
                </a:cubicBezTo>
                <a:lnTo>
                  <a:pt x="103823" y="60008"/>
                </a:lnTo>
                <a:cubicBezTo>
                  <a:pt x="103823" y="41910"/>
                  <a:pt x="118110" y="27622"/>
                  <a:pt x="136208" y="27622"/>
                </a:cubicBezTo>
                <a:lnTo>
                  <a:pt x="368618" y="27622"/>
                </a:lnTo>
                <a:cubicBezTo>
                  <a:pt x="386715" y="27622"/>
                  <a:pt x="401003" y="41910"/>
                  <a:pt x="401003" y="60008"/>
                </a:cubicBezTo>
                <a:lnTo>
                  <a:pt x="401003" y="118110"/>
                </a:lnTo>
                <a:cubicBezTo>
                  <a:pt x="401003" y="200025"/>
                  <a:pt x="334328" y="266700"/>
                  <a:pt x="252413" y="266700"/>
                </a:cubicBezTo>
                <a:moveTo>
                  <a:pt x="475298" y="154305"/>
                </a:moveTo>
                <a:cubicBezTo>
                  <a:pt x="475298" y="197168"/>
                  <a:pt x="440055" y="231458"/>
                  <a:pt x="398145" y="231458"/>
                </a:cubicBezTo>
                <a:lnTo>
                  <a:pt x="388620" y="231458"/>
                </a:lnTo>
                <a:cubicBezTo>
                  <a:pt x="414338" y="200978"/>
                  <a:pt x="429578" y="160973"/>
                  <a:pt x="429578" y="118110"/>
                </a:cubicBezTo>
                <a:lnTo>
                  <a:pt x="429578" y="74295"/>
                </a:lnTo>
                <a:lnTo>
                  <a:pt x="451485" y="74295"/>
                </a:lnTo>
                <a:cubicBezTo>
                  <a:pt x="464820" y="74295"/>
                  <a:pt x="476250" y="85725"/>
                  <a:pt x="476250" y="99060"/>
                </a:cubicBezTo>
                <a:lnTo>
                  <a:pt x="476250" y="154305"/>
                </a:lnTo>
                <a:close/>
                <a:moveTo>
                  <a:pt x="385763" y="60960"/>
                </a:moveTo>
                <a:lnTo>
                  <a:pt x="385763" y="125730"/>
                </a:lnTo>
                <a:cubicBezTo>
                  <a:pt x="385763" y="133350"/>
                  <a:pt x="379095" y="140018"/>
                  <a:pt x="371475" y="140018"/>
                </a:cubicBezTo>
                <a:cubicBezTo>
                  <a:pt x="363855" y="140018"/>
                  <a:pt x="357188" y="133350"/>
                  <a:pt x="357188" y="125730"/>
                </a:cubicBezTo>
                <a:lnTo>
                  <a:pt x="357188" y="60960"/>
                </a:lnTo>
                <a:cubicBezTo>
                  <a:pt x="357188" y="53340"/>
                  <a:pt x="363855" y="46672"/>
                  <a:pt x="371475" y="46672"/>
                </a:cubicBezTo>
                <a:cubicBezTo>
                  <a:pt x="379095" y="46672"/>
                  <a:pt x="385763" y="53340"/>
                  <a:pt x="385763" y="60960"/>
                </a:cubicBezTo>
                <a:moveTo>
                  <a:pt x="385763" y="160973"/>
                </a:moveTo>
                <a:lnTo>
                  <a:pt x="385763" y="163830"/>
                </a:lnTo>
                <a:cubicBezTo>
                  <a:pt x="385763" y="171450"/>
                  <a:pt x="379095" y="178118"/>
                  <a:pt x="371475" y="178118"/>
                </a:cubicBezTo>
                <a:cubicBezTo>
                  <a:pt x="363855" y="178118"/>
                  <a:pt x="357188" y="171450"/>
                  <a:pt x="357188" y="163830"/>
                </a:cubicBezTo>
                <a:lnTo>
                  <a:pt x="357188" y="160973"/>
                </a:lnTo>
                <a:cubicBezTo>
                  <a:pt x="357188" y="153353"/>
                  <a:pt x="363855" y="146685"/>
                  <a:pt x="371475" y="146685"/>
                </a:cubicBezTo>
                <a:cubicBezTo>
                  <a:pt x="379095" y="146685"/>
                  <a:pt x="385763" y="152400"/>
                  <a:pt x="385763" y="160973"/>
                </a:cubicBezTo>
              </a:path>
            </a:pathLst>
          </a:custGeom>
          <a:gradFill>
            <a:gsLst>
              <a:gs pos="0">
                <a:schemeClr val="accent1"/>
              </a:gs>
              <a:gs pos="100000">
                <a:schemeClr val="accent5"/>
              </a:gs>
            </a:gsLst>
            <a:lin ang="3600000" scaled="0"/>
          </a:gradFill>
          <a:ln w="9525" cap="flat">
            <a:noFill/>
            <a:prstDash val="solid"/>
            <a:miter/>
          </a:ln>
        </p:spPr>
        <p:txBody>
          <a:bodyPr rtlCol="0" anchor="ctr"/>
          <a:lstStyle/>
          <a:p>
            <a:endParaRPr lang="en-US" sz="1799"/>
          </a:p>
        </p:txBody>
      </p:sp>
      <p:sp>
        <p:nvSpPr>
          <p:cNvPr id="10" name="Freeform: Shape 9">
            <a:extLst>
              <a:ext uri="{FF2B5EF4-FFF2-40B4-BE49-F238E27FC236}">
                <a16:creationId xmlns:a16="http://schemas.microsoft.com/office/drawing/2014/main" id="{02B24746-4B40-42AF-908C-95C320438E60}"/>
              </a:ext>
            </a:extLst>
          </p:cNvPr>
          <p:cNvSpPr/>
          <p:nvPr userDrawn="1"/>
        </p:nvSpPr>
        <p:spPr>
          <a:xfrm>
            <a:off x="5488234" y="4214376"/>
            <a:ext cx="915273"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85000"/>
              <a:alpha val="50000"/>
            </a:schemeClr>
          </a:solidFill>
          <a:ln w="15189" cap="flat">
            <a:noFill/>
            <a:prstDash val="solid"/>
            <a:miter/>
          </a:ln>
          <a:effectLst/>
        </p:spPr>
        <p:txBody>
          <a:bodyPr rtlCol="0" anchor="ctr"/>
          <a:lstStyle/>
          <a:p>
            <a:endParaRPr lang="en-ID" sz="1799"/>
          </a:p>
        </p:txBody>
      </p:sp>
      <p:sp>
        <p:nvSpPr>
          <p:cNvPr id="12" name="Freeform: Shape 11">
            <a:extLst>
              <a:ext uri="{FF2B5EF4-FFF2-40B4-BE49-F238E27FC236}">
                <a16:creationId xmlns:a16="http://schemas.microsoft.com/office/drawing/2014/main" id="{C710BAC8-E142-4CF5-B397-383D52AC6B58}"/>
              </a:ext>
            </a:extLst>
          </p:cNvPr>
          <p:cNvSpPr/>
          <p:nvPr userDrawn="1"/>
        </p:nvSpPr>
        <p:spPr>
          <a:xfrm>
            <a:off x="5864200" y="1840466"/>
            <a:ext cx="409696"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85000"/>
              <a:alpha val="50000"/>
            </a:schemeClr>
          </a:solidFill>
          <a:ln w="15189" cap="flat">
            <a:noFill/>
            <a:prstDash val="solid"/>
            <a:miter/>
          </a:ln>
          <a:effectLst/>
        </p:spPr>
        <p:txBody>
          <a:bodyPr rtlCol="0" anchor="ctr"/>
          <a:lstStyle/>
          <a:p>
            <a:endParaRPr lang="en-ID" sz="1799"/>
          </a:p>
        </p:txBody>
      </p:sp>
      <p:sp>
        <p:nvSpPr>
          <p:cNvPr id="14" name="Freeform: Shape 13">
            <a:extLst>
              <a:ext uri="{FF2B5EF4-FFF2-40B4-BE49-F238E27FC236}">
                <a16:creationId xmlns:a16="http://schemas.microsoft.com/office/drawing/2014/main" id="{FDB10941-B417-4B47-BF04-92D05EF706EF}"/>
              </a:ext>
            </a:extLst>
          </p:cNvPr>
          <p:cNvSpPr/>
          <p:nvPr userDrawn="1"/>
        </p:nvSpPr>
        <p:spPr>
          <a:xfrm>
            <a:off x="10602920" y="3257550"/>
            <a:ext cx="575427"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85000"/>
              <a:alpha val="50000"/>
            </a:schemeClr>
          </a:solidFill>
          <a:ln w="15189" cap="flat">
            <a:noFill/>
            <a:prstDash val="solid"/>
            <a:miter/>
          </a:ln>
          <a:effectLst/>
        </p:spPr>
        <p:txBody>
          <a:bodyPr rtlCol="0" anchor="ctr"/>
          <a:lstStyle/>
          <a:p>
            <a:endParaRPr lang="en-ID" sz="1799"/>
          </a:p>
        </p:txBody>
      </p:sp>
      <p:sp>
        <p:nvSpPr>
          <p:cNvPr id="15" name="PpHolder13">
            <a:extLst>
              <a:ext uri="{FF2B5EF4-FFF2-40B4-BE49-F238E27FC236}">
                <a16:creationId xmlns:a16="http://schemas.microsoft.com/office/drawing/2014/main" id="{CE05731B-EE1B-4DB1-8609-A8BDAB58898F}"/>
              </a:ext>
            </a:extLst>
          </p:cNvPr>
          <p:cNvSpPr>
            <a:spLocks noGrp="1"/>
          </p:cNvSpPr>
          <p:nvPr>
            <p:ph type="pic" sz="quarter" idx="10"/>
          </p:nvPr>
        </p:nvSpPr>
        <p:spPr>
          <a:xfrm>
            <a:off x="-2715765" y="1329056"/>
            <a:ext cx="6609852" cy="6619639"/>
          </a:xfrm>
          <a:custGeom>
            <a:avLst/>
            <a:gdLst>
              <a:gd name="connsiteX0" fmla="*/ 3254041 w 6608991"/>
              <a:gd name="connsiteY0" fmla="*/ 434 h 6619639"/>
              <a:gd name="connsiteX1" fmla="*/ 6585868 w 6608991"/>
              <a:gd name="connsiteY1" fmla="*/ 2922171 h 6619639"/>
              <a:gd name="connsiteX2" fmla="*/ 3691972 w 6608991"/>
              <a:gd name="connsiteY2" fmla="*/ 6596517 h 6619639"/>
              <a:gd name="connsiteX3" fmla="*/ 22802 w 6608991"/>
              <a:gd name="connsiteY3" fmla="*/ 3697444 h 6619639"/>
              <a:gd name="connsiteX4" fmla="*/ 2916698 w 6608991"/>
              <a:gd name="connsiteY4" fmla="*/ 23097 h 6619639"/>
              <a:gd name="connsiteX5" fmla="*/ 3254041 w 6608991"/>
              <a:gd name="connsiteY5" fmla="*/ 434 h 66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8991" h="6619639">
                <a:moveTo>
                  <a:pt x="3254041" y="434"/>
                </a:moveTo>
                <a:cubicBezTo>
                  <a:pt x="4927861" y="-26687"/>
                  <a:pt x="6385142" y="1220864"/>
                  <a:pt x="6585868" y="2922171"/>
                </a:cubicBezTo>
                <a:cubicBezTo>
                  <a:pt x="6799974" y="4736897"/>
                  <a:pt x="5503247" y="6382411"/>
                  <a:pt x="3691972" y="6596517"/>
                </a:cubicBezTo>
                <a:cubicBezTo>
                  <a:pt x="1880697" y="6810624"/>
                  <a:pt x="236909" y="5513896"/>
                  <a:pt x="22802" y="3697444"/>
                </a:cubicBezTo>
                <a:cubicBezTo>
                  <a:pt x="-189579" y="1882717"/>
                  <a:pt x="1105423" y="237204"/>
                  <a:pt x="2916698" y="23097"/>
                </a:cubicBezTo>
                <a:cubicBezTo>
                  <a:pt x="3029902" y="9715"/>
                  <a:pt x="3142453" y="2242"/>
                  <a:pt x="3254041" y="434"/>
                </a:cubicBezTo>
                <a:close/>
              </a:path>
            </a:pathLst>
          </a:custGeom>
        </p:spPr>
      </p:sp>
      <p:pic>
        <p:nvPicPr>
          <p:cNvPr id="16" name="Picture 15" descr="A picture containing light&#10;&#10;Description automatically generated">
            <a:extLst>
              <a:ext uri="{FF2B5EF4-FFF2-40B4-BE49-F238E27FC236}">
                <a16:creationId xmlns:a16="http://schemas.microsoft.com/office/drawing/2014/main" id="{2D3C8992-FFFE-46D6-BE9B-19284C2858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269" y="4621738"/>
            <a:ext cx="2614282" cy="2614282"/>
          </a:xfrm>
          <a:prstGeom prst="rect">
            <a:avLst/>
          </a:prstGeom>
        </p:spPr>
      </p:pic>
      <p:sp>
        <p:nvSpPr>
          <p:cNvPr id="7" name="Grand Title">
            <a:extLst>
              <a:ext uri="{FF2B5EF4-FFF2-40B4-BE49-F238E27FC236}">
                <a16:creationId xmlns:a16="http://schemas.microsoft.com/office/drawing/2014/main" id="{FE9AC7F3-245F-48DA-8F62-9985B058143E}"/>
              </a:ext>
            </a:extLst>
          </p:cNvPr>
          <p:cNvSpPr txBox="1"/>
          <p:nvPr userDrawn="1"/>
        </p:nvSpPr>
        <p:spPr>
          <a:xfrm>
            <a:off x="7008231" y="5475470"/>
            <a:ext cx="4383181" cy="769441"/>
          </a:xfrm>
          <a:prstGeom prst="rect">
            <a:avLst/>
          </a:prstGeom>
          <a:noFill/>
        </p:spPr>
        <p:txBody>
          <a:bodyPr wrap="none" lIns="0" tIns="0" rIns="0" bIns="0" rtlCol="0" anchor="t" anchorCtr="0">
            <a:spAutoFit/>
          </a:bodyPr>
          <a:lstStyle/>
          <a:p>
            <a:pPr algn="r"/>
            <a:r>
              <a:rPr lang="en-US" sz="5001">
                <a:solidFill>
                  <a:schemeClr val="tx1">
                    <a:lumMod val="85000"/>
                    <a:lumOff val="15000"/>
                  </a:schemeClr>
                </a:solidFill>
                <a:latin typeface="+mj-lt"/>
              </a:rPr>
              <a:t>INFO </a:t>
            </a:r>
            <a:r>
              <a:rPr lang="en-US" sz="5001">
                <a:solidFill>
                  <a:schemeClr val="bg1"/>
                </a:solidFill>
                <a:latin typeface="+mj-lt"/>
              </a:rPr>
              <a:t>GRAPHICS</a:t>
            </a:r>
            <a:endParaRPr lang="en-ID" sz="5001">
              <a:solidFill>
                <a:schemeClr val="bg1"/>
              </a:solidFill>
              <a:latin typeface="+mj-lt"/>
            </a:endParaRPr>
          </a:p>
        </p:txBody>
      </p:sp>
      <p:pic>
        <p:nvPicPr>
          <p:cNvPr id="17" name="Picture 16" descr="A picture containing light&#10;&#10;Description automatically generated">
            <a:extLst>
              <a:ext uri="{FF2B5EF4-FFF2-40B4-BE49-F238E27FC236}">
                <a16:creationId xmlns:a16="http://schemas.microsoft.com/office/drawing/2014/main" id="{0785256D-0D9B-4F65-AB21-42299569EB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84269" y="-703000"/>
            <a:ext cx="1779076" cy="1779076"/>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486F5792-B806-49AC-BD03-A3BD73B3E6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90886" y="-868789"/>
            <a:ext cx="1944865" cy="1944865"/>
          </a:xfrm>
          <a:prstGeom prst="rect">
            <a:avLst/>
          </a:prstGeom>
        </p:spPr>
      </p:pic>
    </p:spTree>
    <p:extLst>
      <p:ext uri="{BB962C8B-B14F-4D97-AF65-F5344CB8AC3E}">
        <p14:creationId xmlns:p14="http://schemas.microsoft.com/office/powerpoint/2010/main" val="2688743991"/>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2E28EFF-E850-4005-8810-0E5403C145BF}"/>
              </a:ext>
            </a:extLst>
          </p:cNvPr>
          <p:cNvSpPr/>
          <p:nvPr userDrawn="1"/>
        </p:nvSpPr>
        <p:spPr>
          <a:xfrm>
            <a:off x="5319144" y="215082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grpSp>
        <p:nvGrpSpPr>
          <p:cNvPr id="8" name="Group 7">
            <a:extLst>
              <a:ext uri="{FF2B5EF4-FFF2-40B4-BE49-F238E27FC236}">
                <a16:creationId xmlns:a16="http://schemas.microsoft.com/office/drawing/2014/main" id="{D3B505F8-1E6E-40B0-A189-6D931D2F302A}"/>
              </a:ext>
            </a:extLst>
          </p:cNvPr>
          <p:cNvGrpSpPr/>
          <p:nvPr userDrawn="1"/>
        </p:nvGrpSpPr>
        <p:grpSpPr>
          <a:xfrm>
            <a:off x="2522973" y="2976498"/>
            <a:ext cx="7147645" cy="2781288"/>
            <a:chOff x="2361629" y="1975391"/>
            <a:chExt cx="7470330" cy="2907230"/>
          </a:xfrm>
        </p:grpSpPr>
        <p:sp>
          <p:nvSpPr>
            <p:cNvPr id="9" name="Freeform 31">
              <a:extLst>
                <a:ext uri="{FF2B5EF4-FFF2-40B4-BE49-F238E27FC236}">
                  <a16:creationId xmlns:a16="http://schemas.microsoft.com/office/drawing/2014/main" id="{DCD5B50C-92C0-4C5D-934E-0D78EBCB762D}"/>
                </a:ext>
              </a:extLst>
            </p:cNvPr>
            <p:cNvSpPr/>
            <p:nvPr/>
          </p:nvSpPr>
          <p:spPr>
            <a:xfrm flipH="1">
              <a:off x="2361629" y="1975391"/>
              <a:ext cx="7470330" cy="2907230"/>
            </a:xfrm>
            <a:custGeom>
              <a:avLst/>
              <a:gdLst>
                <a:gd name="connsiteX0" fmla="*/ 5260449 w 7470330"/>
                <a:gd name="connsiteY0" fmla="*/ 0 h 2907230"/>
                <a:gd name="connsiteX1" fmla="*/ 5256330 w 7470330"/>
                <a:gd name="connsiteY1" fmla="*/ 394 h 2907230"/>
                <a:gd name="connsiteX2" fmla="*/ 5252211 w 7470330"/>
                <a:gd name="connsiteY2" fmla="*/ 0 h 2907230"/>
                <a:gd name="connsiteX3" fmla="*/ 5177064 w 7470330"/>
                <a:gd name="connsiteY3" fmla="*/ 7971 h 2907230"/>
                <a:gd name="connsiteX4" fmla="*/ 5120346 w 7470330"/>
                <a:gd name="connsiteY4" fmla="*/ 13392 h 2907230"/>
                <a:gd name="connsiteX5" fmla="*/ 5117373 w 7470330"/>
                <a:gd name="connsiteY5" fmla="*/ 14302 h 2907230"/>
                <a:gd name="connsiteX6" fmla="*/ 5113740 w 7470330"/>
                <a:gd name="connsiteY6" fmla="*/ 14687 h 2907230"/>
                <a:gd name="connsiteX7" fmla="*/ 5027244 w 7470330"/>
                <a:gd name="connsiteY7" fmla="*/ 41882 h 2907230"/>
                <a:gd name="connsiteX8" fmla="*/ 4989669 w 7470330"/>
                <a:gd name="connsiteY8" fmla="*/ 53380 h 2907230"/>
                <a:gd name="connsiteX9" fmla="*/ 4988261 w 7470330"/>
                <a:gd name="connsiteY9" fmla="*/ 54138 h 2907230"/>
                <a:gd name="connsiteX10" fmla="*/ 4984780 w 7470330"/>
                <a:gd name="connsiteY10" fmla="*/ 55232 h 2907230"/>
                <a:gd name="connsiteX11" fmla="*/ 4875797 w 7470330"/>
                <a:gd name="connsiteY11" fmla="*/ 114691 h 2907230"/>
                <a:gd name="connsiteX12" fmla="*/ 4871272 w 7470330"/>
                <a:gd name="connsiteY12" fmla="*/ 117127 h 2907230"/>
                <a:gd name="connsiteX13" fmla="*/ 4871154 w 7470330"/>
                <a:gd name="connsiteY13" fmla="*/ 117224 h 2907230"/>
                <a:gd name="connsiteX14" fmla="*/ 4868056 w 7470330"/>
                <a:gd name="connsiteY14" fmla="*/ 118914 h 2907230"/>
                <a:gd name="connsiteX15" fmla="*/ 4577993 w 7470330"/>
                <a:gd name="connsiteY15" fmla="*/ 550572 h 2907230"/>
                <a:gd name="connsiteX16" fmla="*/ 4577847 w 7470330"/>
                <a:gd name="connsiteY16" fmla="*/ 551946 h 2907230"/>
                <a:gd name="connsiteX17" fmla="*/ 4577514 w 7470330"/>
                <a:gd name="connsiteY17" fmla="*/ 553012 h 2907230"/>
                <a:gd name="connsiteX18" fmla="*/ 4572492 w 7470330"/>
                <a:gd name="connsiteY18" fmla="*/ 602459 h 2907230"/>
                <a:gd name="connsiteX19" fmla="*/ 4563306 w 7470330"/>
                <a:gd name="connsiteY19" fmla="*/ 689111 h 2907230"/>
                <a:gd name="connsiteX20" fmla="*/ 4563493 w 7470330"/>
                <a:gd name="connsiteY20" fmla="*/ 691066 h 2907230"/>
                <a:gd name="connsiteX21" fmla="*/ 4563294 w 7470330"/>
                <a:gd name="connsiteY21" fmla="*/ 693030 h 2907230"/>
                <a:gd name="connsiteX22" fmla="*/ 4567595 w 7470330"/>
                <a:gd name="connsiteY22" fmla="*/ 733977 h 2907230"/>
                <a:gd name="connsiteX23" fmla="*/ 4576698 w 7470330"/>
                <a:gd name="connsiteY23" fmla="*/ 829214 h 2907230"/>
                <a:gd name="connsiteX24" fmla="*/ 4578070 w 7470330"/>
                <a:gd name="connsiteY24" fmla="*/ 833695 h 2907230"/>
                <a:gd name="connsiteX25" fmla="*/ 4578557 w 7470330"/>
                <a:gd name="connsiteY25" fmla="*/ 838339 h 2907230"/>
                <a:gd name="connsiteX26" fmla="*/ 4595008 w 7470330"/>
                <a:gd name="connsiteY26" fmla="*/ 889049 h 2907230"/>
                <a:gd name="connsiteX27" fmla="*/ 4616685 w 7470330"/>
                <a:gd name="connsiteY27" fmla="*/ 959890 h 2907230"/>
                <a:gd name="connsiteX28" fmla="*/ 4619966 w 7470330"/>
                <a:gd name="connsiteY28" fmla="*/ 965982 h 2907230"/>
                <a:gd name="connsiteX29" fmla="*/ 4622284 w 7470330"/>
                <a:gd name="connsiteY29" fmla="*/ 973130 h 2907230"/>
                <a:gd name="connsiteX30" fmla="*/ 4578145 w 7470330"/>
                <a:gd name="connsiteY30" fmla="*/ 1210740 h 2907230"/>
                <a:gd name="connsiteX31" fmla="*/ 4253081 w 7470330"/>
                <a:gd name="connsiteY31" fmla="*/ 1536010 h 2907230"/>
                <a:gd name="connsiteX32" fmla="*/ 4015471 w 7470330"/>
                <a:gd name="connsiteY32" fmla="*/ 1580149 h 2907230"/>
                <a:gd name="connsiteX33" fmla="*/ 4008780 w 7470330"/>
                <a:gd name="connsiteY33" fmla="*/ 1577978 h 2907230"/>
                <a:gd name="connsiteX34" fmla="*/ 4005412 w 7470330"/>
                <a:gd name="connsiteY34" fmla="*/ 1576140 h 2907230"/>
                <a:gd name="connsiteX35" fmla="*/ 3942745 w 7470330"/>
                <a:gd name="connsiteY35" fmla="*/ 1556556 h 2907230"/>
                <a:gd name="connsiteX36" fmla="*/ 3880680 w 7470330"/>
                <a:gd name="connsiteY36" fmla="*/ 1536422 h 2907230"/>
                <a:gd name="connsiteX37" fmla="*/ 3875861 w 7470330"/>
                <a:gd name="connsiteY37" fmla="*/ 1535656 h 2907230"/>
                <a:gd name="connsiteX38" fmla="*/ 3874977 w 7470330"/>
                <a:gd name="connsiteY38" fmla="*/ 1535379 h 2907230"/>
                <a:gd name="connsiteX39" fmla="*/ 3872620 w 7470330"/>
                <a:gd name="connsiteY39" fmla="*/ 1535140 h 2907230"/>
                <a:gd name="connsiteX40" fmla="*/ 3809128 w 7470330"/>
                <a:gd name="connsiteY40" fmla="*/ 1525039 h 2907230"/>
                <a:gd name="connsiteX41" fmla="*/ 3735372 w 7470330"/>
                <a:gd name="connsiteY41" fmla="*/ 1521159 h 2907230"/>
                <a:gd name="connsiteX42" fmla="*/ 3735165 w 7470330"/>
                <a:gd name="connsiteY42" fmla="*/ 1521180 h 2907230"/>
                <a:gd name="connsiteX43" fmla="*/ 3734959 w 7470330"/>
                <a:gd name="connsiteY43" fmla="*/ 1521159 h 2907230"/>
                <a:gd name="connsiteX44" fmla="*/ 3661202 w 7470330"/>
                <a:gd name="connsiteY44" fmla="*/ 1525039 h 2907230"/>
                <a:gd name="connsiteX45" fmla="*/ 3597710 w 7470330"/>
                <a:gd name="connsiteY45" fmla="*/ 1535140 h 2907230"/>
                <a:gd name="connsiteX46" fmla="*/ 3595353 w 7470330"/>
                <a:gd name="connsiteY46" fmla="*/ 1535379 h 2907230"/>
                <a:gd name="connsiteX47" fmla="*/ 3594469 w 7470330"/>
                <a:gd name="connsiteY47" fmla="*/ 1535656 h 2907230"/>
                <a:gd name="connsiteX48" fmla="*/ 3589650 w 7470330"/>
                <a:gd name="connsiteY48" fmla="*/ 1536422 h 2907230"/>
                <a:gd name="connsiteX49" fmla="*/ 3527584 w 7470330"/>
                <a:gd name="connsiteY49" fmla="*/ 1556557 h 2907230"/>
                <a:gd name="connsiteX50" fmla="*/ 3464918 w 7470330"/>
                <a:gd name="connsiteY50" fmla="*/ 1576140 h 2907230"/>
                <a:gd name="connsiteX51" fmla="*/ 3461551 w 7470330"/>
                <a:gd name="connsiteY51" fmla="*/ 1577978 h 2907230"/>
                <a:gd name="connsiteX52" fmla="*/ 3454860 w 7470330"/>
                <a:gd name="connsiteY52" fmla="*/ 1580149 h 2907230"/>
                <a:gd name="connsiteX53" fmla="*/ 3217249 w 7470330"/>
                <a:gd name="connsiteY53" fmla="*/ 1536010 h 2907230"/>
                <a:gd name="connsiteX54" fmla="*/ 2892185 w 7470330"/>
                <a:gd name="connsiteY54" fmla="*/ 1210740 h 2907230"/>
                <a:gd name="connsiteX55" fmla="*/ 2848046 w 7470330"/>
                <a:gd name="connsiteY55" fmla="*/ 973130 h 2907230"/>
                <a:gd name="connsiteX56" fmla="*/ 2850364 w 7470330"/>
                <a:gd name="connsiteY56" fmla="*/ 965982 h 2907230"/>
                <a:gd name="connsiteX57" fmla="*/ 2853645 w 7470330"/>
                <a:gd name="connsiteY57" fmla="*/ 959890 h 2907230"/>
                <a:gd name="connsiteX58" fmla="*/ 2875321 w 7470330"/>
                <a:gd name="connsiteY58" fmla="*/ 889054 h 2907230"/>
                <a:gd name="connsiteX59" fmla="*/ 2891773 w 7470330"/>
                <a:gd name="connsiteY59" fmla="*/ 838339 h 2907230"/>
                <a:gd name="connsiteX60" fmla="*/ 2892261 w 7470330"/>
                <a:gd name="connsiteY60" fmla="*/ 833695 h 2907230"/>
                <a:gd name="connsiteX61" fmla="*/ 2893632 w 7470330"/>
                <a:gd name="connsiteY61" fmla="*/ 829214 h 2907230"/>
                <a:gd name="connsiteX62" fmla="*/ 2902734 w 7470330"/>
                <a:gd name="connsiteY62" fmla="*/ 733984 h 2907230"/>
                <a:gd name="connsiteX63" fmla="*/ 2907036 w 7470330"/>
                <a:gd name="connsiteY63" fmla="*/ 693030 h 2907230"/>
                <a:gd name="connsiteX64" fmla="*/ 2906837 w 7470330"/>
                <a:gd name="connsiteY64" fmla="*/ 691066 h 2907230"/>
                <a:gd name="connsiteX65" fmla="*/ 2907024 w 7470330"/>
                <a:gd name="connsiteY65" fmla="*/ 689111 h 2907230"/>
                <a:gd name="connsiteX66" fmla="*/ 2897838 w 7470330"/>
                <a:gd name="connsiteY66" fmla="*/ 602466 h 2907230"/>
                <a:gd name="connsiteX67" fmla="*/ 2892816 w 7470330"/>
                <a:gd name="connsiteY67" fmla="*/ 553012 h 2907230"/>
                <a:gd name="connsiteX68" fmla="*/ 2892483 w 7470330"/>
                <a:gd name="connsiteY68" fmla="*/ 551946 h 2907230"/>
                <a:gd name="connsiteX69" fmla="*/ 2892337 w 7470330"/>
                <a:gd name="connsiteY69" fmla="*/ 550572 h 2907230"/>
                <a:gd name="connsiteX70" fmla="*/ 2602274 w 7470330"/>
                <a:gd name="connsiteY70" fmla="*/ 118914 h 2907230"/>
                <a:gd name="connsiteX71" fmla="*/ 2599176 w 7470330"/>
                <a:gd name="connsiteY71" fmla="*/ 117224 h 2907230"/>
                <a:gd name="connsiteX72" fmla="*/ 2599058 w 7470330"/>
                <a:gd name="connsiteY72" fmla="*/ 117127 h 2907230"/>
                <a:gd name="connsiteX73" fmla="*/ 2594537 w 7470330"/>
                <a:gd name="connsiteY73" fmla="*/ 114693 h 2907230"/>
                <a:gd name="connsiteX74" fmla="*/ 2485550 w 7470330"/>
                <a:gd name="connsiteY74" fmla="*/ 55232 h 2907230"/>
                <a:gd name="connsiteX75" fmla="*/ 2482069 w 7470330"/>
                <a:gd name="connsiteY75" fmla="*/ 54138 h 2907230"/>
                <a:gd name="connsiteX76" fmla="*/ 2480661 w 7470330"/>
                <a:gd name="connsiteY76" fmla="*/ 53380 h 2907230"/>
                <a:gd name="connsiteX77" fmla="*/ 2443086 w 7470330"/>
                <a:gd name="connsiteY77" fmla="*/ 41882 h 2907230"/>
                <a:gd name="connsiteX78" fmla="*/ 2356590 w 7470330"/>
                <a:gd name="connsiteY78" fmla="*/ 14687 h 2907230"/>
                <a:gd name="connsiteX79" fmla="*/ 2352957 w 7470330"/>
                <a:gd name="connsiteY79" fmla="*/ 14302 h 2907230"/>
                <a:gd name="connsiteX80" fmla="*/ 2349984 w 7470330"/>
                <a:gd name="connsiteY80" fmla="*/ 13392 h 2907230"/>
                <a:gd name="connsiteX81" fmla="*/ 2293267 w 7470330"/>
                <a:gd name="connsiteY81" fmla="*/ 7971 h 2907230"/>
                <a:gd name="connsiteX82" fmla="*/ 2218119 w 7470330"/>
                <a:gd name="connsiteY82" fmla="*/ 0 h 2907230"/>
                <a:gd name="connsiteX83" fmla="*/ 2214000 w 7470330"/>
                <a:gd name="connsiteY83" fmla="*/ 394 h 2907230"/>
                <a:gd name="connsiteX84" fmla="*/ 2209881 w 7470330"/>
                <a:gd name="connsiteY84" fmla="*/ 0 h 2907230"/>
                <a:gd name="connsiteX85" fmla="*/ 2134734 w 7470330"/>
                <a:gd name="connsiteY85" fmla="*/ 7971 h 2907230"/>
                <a:gd name="connsiteX86" fmla="*/ 2078016 w 7470330"/>
                <a:gd name="connsiteY86" fmla="*/ 13392 h 2907230"/>
                <a:gd name="connsiteX87" fmla="*/ 2075044 w 7470330"/>
                <a:gd name="connsiteY87" fmla="*/ 14302 h 2907230"/>
                <a:gd name="connsiteX88" fmla="*/ 2071410 w 7470330"/>
                <a:gd name="connsiteY88" fmla="*/ 14687 h 2907230"/>
                <a:gd name="connsiteX89" fmla="*/ 1984915 w 7470330"/>
                <a:gd name="connsiteY89" fmla="*/ 41882 h 2907230"/>
                <a:gd name="connsiteX90" fmla="*/ 1947340 w 7470330"/>
                <a:gd name="connsiteY90" fmla="*/ 53380 h 2907230"/>
                <a:gd name="connsiteX91" fmla="*/ 1945931 w 7470330"/>
                <a:gd name="connsiteY91" fmla="*/ 54138 h 2907230"/>
                <a:gd name="connsiteX92" fmla="*/ 1942450 w 7470330"/>
                <a:gd name="connsiteY92" fmla="*/ 55232 h 2907230"/>
                <a:gd name="connsiteX93" fmla="*/ 1833464 w 7470330"/>
                <a:gd name="connsiteY93" fmla="*/ 114693 h 2907230"/>
                <a:gd name="connsiteX94" fmla="*/ 1828943 w 7470330"/>
                <a:gd name="connsiteY94" fmla="*/ 117127 h 2907230"/>
                <a:gd name="connsiteX95" fmla="*/ 1828825 w 7470330"/>
                <a:gd name="connsiteY95" fmla="*/ 117224 h 2907230"/>
                <a:gd name="connsiteX96" fmla="*/ 1825726 w 7470330"/>
                <a:gd name="connsiteY96" fmla="*/ 118914 h 2907230"/>
                <a:gd name="connsiteX97" fmla="*/ 1535663 w 7470330"/>
                <a:gd name="connsiteY97" fmla="*/ 550572 h 2907230"/>
                <a:gd name="connsiteX98" fmla="*/ 1535518 w 7470330"/>
                <a:gd name="connsiteY98" fmla="*/ 551946 h 2907230"/>
                <a:gd name="connsiteX99" fmla="*/ 1535185 w 7470330"/>
                <a:gd name="connsiteY99" fmla="*/ 553012 h 2907230"/>
                <a:gd name="connsiteX100" fmla="*/ 1530162 w 7470330"/>
                <a:gd name="connsiteY100" fmla="*/ 602466 h 2907230"/>
                <a:gd name="connsiteX101" fmla="*/ 1520977 w 7470330"/>
                <a:gd name="connsiteY101" fmla="*/ 689111 h 2907230"/>
                <a:gd name="connsiteX102" fmla="*/ 1521164 w 7470330"/>
                <a:gd name="connsiteY102" fmla="*/ 691066 h 2907230"/>
                <a:gd name="connsiteX103" fmla="*/ 1520964 w 7470330"/>
                <a:gd name="connsiteY103" fmla="*/ 693030 h 2907230"/>
                <a:gd name="connsiteX104" fmla="*/ 1525266 w 7470330"/>
                <a:gd name="connsiteY104" fmla="*/ 733984 h 2907230"/>
                <a:gd name="connsiteX105" fmla="*/ 1534369 w 7470330"/>
                <a:gd name="connsiteY105" fmla="*/ 829214 h 2907230"/>
                <a:gd name="connsiteX106" fmla="*/ 1535740 w 7470330"/>
                <a:gd name="connsiteY106" fmla="*/ 833695 h 2907230"/>
                <a:gd name="connsiteX107" fmla="*/ 1536228 w 7470330"/>
                <a:gd name="connsiteY107" fmla="*/ 838339 h 2907230"/>
                <a:gd name="connsiteX108" fmla="*/ 1552680 w 7470330"/>
                <a:gd name="connsiteY108" fmla="*/ 889054 h 2907230"/>
                <a:gd name="connsiteX109" fmla="*/ 1574356 w 7470330"/>
                <a:gd name="connsiteY109" fmla="*/ 959890 h 2907230"/>
                <a:gd name="connsiteX110" fmla="*/ 1577636 w 7470330"/>
                <a:gd name="connsiteY110" fmla="*/ 965982 h 2907230"/>
                <a:gd name="connsiteX111" fmla="*/ 1579955 w 7470330"/>
                <a:gd name="connsiteY111" fmla="*/ 973130 h 2907230"/>
                <a:gd name="connsiteX112" fmla="*/ 1535815 w 7470330"/>
                <a:gd name="connsiteY112" fmla="*/ 1210740 h 2907230"/>
                <a:gd name="connsiteX113" fmla="*/ 1210752 w 7470330"/>
                <a:gd name="connsiteY113" fmla="*/ 1536010 h 2907230"/>
                <a:gd name="connsiteX114" fmla="*/ 973141 w 7470330"/>
                <a:gd name="connsiteY114" fmla="*/ 1580149 h 2907230"/>
                <a:gd name="connsiteX115" fmla="*/ 693042 w 7470330"/>
                <a:gd name="connsiteY115" fmla="*/ 1521159 h 2907230"/>
                <a:gd name="connsiteX116" fmla="*/ 12 w 7470330"/>
                <a:gd name="connsiteY116" fmla="*/ 2218314 h 2907230"/>
                <a:gd name="connsiteX117" fmla="*/ 688917 w 7470330"/>
                <a:gd name="connsiteY117" fmla="*/ 2907218 h 2907230"/>
                <a:gd name="connsiteX118" fmla="*/ 1386071 w 7470330"/>
                <a:gd name="connsiteY118" fmla="*/ 2214189 h 2907230"/>
                <a:gd name="connsiteX119" fmla="*/ 1327082 w 7470330"/>
                <a:gd name="connsiteY119" fmla="*/ 1934089 h 2907230"/>
                <a:gd name="connsiteX120" fmla="*/ 1371221 w 7470330"/>
                <a:gd name="connsiteY120" fmla="*/ 1696479 h 2907230"/>
                <a:gd name="connsiteX121" fmla="*/ 1696285 w 7470330"/>
                <a:gd name="connsiteY121" fmla="*/ 1371416 h 2907230"/>
                <a:gd name="connsiteX122" fmla="*/ 1933894 w 7470330"/>
                <a:gd name="connsiteY122" fmla="*/ 1327276 h 2907230"/>
                <a:gd name="connsiteX123" fmla="*/ 1939603 w 7470330"/>
                <a:gd name="connsiteY123" fmla="*/ 1329128 h 2907230"/>
                <a:gd name="connsiteX124" fmla="*/ 1943552 w 7470330"/>
                <a:gd name="connsiteY124" fmla="*/ 1331285 h 2907230"/>
                <a:gd name="connsiteX125" fmla="*/ 2017073 w 7470330"/>
                <a:gd name="connsiteY125" fmla="*/ 1354260 h 2907230"/>
                <a:gd name="connsiteX126" fmla="*/ 2068685 w 7470330"/>
                <a:gd name="connsiteY126" fmla="*/ 1371003 h 2907230"/>
                <a:gd name="connsiteX127" fmla="*/ 2072691 w 7470330"/>
                <a:gd name="connsiteY127" fmla="*/ 1371640 h 2907230"/>
                <a:gd name="connsiteX128" fmla="*/ 2073987 w 7470330"/>
                <a:gd name="connsiteY128" fmla="*/ 1372045 h 2907230"/>
                <a:gd name="connsiteX129" fmla="*/ 2077445 w 7470330"/>
                <a:gd name="connsiteY129" fmla="*/ 1372396 h 2907230"/>
                <a:gd name="connsiteX130" fmla="*/ 2140237 w 7470330"/>
                <a:gd name="connsiteY130" fmla="*/ 1382385 h 2907230"/>
                <a:gd name="connsiteX131" fmla="*/ 2213995 w 7470330"/>
                <a:gd name="connsiteY131" fmla="*/ 1386266 h 2907230"/>
                <a:gd name="connsiteX132" fmla="*/ 2214000 w 7470330"/>
                <a:gd name="connsiteY132" fmla="*/ 1386265 h 2907230"/>
                <a:gd name="connsiteX133" fmla="*/ 2214006 w 7470330"/>
                <a:gd name="connsiteY133" fmla="*/ 1386266 h 2907230"/>
                <a:gd name="connsiteX134" fmla="*/ 2287763 w 7470330"/>
                <a:gd name="connsiteY134" fmla="*/ 1382385 h 2907230"/>
                <a:gd name="connsiteX135" fmla="*/ 2350556 w 7470330"/>
                <a:gd name="connsiteY135" fmla="*/ 1372396 h 2907230"/>
                <a:gd name="connsiteX136" fmla="*/ 2354013 w 7470330"/>
                <a:gd name="connsiteY136" fmla="*/ 1372045 h 2907230"/>
                <a:gd name="connsiteX137" fmla="*/ 2355310 w 7470330"/>
                <a:gd name="connsiteY137" fmla="*/ 1371640 h 2907230"/>
                <a:gd name="connsiteX138" fmla="*/ 2359316 w 7470330"/>
                <a:gd name="connsiteY138" fmla="*/ 1371003 h 2907230"/>
                <a:gd name="connsiteX139" fmla="*/ 2410927 w 7470330"/>
                <a:gd name="connsiteY139" fmla="*/ 1354260 h 2907230"/>
                <a:gd name="connsiteX140" fmla="*/ 2484448 w 7470330"/>
                <a:gd name="connsiteY140" fmla="*/ 1331285 h 2907230"/>
                <a:gd name="connsiteX141" fmla="*/ 2488397 w 7470330"/>
                <a:gd name="connsiteY141" fmla="*/ 1329128 h 2907230"/>
                <a:gd name="connsiteX142" fmla="*/ 2494106 w 7470330"/>
                <a:gd name="connsiteY142" fmla="*/ 1327276 h 2907230"/>
                <a:gd name="connsiteX143" fmla="*/ 2731716 w 7470330"/>
                <a:gd name="connsiteY143" fmla="*/ 1371416 h 2907230"/>
                <a:gd name="connsiteX144" fmla="*/ 3056780 w 7470330"/>
                <a:gd name="connsiteY144" fmla="*/ 1696479 h 2907230"/>
                <a:gd name="connsiteX145" fmla="*/ 3100919 w 7470330"/>
                <a:gd name="connsiteY145" fmla="*/ 1934089 h 2907230"/>
                <a:gd name="connsiteX146" fmla="*/ 3097826 w 7470330"/>
                <a:gd name="connsiteY146" fmla="*/ 1943625 h 2907230"/>
                <a:gd name="connsiteX147" fmla="*/ 3095721 w 7470330"/>
                <a:gd name="connsiteY147" fmla="*/ 1947534 h 2907230"/>
                <a:gd name="connsiteX148" fmla="*/ 3081805 w 7470330"/>
                <a:gd name="connsiteY148" fmla="*/ 1993009 h 2907230"/>
                <a:gd name="connsiteX149" fmla="*/ 3057193 w 7470330"/>
                <a:gd name="connsiteY149" fmla="*/ 2068879 h 2907230"/>
                <a:gd name="connsiteX150" fmla="*/ 3056463 w 7470330"/>
                <a:gd name="connsiteY150" fmla="*/ 2075826 h 2907230"/>
                <a:gd name="connsiteX151" fmla="*/ 3055733 w 7470330"/>
                <a:gd name="connsiteY151" fmla="*/ 2078211 h 2907230"/>
                <a:gd name="connsiteX152" fmla="*/ 3050885 w 7470330"/>
                <a:gd name="connsiteY152" fmla="*/ 2128931 h 2907230"/>
                <a:gd name="connsiteX153" fmla="*/ 3041929 w 7470330"/>
                <a:gd name="connsiteY153" fmla="*/ 2214189 h 2907230"/>
                <a:gd name="connsiteX154" fmla="*/ 3042345 w 7470330"/>
                <a:gd name="connsiteY154" fmla="*/ 2218276 h 2907230"/>
                <a:gd name="connsiteX155" fmla="*/ 3042341 w 7470330"/>
                <a:gd name="connsiteY155" fmla="*/ 2218314 h 2907230"/>
                <a:gd name="connsiteX156" fmla="*/ 3042518 w 7470330"/>
                <a:gd name="connsiteY156" fmla="*/ 2219978 h 2907230"/>
                <a:gd name="connsiteX157" fmla="*/ 3056150 w 7470330"/>
                <a:gd name="connsiteY157" fmla="*/ 2354208 h 2907230"/>
                <a:gd name="connsiteX158" fmla="*/ 3096911 w 7470330"/>
                <a:gd name="connsiteY158" fmla="*/ 2484642 h 2907230"/>
                <a:gd name="connsiteX159" fmla="*/ 3151225 w 7470330"/>
                <a:gd name="connsiteY159" fmla="*/ 2584101 h 2907230"/>
                <a:gd name="connsiteX160" fmla="*/ 3161244 w 7470330"/>
                <a:gd name="connsiteY160" fmla="*/ 2602469 h 2907230"/>
                <a:gd name="connsiteX161" fmla="*/ 3161276 w 7470330"/>
                <a:gd name="connsiteY161" fmla="*/ 2602507 h 2907230"/>
                <a:gd name="connsiteX162" fmla="*/ 3161358 w 7470330"/>
                <a:gd name="connsiteY162" fmla="*/ 2602658 h 2907230"/>
                <a:gd name="connsiteX163" fmla="*/ 3170889 w 7470330"/>
                <a:gd name="connsiteY163" fmla="*/ 2614143 h 2907230"/>
                <a:gd name="connsiteX164" fmla="*/ 3245326 w 7470330"/>
                <a:gd name="connsiteY164" fmla="*/ 2704234 h 2907230"/>
                <a:gd name="connsiteX165" fmla="*/ 3246381 w 7470330"/>
                <a:gd name="connsiteY165" fmla="*/ 2705106 h 2907230"/>
                <a:gd name="connsiteX166" fmla="*/ 3246642 w 7470330"/>
                <a:gd name="connsiteY166" fmla="*/ 2705420 h 2907230"/>
                <a:gd name="connsiteX167" fmla="*/ 3262327 w 7470330"/>
                <a:gd name="connsiteY167" fmla="*/ 2718281 h 2907230"/>
                <a:gd name="connsiteX168" fmla="*/ 3347091 w 7470330"/>
                <a:gd name="connsiteY168" fmla="*/ 2788315 h 2907230"/>
                <a:gd name="connsiteX169" fmla="*/ 3349035 w 7470330"/>
                <a:gd name="connsiteY169" fmla="*/ 2789376 h 2907230"/>
                <a:gd name="connsiteX170" fmla="*/ 3349908 w 7470330"/>
                <a:gd name="connsiteY170" fmla="*/ 2790092 h 2907230"/>
                <a:gd name="connsiteX171" fmla="*/ 3383726 w 7470330"/>
                <a:gd name="connsiteY171" fmla="*/ 2808300 h 2907230"/>
                <a:gd name="connsiteX172" fmla="*/ 3463815 w 7470330"/>
                <a:gd name="connsiteY172" fmla="*/ 2851989 h 2907230"/>
                <a:gd name="connsiteX173" fmla="*/ 3466349 w 7470330"/>
                <a:gd name="connsiteY173" fmla="*/ 2852786 h 2907230"/>
                <a:gd name="connsiteX174" fmla="*/ 3468305 w 7470330"/>
                <a:gd name="connsiteY174" fmla="*/ 2853839 h 2907230"/>
                <a:gd name="connsiteX175" fmla="*/ 3520614 w 7470330"/>
                <a:gd name="connsiteY175" fmla="*/ 2869845 h 2907230"/>
                <a:gd name="connsiteX176" fmla="*/ 3592775 w 7470330"/>
                <a:gd name="connsiteY176" fmla="*/ 2892532 h 2907230"/>
                <a:gd name="connsiteX177" fmla="*/ 3595799 w 7470330"/>
                <a:gd name="connsiteY177" fmla="*/ 2892852 h 2907230"/>
                <a:gd name="connsiteX178" fmla="*/ 3598982 w 7470330"/>
                <a:gd name="connsiteY178" fmla="*/ 2893826 h 2907230"/>
                <a:gd name="connsiteX179" fmla="*/ 3659726 w 7470330"/>
                <a:gd name="connsiteY179" fmla="*/ 2899633 h 2907230"/>
                <a:gd name="connsiteX180" fmla="*/ 3731246 w 7470330"/>
                <a:gd name="connsiteY180" fmla="*/ 2907218 h 2907230"/>
                <a:gd name="connsiteX181" fmla="*/ 3735165 w 7470330"/>
                <a:gd name="connsiteY181" fmla="*/ 2906844 h 2907230"/>
                <a:gd name="connsiteX182" fmla="*/ 3739085 w 7470330"/>
                <a:gd name="connsiteY182" fmla="*/ 2907218 h 2907230"/>
                <a:gd name="connsiteX183" fmla="*/ 3810605 w 7470330"/>
                <a:gd name="connsiteY183" fmla="*/ 2899633 h 2907230"/>
                <a:gd name="connsiteX184" fmla="*/ 3871349 w 7470330"/>
                <a:gd name="connsiteY184" fmla="*/ 2893826 h 2907230"/>
                <a:gd name="connsiteX185" fmla="*/ 3874532 w 7470330"/>
                <a:gd name="connsiteY185" fmla="*/ 2892852 h 2907230"/>
                <a:gd name="connsiteX186" fmla="*/ 3877555 w 7470330"/>
                <a:gd name="connsiteY186" fmla="*/ 2892532 h 2907230"/>
                <a:gd name="connsiteX187" fmla="*/ 3949721 w 7470330"/>
                <a:gd name="connsiteY187" fmla="*/ 2869844 h 2907230"/>
                <a:gd name="connsiteX188" fmla="*/ 4002025 w 7470330"/>
                <a:gd name="connsiteY188" fmla="*/ 2853839 h 2907230"/>
                <a:gd name="connsiteX189" fmla="*/ 4003981 w 7470330"/>
                <a:gd name="connsiteY189" fmla="*/ 2852786 h 2907230"/>
                <a:gd name="connsiteX190" fmla="*/ 4006515 w 7470330"/>
                <a:gd name="connsiteY190" fmla="*/ 2851989 h 2907230"/>
                <a:gd name="connsiteX191" fmla="*/ 4086607 w 7470330"/>
                <a:gd name="connsiteY191" fmla="*/ 2808299 h 2907230"/>
                <a:gd name="connsiteX192" fmla="*/ 4120422 w 7470330"/>
                <a:gd name="connsiteY192" fmla="*/ 2790092 h 2907230"/>
                <a:gd name="connsiteX193" fmla="*/ 4121296 w 7470330"/>
                <a:gd name="connsiteY193" fmla="*/ 2789376 h 2907230"/>
                <a:gd name="connsiteX194" fmla="*/ 4123240 w 7470330"/>
                <a:gd name="connsiteY194" fmla="*/ 2788315 h 2907230"/>
                <a:gd name="connsiteX195" fmla="*/ 4207991 w 7470330"/>
                <a:gd name="connsiteY195" fmla="*/ 2718291 h 2907230"/>
                <a:gd name="connsiteX196" fmla="*/ 4223689 w 7470330"/>
                <a:gd name="connsiteY196" fmla="*/ 2705420 h 2907230"/>
                <a:gd name="connsiteX197" fmla="*/ 4223950 w 7470330"/>
                <a:gd name="connsiteY197" fmla="*/ 2705105 h 2907230"/>
                <a:gd name="connsiteX198" fmla="*/ 4225004 w 7470330"/>
                <a:gd name="connsiteY198" fmla="*/ 2704234 h 2907230"/>
                <a:gd name="connsiteX199" fmla="*/ 4299438 w 7470330"/>
                <a:gd name="connsiteY199" fmla="*/ 2614146 h 2907230"/>
                <a:gd name="connsiteX200" fmla="*/ 4308972 w 7470330"/>
                <a:gd name="connsiteY200" fmla="*/ 2602658 h 2907230"/>
                <a:gd name="connsiteX201" fmla="*/ 4309054 w 7470330"/>
                <a:gd name="connsiteY201" fmla="*/ 2602507 h 2907230"/>
                <a:gd name="connsiteX202" fmla="*/ 4309086 w 7470330"/>
                <a:gd name="connsiteY202" fmla="*/ 2602469 h 2907230"/>
                <a:gd name="connsiteX203" fmla="*/ 4319122 w 7470330"/>
                <a:gd name="connsiteY203" fmla="*/ 2584072 h 2907230"/>
                <a:gd name="connsiteX204" fmla="*/ 4373420 w 7470330"/>
                <a:gd name="connsiteY204" fmla="*/ 2484642 h 2907230"/>
                <a:gd name="connsiteX205" fmla="*/ 4414180 w 7470330"/>
                <a:gd name="connsiteY205" fmla="*/ 2354208 h 2907230"/>
                <a:gd name="connsiteX206" fmla="*/ 4427813 w 7470330"/>
                <a:gd name="connsiteY206" fmla="*/ 2219978 h 2907230"/>
                <a:gd name="connsiteX207" fmla="*/ 4427989 w 7470330"/>
                <a:gd name="connsiteY207" fmla="*/ 2218314 h 2907230"/>
                <a:gd name="connsiteX208" fmla="*/ 4427986 w 7470330"/>
                <a:gd name="connsiteY208" fmla="*/ 2218276 h 2907230"/>
                <a:gd name="connsiteX209" fmla="*/ 4428401 w 7470330"/>
                <a:gd name="connsiteY209" fmla="*/ 2214189 h 2907230"/>
                <a:gd name="connsiteX210" fmla="*/ 4419445 w 7470330"/>
                <a:gd name="connsiteY210" fmla="*/ 2128931 h 2907230"/>
                <a:gd name="connsiteX211" fmla="*/ 4414597 w 7470330"/>
                <a:gd name="connsiteY211" fmla="*/ 2078211 h 2907230"/>
                <a:gd name="connsiteX212" fmla="*/ 4413867 w 7470330"/>
                <a:gd name="connsiteY212" fmla="*/ 2075826 h 2907230"/>
                <a:gd name="connsiteX213" fmla="*/ 4413138 w 7470330"/>
                <a:gd name="connsiteY213" fmla="*/ 2068879 h 2907230"/>
                <a:gd name="connsiteX214" fmla="*/ 4388525 w 7470330"/>
                <a:gd name="connsiteY214" fmla="*/ 1993009 h 2907230"/>
                <a:gd name="connsiteX215" fmla="*/ 4374610 w 7470330"/>
                <a:gd name="connsiteY215" fmla="*/ 1947534 h 2907230"/>
                <a:gd name="connsiteX216" fmla="*/ 4372505 w 7470330"/>
                <a:gd name="connsiteY216" fmla="*/ 1943625 h 2907230"/>
                <a:gd name="connsiteX217" fmla="*/ 4369411 w 7470330"/>
                <a:gd name="connsiteY217" fmla="*/ 1934089 h 2907230"/>
                <a:gd name="connsiteX218" fmla="*/ 4413551 w 7470330"/>
                <a:gd name="connsiteY218" fmla="*/ 1696479 h 2907230"/>
                <a:gd name="connsiteX219" fmla="*/ 4738614 w 7470330"/>
                <a:gd name="connsiteY219" fmla="*/ 1371416 h 2907230"/>
                <a:gd name="connsiteX220" fmla="*/ 4976224 w 7470330"/>
                <a:gd name="connsiteY220" fmla="*/ 1327276 h 2907230"/>
                <a:gd name="connsiteX221" fmla="*/ 4981933 w 7470330"/>
                <a:gd name="connsiteY221" fmla="*/ 1329128 h 2907230"/>
                <a:gd name="connsiteX222" fmla="*/ 4985882 w 7470330"/>
                <a:gd name="connsiteY222" fmla="*/ 1331285 h 2907230"/>
                <a:gd name="connsiteX223" fmla="*/ 5059404 w 7470330"/>
                <a:gd name="connsiteY223" fmla="*/ 1354260 h 2907230"/>
                <a:gd name="connsiteX224" fmla="*/ 5111014 w 7470330"/>
                <a:gd name="connsiteY224" fmla="*/ 1371003 h 2907230"/>
                <a:gd name="connsiteX225" fmla="*/ 5115020 w 7470330"/>
                <a:gd name="connsiteY225" fmla="*/ 1371640 h 2907230"/>
                <a:gd name="connsiteX226" fmla="*/ 5116317 w 7470330"/>
                <a:gd name="connsiteY226" fmla="*/ 1372045 h 2907230"/>
                <a:gd name="connsiteX227" fmla="*/ 5119774 w 7470330"/>
                <a:gd name="connsiteY227" fmla="*/ 1372396 h 2907230"/>
                <a:gd name="connsiteX228" fmla="*/ 5182567 w 7470330"/>
                <a:gd name="connsiteY228" fmla="*/ 1382385 h 2907230"/>
                <a:gd name="connsiteX229" fmla="*/ 5256324 w 7470330"/>
                <a:gd name="connsiteY229" fmla="*/ 1386266 h 2907230"/>
                <a:gd name="connsiteX230" fmla="*/ 5256330 w 7470330"/>
                <a:gd name="connsiteY230" fmla="*/ 1386265 h 2907230"/>
                <a:gd name="connsiteX231" fmla="*/ 5256335 w 7470330"/>
                <a:gd name="connsiteY231" fmla="*/ 1386266 h 2907230"/>
                <a:gd name="connsiteX232" fmla="*/ 5330093 w 7470330"/>
                <a:gd name="connsiteY232" fmla="*/ 1382385 h 2907230"/>
                <a:gd name="connsiteX233" fmla="*/ 5392885 w 7470330"/>
                <a:gd name="connsiteY233" fmla="*/ 1372396 h 2907230"/>
                <a:gd name="connsiteX234" fmla="*/ 5396343 w 7470330"/>
                <a:gd name="connsiteY234" fmla="*/ 1372045 h 2907230"/>
                <a:gd name="connsiteX235" fmla="*/ 5397639 w 7470330"/>
                <a:gd name="connsiteY235" fmla="*/ 1371640 h 2907230"/>
                <a:gd name="connsiteX236" fmla="*/ 5401645 w 7470330"/>
                <a:gd name="connsiteY236" fmla="*/ 1371003 h 2907230"/>
                <a:gd name="connsiteX237" fmla="*/ 5453252 w 7470330"/>
                <a:gd name="connsiteY237" fmla="*/ 1354261 h 2907230"/>
                <a:gd name="connsiteX238" fmla="*/ 5526778 w 7470330"/>
                <a:gd name="connsiteY238" fmla="*/ 1331285 h 2907230"/>
                <a:gd name="connsiteX239" fmla="*/ 5530727 w 7470330"/>
                <a:gd name="connsiteY239" fmla="*/ 1329128 h 2907230"/>
                <a:gd name="connsiteX240" fmla="*/ 5536436 w 7470330"/>
                <a:gd name="connsiteY240" fmla="*/ 1327276 h 2907230"/>
                <a:gd name="connsiteX241" fmla="*/ 5774045 w 7470330"/>
                <a:gd name="connsiteY241" fmla="*/ 1371416 h 2907230"/>
                <a:gd name="connsiteX242" fmla="*/ 6099109 w 7470330"/>
                <a:gd name="connsiteY242" fmla="*/ 1696479 h 2907230"/>
                <a:gd name="connsiteX243" fmla="*/ 6143248 w 7470330"/>
                <a:gd name="connsiteY243" fmla="*/ 1934089 h 2907230"/>
                <a:gd name="connsiteX244" fmla="*/ 6084258 w 7470330"/>
                <a:gd name="connsiteY244" fmla="*/ 2214189 h 2907230"/>
                <a:gd name="connsiteX245" fmla="*/ 6781413 w 7470330"/>
                <a:gd name="connsiteY245" fmla="*/ 2907218 h 2907230"/>
                <a:gd name="connsiteX246" fmla="*/ 7470318 w 7470330"/>
                <a:gd name="connsiteY246" fmla="*/ 2218314 h 2907230"/>
                <a:gd name="connsiteX247" fmla="*/ 6777288 w 7470330"/>
                <a:gd name="connsiteY247" fmla="*/ 1521159 h 2907230"/>
                <a:gd name="connsiteX248" fmla="*/ 6497188 w 7470330"/>
                <a:gd name="connsiteY248" fmla="*/ 1580149 h 2907230"/>
                <a:gd name="connsiteX249" fmla="*/ 6259578 w 7470330"/>
                <a:gd name="connsiteY249" fmla="*/ 1536010 h 2907230"/>
                <a:gd name="connsiteX250" fmla="*/ 5934514 w 7470330"/>
                <a:gd name="connsiteY250" fmla="*/ 1210740 h 2907230"/>
                <a:gd name="connsiteX251" fmla="*/ 5890375 w 7470330"/>
                <a:gd name="connsiteY251" fmla="*/ 973130 h 2907230"/>
                <a:gd name="connsiteX252" fmla="*/ 5892693 w 7470330"/>
                <a:gd name="connsiteY252" fmla="*/ 965982 h 2907230"/>
                <a:gd name="connsiteX253" fmla="*/ 5895974 w 7470330"/>
                <a:gd name="connsiteY253" fmla="*/ 959890 h 2907230"/>
                <a:gd name="connsiteX254" fmla="*/ 5917650 w 7470330"/>
                <a:gd name="connsiteY254" fmla="*/ 889051 h 2907230"/>
                <a:gd name="connsiteX255" fmla="*/ 5934102 w 7470330"/>
                <a:gd name="connsiteY255" fmla="*/ 838339 h 2907230"/>
                <a:gd name="connsiteX256" fmla="*/ 5934590 w 7470330"/>
                <a:gd name="connsiteY256" fmla="*/ 833695 h 2907230"/>
                <a:gd name="connsiteX257" fmla="*/ 5935961 w 7470330"/>
                <a:gd name="connsiteY257" fmla="*/ 829214 h 2907230"/>
                <a:gd name="connsiteX258" fmla="*/ 5945064 w 7470330"/>
                <a:gd name="connsiteY258" fmla="*/ 733979 h 2907230"/>
                <a:gd name="connsiteX259" fmla="*/ 5949365 w 7470330"/>
                <a:gd name="connsiteY259" fmla="*/ 693030 h 2907230"/>
                <a:gd name="connsiteX260" fmla="*/ 5949166 w 7470330"/>
                <a:gd name="connsiteY260" fmla="*/ 691066 h 2907230"/>
                <a:gd name="connsiteX261" fmla="*/ 5949353 w 7470330"/>
                <a:gd name="connsiteY261" fmla="*/ 689111 h 2907230"/>
                <a:gd name="connsiteX262" fmla="*/ 5940166 w 7470330"/>
                <a:gd name="connsiteY262" fmla="*/ 602450 h 2907230"/>
                <a:gd name="connsiteX263" fmla="*/ 5935145 w 7470330"/>
                <a:gd name="connsiteY263" fmla="*/ 553012 h 2907230"/>
                <a:gd name="connsiteX264" fmla="*/ 5934812 w 7470330"/>
                <a:gd name="connsiteY264" fmla="*/ 551947 h 2907230"/>
                <a:gd name="connsiteX265" fmla="*/ 5934666 w 7470330"/>
                <a:gd name="connsiteY265" fmla="*/ 550572 h 2907230"/>
                <a:gd name="connsiteX266" fmla="*/ 5644604 w 7470330"/>
                <a:gd name="connsiteY266" fmla="*/ 118914 h 2907230"/>
                <a:gd name="connsiteX267" fmla="*/ 5641505 w 7470330"/>
                <a:gd name="connsiteY267" fmla="*/ 117223 h 2907230"/>
                <a:gd name="connsiteX268" fmla="*/ 5641387 w 7470330"/>
                <a:gd name="connsiteY268" fmla="*/ 117127 h 2907230"/>
                <a:gd name="connsiteX269" fmla="*/ 5636873 w 7470330"/>
                <a:gd name="connsiteY269" fmla="*/ 114696 h 2907230"/>
                <a:gd name="connsiteX270" fmla="*/ 5527880 w 7470330"/>
                <a:gd name="connsiteY270" fmla="*/ 55232 h 2907230"/>
                <a:gd name="connsiteX271" fmla="*/ 5524399 w 7470330"/>
                <a:gd name="connsiteY271" fmla="*/ 54138 h 2907230"/>
                <a:gd name="connsiteX272" fmla="*/ 5522990 w 7470330"/>
                <a:gd name="connsiteY272" fmla="*/ 53380 h 2907230"/>
                <a:gd name="connsiteX273" fmla="*/ 5485420 w 7470330"/>
                <a:gd name="connsiteY273" fmla="*/ 41883 h 2907230"/>
                <a:gd name="connsiteX274" fmla="*/ 5398920 w 7470330"/>
                <a:gd name="connsiteY274" fmla="*/ 14687 h 2907230"/>
                <a:gd name="connsiteX275" fmla="*/ 5395286 w 7470330"/>
                <a:gd name="connsiteY275" fmla="*/ 14302 h 2907230"/>
                <a:gd name="connsiteX276" fmla="*/ 5392314 w 7470330"/>
                <a:gd name="connsiteY276" fmla="*/ 13392 h 2907230"/>
                <a:gd name="connsiteX277" fmla="*/ 5335596 w 7470330"/>
                <a:gd name="connsiteY277" fmla="*/ 7971 h 290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7470330" h="2907230">
                  <a:moveTo>
                    <a:pt x="5260449" y="0"/>
                  </a:moveTo>
                  <a:lnTo>
                    <a:pt x="5256330" y="394"/>
                  </a:lnTo>
                  <a:lnTo>
                    <a:pt x="5252211" y="0"/>
                  </a:lnTo>
                  <a:lnTo>
                    <a:pt x="5177064" y="7971"/>
                  </a:lnTo>
                  <a:lnTo>
                    <a:pt x="5120346" y="13392"/>
                  </a:lnTo>
                  <a:lnTo>
                    <a:pt x="5117373" y="14302"/>
                  </a:lnTo>
                  <a:lnTo>
                    <a:pt x="5113740" y="14687"/>
                  </a:lnTo>
                  <a:lnTo>
                    <a:pt x="5027244" y="41882"/>
                  </a:lnTo>
                  <a:lnTo>
                    <a:pt x="4989669" y="53380"/>
                  </a:lnTo>
                  <a:lnTo>
                    <a:pt x="4988261" y="54138"/>
                  </a:lnTo>
                  <a:lnTo>
                    <a:pt x="4984780" y="55232"/>
                  </a:lnTo>
                  <a:lnTo>
                    <a:pt x="4875797" y="114691"/>
                  </a:lnTo>
                  <a:lnTo>
                    <a:pt x="4871272" y="117127"/>
                  </a:lnTo>
                  <a:lnTo>
                    <a:pt x="4871154" y="117224"/>
                  </a:lnTo>
                  <a:lnTo>
                    <a:pt x="4868056" y="118914"/>
                  </a:lnTo>
                  <a:cubicBezTo>
                    <a:pt x="4721791" y="218038"/>
                    <a:pt x="4615418" y="371601"/>
                    <a:pt x="4577993" y="550572"/>
                  </a:cubicBezTo>
                  <a:lnTo>
                    <a:pt x="4577847" y="551946"/>
                  </a:lnTo>
                  <a:lnTo>
                    <a:pt x="4577514" y="553012"/>
                  </a:lnTo>
                  <a:lnTo>
                    <a:pt x="4572492" y="602459"/>
                  </a:lnTo>
                  <a:lnTo>
                    <a:pt x="4563306" y="689111"/>
                  </a:lnTo>
                  <a:lnTo>
                    <a:pt x="4563493" y="691066"/>
                  </a:lnTo>
                  <a:lnTo>
                    <a:pt x="4563294" y="693030"/>
                  </a:lnTo>
                  <a:lnTo>
                    <a:pt x="4567595" y="733977"/>
                  </a:lnTo>
                  <a:lnTo>
                    <a:pt x="4576698" y="829214"/>
                  </a:lnTo>
                  <a:lnTo>
                    <a:pt x="4578070" y="833695"/>
                  </a:lnTo>
                  <a:lnTo>
                    <a:pt x="4578557" y="838339"/>
                  </a:lnTo>
                  <a:lnTo>
                    <a:pt x="4595008" y="889049"/>
                  </a:lnTo>
                  <a:lnTo>
                    <a:pt x="4616685" y="959890"/>
                  </a:lnTo>
                  <a:lnTo>
                    <a:pt x="4619966" y="965982"/>
                  </a:lnTo>
                  <a:lnTo>
                    <a:pt x="4622284" y="973130"/>
                  </a:lnTo>
                  <a:cubicBezTo>
                    <a:pt x="4657967" y="1053983"/>
                    <a:pt x="4640641" y="1148244"/>
                    <a:pt x="4578145" y="1210740"/>
                  </a:cubicBezTo>
                  <a:lnTo>
                    <a:pt x="4253081" y="1536010"/>
                  </a:lnTo>
                  <a:cubicBezTo>
                    <a:pt x="4190585" y="1598506"/>
                    <a:pt x="4096118" y="1616038"/>
                    <a:pt x="4015471" y="1580149"/>
                  </a:cubicBezTo>
                  <a:lnTo>
                    <a:pt x="4008780" y="1577978"/>
                  </a:lnTo>
                  <a:lnTo>
                    <a:pt x="4005412" y="1576140"/>
                  </a:lnTo>
                  <a:lnTo>
                    <a:pt x="3942745" y="1556556"/>
                  </a:lnTo>
                  <a:lnTo>
                    <a:pt x="3880680" y="1536422"/>
                  </a:lnTo>
                  <a:lnTo>
                    <a:pt x="3875861" y="1535656"/>
                  </a:lnTo>
                  <a:lnTo>
                    <a:pt x="3874977" y="1535379"/>
                  </a:lnTo>
                  <a:lnTo>
                    <a:pt x="3872620" y="1535140"/>
                  </a:lnTo>
                  <a:lnTo>
                    <a:pt x="3809128" y="1525039"/>
                  </a:lnTo>
                  <a:cubicBezTo>
                    <a:pt x="3784886" y="1522474"/>
                    <a:pt x="3760277" y="1521159"/>
                    <a:pt x="3735372" y="1521159"/>
                  </a:cubicBezTo>
                  <a:lnTo>
                    <a:pt x="3735165" y="1521180"/>
                  </a:lnTo>
                  <a:lnTo>
                    <a:pt x="3734959" y="1521159"/>
                  </a:lnTo>
                  <a:cubicBezTo>
                    <a:pt x="3710053" y="1521159"/>
                    <a:pt x="3685444" y="1522474"/>
                    <a:pt x="3661202" y="1525039"/>
                  </a:cubicBezTo>
                  <a:lnTo>
                    <a:pt x="3597710" y="1535140"/>
                  </a:lnTo>
                  <a:lnTo>
                    <a:pt x="3595353" y="1535379"/>
                  </a:lnTo>
                  <a:lnTo>
                    <a:pt x="3594469" y="1535656"/>
                  </a:lnTo>
                  <a:lnTo>
                    <a:pt x="3589650" y="1536422"/>
                  </a:lnTo>
                  <a:lnTo>
                    <a:pt x="3527584" y="1556557"/>
                  </a:lnTo>
                  <a:lnTo>
                    <a:pt x="3464918" y="1576140"/>
                  </a:lnTo>
                  <a:lnTo>
                    <a:pt x="3461551" y="1577978"/>
                  </a:lnTo>
                  <a:lnTo>
                    <a:pt x="3454860" y="1580149"/>
                  </a:lnTo>
                  <a:cubicBezTo>
                    <a:pt x="3374213" y="1616038"/>
                    <a:pt x="3279746" y="1598506"/>
                    <a:pt x="3217249" y="1536010"/>
                  </a:cubicBezTo>
                  <a:lnTo>
                    <a:pt x="2892185" y="1210740"/>
                  </a:lnTo>
                  <a:cubicBezTo>
                    <a:pt x="2829689" y="1148244"/>
                    <a:pt x="2812363" y="1053983"/>
                    <a:pt x="2848046" y="973130"/>
                  </a:cubicBezTo>
                  <a:lnTo>
                    <a:pt x="2850364" y="965982"/>
                  </a:lnTo>
                  <a:lnTo>
                    <a:pt x="2853645" y="959890"/>
                  </a:lnTo>
                  <a:lnTo>
                    <a:pt x="2875321" y="889054"/>
                  </a:lnTo>
                  <a:lnTo>
                    <a:pt x="2891773" y="838339"/>
                  </a:lnTo>
                  <a:lnTo>
                    <a:pt x="2892261" y="833695"/>
                  </a:lnTo>
                  <a:lnTo>
                    <a:pt x="2893632" y="829214"/>
                  </a:lnTo>
                  <a:lnTo>
                    <a:pt x="2902734" y="733984"/>
                  </a:lnTo>
                  <a:lnTo>
                    <a:pt x="2907036" y="693030"/>
                  </a:lnTo>
                  <a:lnTo>
                    <a:pt x="2906837" y="691066"/>
                  </a:lnTo>
                  <a:lnTo>
                    <a:pt x="2907024" y="689111"/>
                  </a:lnTo>
                  <a:lnTo>
                    <a:pt x="2897838" y="602466"/>
                  </a:lnTo>
                  <a:lnTo>
                    <a:pt x="2892816" y="553012"/>
                  </a:lnTo>
                  <a:lnTo>
                    <a:pt x="2892483" y="551946"/>
                  </a:lnTo>
                  <a:lnTo>
                    <a:pt x="2892337" y="550572"/>
                  </a:lnTo>
                  <a:cubicBezTo>
                    <a:pt x="2854912" y="371601"/>
                    <a:pt x="2748539" y="218038"/>
                    <a:pt x="2602274" y="118914"/>
                  </a:cubicBezTo>
                  <a:lnTo>
                    <a:pt x="2599176" y="117224"/>
                  </a:lnTo>
                  <a:lnTo>
                    <a:pt x="2599058" y="117127"/>
                  </a:lnTo>
                  <a:lnTo>
                    <a:pt x="2594537" y="114693"/>
                  </a:lnTo>
                  <a:lnTo>
                    <a:pt x="2485550" y="55232"/>
                  </a:lnTo>
                  <a:lnTo>
                    <a:pt x="2482069" y="54138"/>
                  </a:lnTo>
                  <a:lnTo>
                    <a:pt x="2480661" y="53380"/>
                  </a:lnTo>
                  <a:lnTo>
                    <a:pt x="2443086" y="41882"/>
                  </a:lnTo>
                  <a:lnTo>
                    <a:pt x="2356590" y="14687"/>
                  </a:lnTo>
                  <a:lnTo>
                    <a:pt x="2352957" y="14302"/>
                  </a:lnTo>
                  <a:lnTo>
                    <a:pt x="2349984" y="13392"/>
                  </a:lnTo>
                  <a:lnTo>
                    <a:pt x="2293267" y="7971"/>
                  </a:lnTo>
                  <a:lnTo>
                    <a:pt x="2218119" y="0"/>
                  </a:lnTo>
                  <a:lnTo>
                    <a:pt x="2214000" y="394"/>
                  </a:lnTo>
                  <a:lnTo>
                    <a:pt x="2209881" y="0"/>
                  </a:lnTo>
                  <a:lnTo>
                    <a:pt x="2134734" y="7971"/>
                  </a:lnTo>
                  <a:lnTo>
                    <a:pt x="2078016" y="13392"/>
                  </a:lnTo>
                  <a:lnTo>
                    <a:pt x="2075044" y="14302"/>
                  </a:lnTo>
                  <a:lnTo>
                    <a:pt x="2071410" y="14687"/>
                  </a:lnTo>
                  <a:lnTo>
                    <a:pt x="1984915" y="41882"/>
                  </a:lnTo>
                  <a:lnTo>
                    <a:pt x="1947340" y="53380"/>
                  </a:lnTo>
                  <a:lnTo>
                    <a:pt x="1945931" y="54138"/>
                  </a:lnTo>
                  <a:lnTo>
                    <a:pt x="1942450" y="55232"/>
                  </a:lnTo>
                  <a:lnTo>
                    <a:pt x="1833464" y="114693"/>
                  </a:lnTo>
                  <a:lnTo>
                    <a:pt x="1828943" y="117127"/>
                  </a:lnTo>
                  <a:lnTo>
                    <a:pt x="1828825" y="117224"/>
                  </a:lnTo>
                  <a:lnTo>
                    <a:pt x="1825726" y="118914"/>
                  </a:lnTo>
                  <a:cubicBezTo>
                    <a:pt x="1679461" y="218038"/>
                    <a:pt x="1573088" y="371601"/>
                    <a:pt x="1535663" y="550572"/>
                  </a:cubicBezTo>
                  <a:lnTo>
                    <a:pt x="1535518" y="551946"/>
                  </a:lnTo>
                  <a:lnTo>
                    <a:pt x="1535185" y="553012"/>
                  </a:lnTo>
                  <a:lnTo>
                    <a:pt x="1530162" y="602466"/>
                  </a:lnTo>
                  <a:lnTo>
                    <a:pt x="1520977" y="689111"/>
                  </a:lnTo>
                  <a:lnTo>
                    <a:pt x="1521164" y="691066"/>
                  </a:lnTo>
                  <a:lnTo>
                    <a:pt x="1520964" y="693030"/>
                  </a:lnTo>
                  <a:lnTo>
                    <a:pt x="1525266" y="733984"/>
                  </a:lnTo>
                  <a:lnTo>
                    <a:pt x="1534369" y="829214"/>
                  </a:lnTo>
                  <a:lnTo>
                    <a:pt x="1535740" y="833695"/>
                  </a:lnTo>
                  <a:lnTo>
                    <a:pt x="1536228" y="838339"/>
                  </a:lnTo>
                  <a:lnTo>
                    <a:pt x="1552680" y="889054"/>
                  </a:lnTo>
                  <a:lnTo>
                    <a:pt x="1574356" y="959890"/>
                  </a:lnTo>
                  <a:lnTo>
                    <a:pt x="1577636" y="965982"/>
                  </a:lnTo>
                  <a:lnTo>
                    <a:pt x="1579955" y="973130"/>
                  </a:lnTo>
                  <a:cubicBezTo>
                    <a:pt x="1615638" y="1053983"/>
                    <a:pt x="1598312" y="1148244"/>
                    <a:pt x="1535815" y="1210740"/>
                  </a:cubicBezTo>
                  <a:lnTo>
                    <a:pt x="1210752" y="1536010"/>
                  </a:lnTo>
                  <a:cubicBezTo>
                    <a:pt x="1148256" y="1598506"/>
                    <a:pt x="1053789" y="1616038"/>
                    <a:pt x="973141" y="1580149"/>
                  </a:cubicBezTo>
                  <a:cubicBezTo>
                    <a:pt x="887544" y="1542198"/>
                    <a:pt x="792665" y="1521159"/>
                    <a:pt x="693042" y="1521159"/>
                  </a:cubicBezTo>
                  <a:cubicBezTo>
                    <a:pt x="309401" y="1521159"/>
                    <a:pt x="-2257" y="1834672"/>
                    <a:pt x="12" y="2218314"/>
                  </a:cubicBezTo>
                  <a:cubicBezTo>
                    <a:pt x="2281" y="2597830"/>
                    <a:pt x="309401" y="2904949"/>
                    <a:pt x="688917" y="2907218"/>
                  </a:cubicBezTo>
                  <a:cubicBezTo>
                    <a:pt x="1072558" y="2909487"/>
                    <a:pt x="1386071" y="2597830"/>
                    <a:pt x="1386071" y="2214189"/>
                  </a:cubicBezTo>
                  <a:cubicBezTo>
                    <a:pt x="1386071" y="2114565"/>
                    <a:pt x="1365033" y="2019687"/>
                    <a:pt x="1327082" y="1934089"/>
                  </a:cubicBezTo>
                  <a:cubicBezTo>
                    <a:pt x="1291399" y="1853235"/>
                    <a:pt x="1308724" y="1758976"/>
                    <a:pt x="1371221" y="1696479"/>
                  </a:cubicBezTo>
                  <a:lnTo>
                    <a:pt x="1696285" y="1371416"/>
                  </a:lnTo>
                  <a:cubicBezTo>
                    <a:pt x="1758781" y="1308919"/>
                    <a:pt x="1853247" y="1291387"/>
                    <a:pt x="1933894" y="1327276"/>
                  </a:cubicBezTo>
                  <a:lnTo>
                    <a:pt x="1939603" y="1329128"/>
                  </a:lnTo>
                  <a:lnTo>
                    <a:pt x="1943552" y="1331285"/>
                  </a:lnTo>
                  <a:lnTo>
                    <a:pt x="2017073" y="1354260"/>
                  </a:lnTo>
                  <a:lnTo>
                    <a:pt x="2068685" y="1371003"/>
                  </a:lnTo>
                  <a:lnTo>
                    <a:pt x="2072691" y="1371640"/>
                  </a:lnTo>
                  <a:lnTo>
                    <a:pt x="2073987" y="1372045"/>
                  </a:lnTo>
                  <a:lnTo>
                    <a:pt x="2077445" y="1372396"/>
                  </a:lnTo>
                  <a:lnTo>
                    <a:pt x="2140237" y="1382385"/>
                  </a:lnTo>
                  <a:cubicBezTo>
                    <a:pt x="2164479" y="1384951"/>
                    <a:pt x="2189089" y="1386266"/>
                    <a:pt x="2213995" y="1386266"/>
                  </a:cubicBezTo>
                  <a:lnTo>
                    <a:pt x="2214000" y="1386265"/>
                  </a:lnTo>
                  <a:lnTo>
                    <a:pt x="2214006" y="1386266"/>
                  </a:lnTo>
                  <a:cubicBezTo>
                    <a:pt x="2238912" y="1386266"/>
                    <a:pt x="2263521" y="1384951"/>
                    <a:pt x="2287763" y="1382385"/>
                  </a:cubicBezTo>
                  <a:lnTo>
                    <a:pt x="2350556" y="1372396"/>
                  </a:lnTo>
                  <a:lnTo>
                    <a:pt x="2354013" y="1372045"/>
                  </a:lnTo>
                  <a:lnTo>
                    <a:pt x="2355310" y="1371640"/>
                  </a:lnTo>
                  <a:lnTo>
                    <a:pt x="2359316" y="1371003"/>
                  </a:lnTo>
                  <a:lnTo>
                    <a:pt x="2410927" y="1354260"/>
                  </a:lnTo>
                  <a:lnTo>
                    <a:pt x="2484448" y="1331285"/>
                  </a:lnTo>
                  <a:lnTo>
                    <a:pt x="2488397" y="1329128"/>
                  </a:lnTo>
                  <a:lnTo>
                    <a:pt x="2494106" y="1327276"/>
                  </a:lnTo>
                  <a:cubicBezTo>
                    <a:pt x="2574753" y="1291387"/>
                    <a:pt x="2669219" y="1308919"/>
                    <a:pt x="2731716" y="1371416"/>
                  </a:cubicBezTo>
                  <a:lnTo>
                    <a:pt x="3056780" y="1696479"/>
                  </a:lnTo>
                  <a:cubicBezTo>
                    <a:pt x="3119277" y="1758976"/>
                    <a:pt x="3136602" y="1853235"/>
                    <a:pt x="3100919" y="1934089"/>
                  </a:cubicBezTo>
                  <a:lnTo>
                    <a:pt x="3097826" y="1943625"/>
                  </a:lnTo>
                  <a:lnTo>
                    <a:pt x="3095721" y="1947534"/>
                  </a:lnTo>
                  <a:lnTo>
                    <a:pt x="3081805" y="1993009"/>
                  </a:lnTo>
                  <a:lnTo>
                    <a:pt x="3057193" y="2068879"/>
                  </a:lnTo>
                  <a:lnTo>
                    <a:pt x="3056463" y="2075826"/>
                  </a:lnTo>
                  <a:lnTo>
                    <a:pt x="3055733" y="2078211"/>
                  </a:lnTo>
                  <a:lnTo>
                    <a:pt x="3050885" y="2128931"/>
                  </a:lnTo>
                  <a:lnTo>
                    <a:pt x="3041929" y="2214189"/>
                  </a:lnTo>
                  <a:lnTo>
                    <a:pt x="3042345" y="2218276"/>
                  </a:lnTo>
                  <a:lnTo>
                    <a:pt x="3042341" y="2218314"/>
                  </a:lnTo>
                  <a:lnTo>
                    <a:pt x="3042518" y="2219978"/>
                  </a:lnTo>
                  <a:lnTo>
                    <a:pt x="3056150" y="2354208"/>
                  </a:lnTo>
                  <a:cubicBezTo>
                    <a:pt x="3065472" y="2399441"/>
                    <a:pt x="3079218" y="2443077"/>
                    <a:pt x="3096911" y="2484642"/>
                  </a:cubicBezTo>
                  <a:lnTo>
                    <a:pt x="3151225" y="2584101"/>
                  </a:lnTo>
                  <a:lnTo>
                    <a:pt x="3161244" y="2602469"/>
                  </a:lnTo>
                  <a:lnTo>
                    <a:pt x="3161276" y="2602507"/>
                  </a:lnTo>
                  <a:lnTo>
                    <a:pt x="3161358" y="2602658"/>
                  </a:lnTo>
                  <a:lnTo>
                    <a:pt x="3170889" y="2614143"/>
                  </a:lnTo>
                  <a:lnTo>
                    <a:pt x="3245326" y="2704234"/>
                  </a:lnTo>
                  <a:lnTo>
                    <a:pt x="3246381" y="2705106"/>
                  </a:lnTo>
                  <a:lnTo>
                    <a:pt x="3246642" y="2705420"/>
                  </a:lnTo>
                  <a:lnTo>
                    <a:pt x="3262327" y="2718281"/>
                  </a:lnTo>
                  <a:lnTo>
                    <a:pt x="3347091" y="2788315"/>
                  </a:lnTo>
                  <a:lnTo>
                    <a:pt x="3349035" y="2789376"/>
                  </a:lnTo>
                  <a:lnTo>
                    <a:pt x="3349908" y="2790092"/>
                  </a:lnTo>
                  <a:lnTo>
                    <a:pt x="3383726" y="2808300"/>
                  </a:lnTo>
                  <a:lnTo>
                    <a:pt x="3463815" y="2851989"/>
                  </a:lnTo>
                  <a:lnTo>
                    <a:pt x="3466349" y="2852786"/>
                  </a:lnTo>
                  <a:lnTo>
                    <a:pt x="3468305" y="2853839"/>
                  </a:lnTo>
                  <a:lnTo>
                    <a:pt x="3520614" y="2869845"/>
                  </a:lnTo>
                  <a:lnTo>
                    <a:pt x="3592775" y="2892532"/>
                  </a:lnTo>
                  <a:lnTo>
                    <a:pt x="3595799" y="2892852"/>
                  </a:lnTo>
                  <a:lnTo>
                    <a:pt x="3598982" y="2893826"/>
                  </a:lnTo>
                  <a:lnTo>
                    <a:pt x="3659726" y="2899633"/>
                  </a:lnTo>
                  <a:lnTo>
                    <a:pt x="3731246" y="2907218"/>
                  </a:lnTo>
                  <a:lnTo>
                    <a:pt x="3735165" y="2906844"/>
                  </a:lnTo>
                  <a:lnTo>
                    <a:pt x="3739085" y="2907218"/>
                  </a:lnTo>
                  <a:lnTo>
                    <a:pt x="3810605" y="2899633"/>
                  </a:lnTo>
                  <a:lnTo>
                    <a:pt x="3871349" y="2893826"/>
                  </a:lnTo>
                  <a:lnTo>
                    <a:pt x="3874532" y="2892852"/>
                  </a:lnTo>
                  <a:lnTo>
                    <a:pt x="3877555" y="2892532"/>
                  </a:lnTo>
                  <a:lnTo>
                    <a:pt x="3949721" y="2869844"/>
                  </a:lnTo>
                  <a:lnTo>
                    <a:pt x="4002025" y="2853839"/>
                  </a:lnTo>
                  <a:lnTo>
                    <a:pt x="4003981" y="2852786"/>
                  </a:lnTo>
                  <a:lnTo>
                    <a:pt x="4006515" y="2851989"/>
                  </a:lnTo>
                  <a:lnTo>
                    <a:pt x="4086607" y="2808299"/>
                  </a:lnTo>
                  <a:lnTo>
                    <a:pt x="4120422" y="2790092"/>
                  </a:lnTo>
                  <a:lnTo>
                    <a:pt x="4121296" y="2789376"/>
                  </a:lnTo>
                  <a:lnTo>
                    <a:pt x="4123240" y="2788315"/>
                  </a:lnTo>
                  <a:lnTo>
                    <a:pt x="4207991" y="2718291"/>
                  </a:lnTo>
                  <a:lnTo>
                    <a:pt x="4223689" y="2705420"/>
                  </a:lnTo>
                  <a:lnTo>
                    <a:pt x="4223950" y="2705105"/>
                  </a:lnTo>
                  <a:lnTo>
                    <a:pt x="4225004" y="2704234"/>
                  </a:lnTo>
                  <a:lnTo>
                    <a:pt x="4299438" y="2614146"/>
                  </a:lnTo>
                  <a:lnTo>
                    <a:pt x="4308972" y="2602658"/>
                  </a:lnTo>
                  <a:lnTo>
                    <a:pt x="4309054" y="2602507"/>
                  </a:lnTo>
                  <a:lnTo>
                    <a:pt x="4309086" y="2602469"/>
                  </a:lnTo>
                  <a:lnTo>
                    <a:pt x="4319122" y="2584072"/>
                  </a:lnTo>
                  <a:lnTo>
                    <a:pt x="4373420" y="2484642"/>
                  </a:lnTo>
                  <a:cubicBezTo>
                    <a:pt x="4391113" y="2443077"/>
                    <a:pt x="4404858" y="2399441"/>
                    <a:pt x="4414180" y="2354208"/>
                  </a:cubicBezTo>
                  <a:lnTo>
                    <a:pt x="4427813" y="2219978"/>
                  </a:lnTo>
                  <a:lnTo>
                    <a:pt x="4427989" y="2218314"/>
                  </a:lnTo>
                  <a:lnTo>
                    <a:pt x="4427986" y="2218276"/>
                  </a:lnTo>
                  <a:lnTo>
                    <a:pt x="4428401" y="2214189"/>
                  </a:lnTo>
                  <a:lnTo>
                    <a:pt x="4419445" y="2128931"/>
                  </a:lnTo>
                  <a:lnTo>
                    <a:pt x="4414597" y="2078211"/>
                  </a:lnTo>
                  <a:lnTo>
                    <a:pt x="4413867" y="2075826"/>
                  </a:lnTo>
                  <a:lnTo>
                    <a:pt x="4413138" y="2068879"/>
                  </a:lnTo>
                  <a:lnTo>
                    <a:pt x="4388525" y="1993009"/>
                  </a:lnTo>
                  <a:lnTo>
                    <a:pt x="4374610" y="1947534"/>
                  </a:lnTo>
                  <a:lnTo>
                    <a:pt x="4372505" y="1943625"/>
                  </a:lnTo>
                  <a:lnTo>
                    <a:pt x="4369411" y="1934089"/>
                  </a:lnTo>
                  <a:cubicBezTo>
                    <a:pt x="4333728" y="1853235"/>
                    <a:pt x="4351053" y="1758976"/>
                    <a:pt x="4413551" y="1696479"/>
                  </a:cubicBezTo>
                  <a:lnTo>
                    <a:pt x="4738614" y="1371416"/>
                  </a:lnTo>
                  <a:cubicBezTo>
                    <a:pt x="4801111" y="1308919"/>
                    <a:pt x="4895577" y="1291387"/>
                    <a:pt x="4976224" y="1327276"/>
                  </a:cubicBezTo>
                  <a:lnTo>
                    <a:pt x="4981933" y="1329128"/>
                  </a:lnTo>
                  <a:lnTo>
                    <a:pt x="4985882" y="1331285"/>
                  </a:lnTo>
                  <a:lnTo>
                    <a:pt x="5059404" y="1354260"/>
                  </a:lnTo>
                  <a:lnTo>
                    <a:pt x="5111014" y="1371003"/>
                  </a:lnTo>
                  <a:lnTo>
                    <a:pt x="5115020" y="1371640"/>
                  </a:lnTo>
                  <a:lnTo>
                    <a:pt x="5116317" y="1372045"/>
                  </a:lnTo>
                  <a:lnTo>
                    <a:pt x="5119774" y="1372396"/>
                  </a:lnTo>
                  <a:lnTo>
                    <a:pt x="5182567" y="1382385"/>
                  </a:lnTo>
                  <a:cubicBezTo>
                    <a:pt x="5206809" y="1384951"/>
                    <a:pt x="5231418" y="1386266"/>
                    <a:pt x="5256324" y="1386266"/>
                  </a:cubicBezTo>
                  <a:lnTo>
                    <a:pt x="5256330" y="1386265"/>
                  </a:lnTo>
                  <a:lnTo>
                    <a:pt x="5256335" y="1386266"/>
                  </a:lnTo>
                  <a:cubicBezTo>
                    <a:pt x="5281241" y="1386266"/>
                    <a:pt x="5305851" y="1384951"/>
                    <a:pt x="5330093" y="1382385"/>
                  </a:cubicBezTo>
                  <a:lnTo>
                    <a:pt x="5392885" y="1372396"/>
                  </a:lnTo>
                  <a:lnTo>
                    <a:pt x="5396343" y="1372045"/>
                  </a:lnTo>
                  <a:lnTo>
                    <a:pt x="5397639" y="1371640"/>
                  </a:lnTo>
                  <a:lnTo>
                    <a:pt x="5401645" y="1371003"/>
                  </a:lnTo>
                  <a:lnTo>
                    <a:pt x="5453252" y="1354261"/>
                  </a:lnTo>
                  <a:lnTo>
                    <a:pt x="5526778" y="1331285"/>
                  </a:lnTo>
                  <a:lnTo>
                    <a:pt x="5530727" y="1329128"/>
                  </a:lnTo>
                  <a:lnTo>
                    <a:pt x="5536436" y="1327276"/>
                  </a:lnTo>
                  <a:cubicBezTo>
                    <a:pt x="5617083" y="1291387"/>
                    <a:pt x="5711548" y="1308919"/>
                    <a:pt x="5774045" y="1371416"/>
                  </a:cubicBezTo>
                  <a:lnTo>
                    <a:pt x="6099109" y="1696479"/>
                  </a:lnTo>
                  <a:cubicBezTo>
                    <a:pt x="6161606" y="1758976"/>
                    <a:pt x="6178931" y="1853235"/>
                    <a:pt x="6143248" y="1934089"/>
                  </a:cubicBezTo>
                  <a:cubicBezTo>
                    <a:pt x="6105297" y="2019687"/>
                    <a:pt x="6084258" y="2114565"/>
                    <a:pt x="6084258" y="2214189"/>
                  </a:cubicBezTo>
                  <a:cubicBezTo>
                    <a:pt x="6084258" y="2597830"/>
                    <a:pt x="6397772" y="2909487"/>
                    <a:pt x="6781413" y="2907218"/>
                  </a:cubicBezTo>
                  <a:cubicBezTo>
                    <a:pt x="7160929" y="2904949"/>
                    <a:pt x="7468049" y="2597830"/>
                    <a:pt x="7470318" y="2218314"/>
                  </a:cubicBezTo>
                  <a:cubicBezTo>
                    <a:pt x="7472586" y="1834672"/>
                    <a:pt x="7160929" y="1521159"/>
                    <a:pt x="6777288" y="1521159"/>
                  </a:cubicBezTo>
                  <a:cubicBezTo>
                    <a:pt x="6677665" y="1521159"/>
                    <a:pt x="6582787" y="1542198"/>
                    <a:pt x="6497188" y="1580149"/>
                  </a:cubicBezTo>
                  <a:cubicBezTo>
                    <a:pt x="6416542" y="1616038"/>
                    <a:pt x="6322074" y="1598506"/>
                    <a:pt x="6259578" y="1536010"/>
                  </a:cubicBezTo>
                  <a:lnTo>
                    <a:pt x="5934514" y="1210740"/>
                  </a:lnTo>
                  <a:cubicBezTo>
                    <a:pt x="5872018" y="1148244"/>
                    <a:pt x="5854692" y="1053983"/>
                    <a:pt x="5890375" y="973130"/>
                  </a:cubicBezTo>
                  <a:lnTo>
                    <a:pt x="5892693" y="965982"/>
                  </a:lnTo>
                  <a:lnTo>
                    <a:pt x="5895974" y="959890"/>
                  </a:lnTo>
                  <a:lnTo>
                    <a:pt x="5917650" y="889051"/>
                  </a:lnTo>
                  <a:lnTo>
                    <a:pt x="5934102" y="838339"/>
                  </a:lnTo>
                  <a:lnTo>
                    <a:pt x="5934590" y="833695"/>
                  </a:lnTo>
                  <a:lnTo>
                    <a:pt x="5935961" y="829214"/>
                  </a:lnTo>
                  <a:lnTo>
                    <a:pt x="5945064" y="733979"/>
                  </a:lnTo>
                  <a:lnTo>
                    <a:pt x="5949365" y="693030"/>
                  </a:lnTo>
                  <a:lnTo>
                    <a:pt x="5949166" y="691066"/>
                  </a:lnTo>
                  <a:lnTo>
                    <a:pt x="5949353" y="689111"/>
                  </a:lnTo>
                  <a:lnTo>
                    <a:pt x="5940166" y="602450"/>
                  </a:lnTo>
                  <a:lnTo>
                    <a:pt x="5935145" y="553012"/>
                  </a:lnTo>
                  <a:lnTo>
                    <a:pt x="5934812" y="551947"/>
                  </a:lnTo>
                  <a:lnTo>
                    <a:pt x="5934666" y="550572"/>
                  </a:lnTo>
                  <a:cubicBezTo>
                    <a:pt x="5897242" y="371601"/>
                    <a:pt x="5790869" y="218038"/>
                    <a:pt x="5644604" y="118914"/>
                  </a:cubicBezTo>
                  <a:lnTo>
                    <a:pt x="5641505" y="117223"/>
                  </a:lnTo>
                  <a:lnTo>
                    <a:pt x="5641387" y="117127"/>
                  </a:lnTo>
                  <a:lnTo>
                    <a:pt x="5636873" y="114696"/>
                  </a:lnTo>
                  <a:lnTo>
                    <a:pt x="5527880" y="55232"/>
                  </a:lnTo>
                  <a:lnTo>
                    <a:pt x="5524399" y="54138"/>
                  </a:lnTo>
                  <a:lnTo>
                    <a:pt x="5522990" y="53380"/>
                  </a:lnTo>
                  <a:lnTo>
                    <a:pt x="5485420" y="41883"/>
                  </a:lnTo>
                  <a:lnTo>
                    <a:pt x="5398920" y="14687"/>
                  </a:lnTo>
                  <a:lnTo>
                    <a:pt x="5395286" y="14302"/>
                  </a:lnTo>
                  <a:lnTo>
                    <a:pt x="5392314" y="13392"/>
                  </a:lnTo>
                  <a:lnTo>
                    <a:pt x="5335596" y="7971"/>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sp>
          <p:nvSpPr>
            <p:cNvPr id="10" name="Freeform: Shape 9">
              <a:extLst>
                <a:ext uri="{FF2B5EF4-FFF2-40B4-BE49-F238E27FC236}">
                  <a16:creationId xmlns:a16="http://schemas.microsoft.com/office/drawing/2014/main" id="{3E7814FC-8CD4-467E-8DAA-354E88102A34}"/>
                </a:ext>
              </a:extLst>
            </p:cNvPr>
            <p:cNvSpPr/>
            <p:nvPr/>
          </p:nvSpPr>
          <p:spPr>
            <a:xfrm flipH="1">
              <a:off x="2361629" y="1975391"/>
              <a:ext cx="7470330" cy="2907230"/>
            </a:xfrm>
            <a:custGeom>
              <a:avLst/>
              <a:gdLst>
                <a:gd name="connsiteX0" fmla="*/ 5260449 w 7470330"/>
                <a:gd name="connsiteY0" fmla="*/ 0 h 2907230"/>
                <a:gd name="connsiteX1" fmla="*/ 5256330 w 7470330"/>
                <a:gd name="connsiteY1" fmla="*/ 394 h 2907230"/>
                <a:gd name="connsiteX2" fmla="*/ 5252211 w 7470330"/>
                <a:gd name="connsiteY2" fmla="*/ 0 h 2907230"/>
                <a:gd name="connsiteX3" fmla="*/ 5177064 w 7470330"/>
                <a:gd name="connsiteY3" fmla="*/ 7971 h 2907230"/>
                <a:gd name="connsiteX4" fmla="*/ 5120346 w 7470330"/>
                <a:gd name="connsiteY4" fmla="*/ 13392 h 2907230"/>
                <a:gd name="connsiteX5" fmla="*/ 5117373 w 7470330"/>
                <a:gd name="connsiteY5" fmla="*/ 14302 h 2907230"/>
                <a:gd name="connsiteX6" fmla="*/ 5113740 w 7470330"/>
                <a:gd name="connsiteY6" fmla="*/ 14687 h 2907230"/>
                <a:gd name="connsiteX7" fmla="*/ 5027244 w 7470330"/>
                <a:gd name="connsiteY7" fmla="*/ 41882 h 2907230"/>
                <a:gd name="connsiteX8" fmla="*/ 4989669 w 7470330"/>
                <a:gd name="connsiteY8" fmla="*/ 53380 h 2907230"/>
                <a:gd name="connsiteX9" fmla="*/ 4988261 w 7470330"/>
                <a:gd name="connsiteY9" fmla="*/ 54138 h 2907230"/>
                <a:gd name="connsiteX10" fmla="*/ 4984780 w 7470330"/>
                <a:gd name="connsiteY10" fmla="*/ 55232 h 2907230"/>
                <a:gd name="connsiteX11" fmla="*/ 4875797 w 7470330"/>
                <a:gd name="connsiteY11" fmla="*/ 114691 h 2907230"/>
                <a:gd name="connsiteX12" fmla="*/ 4871272 w 7470330"/>
                <a:gd name="connsiteY12" fmla="*/ 117127 h 2907230"/>
                <a:gd name="connsiteX13" fmla="*/ 4871154 w 7470330"/>
                <a:gd name="connsiteY13" fmla="*/ 117224 h 2907230"/>
                <a:gd name="connsiteX14" fmla="*/ 4868056 w 7470330"/>
                <a:gd name="connsiteY14" fmla="*/ 118914 h 2907230"/>
                <a:gd name="connsiteX15" fmla="*/ 4577993 w 7470330"/>
                <a:gd name="connsiteY15" fmla="*/ 550572 h 2907230"/>
                <a:gd name="connsiteX16" fmla="*/ 4577847 w 7470330"/>
                <a:gd name="connsiteY16" fmla="*/ 551946 h 2907230"/>
                <a:gd name="connsiteX17" fmla="*/ 4577514 w 7470330"/>
                <a:gd name="connsiteY17" fmla="*/ 553012 h 2907230"/>
                <a:gd name="connsiteX18" fmla="*/ 4572492 w 7470330"/>
                <a:gd name="connsiteY18" fmla="*/ 602459 h 2907230"/>
                <a:gd name="connsiteX19" fmla="*/ 4563306 w 7470330"/>
                <a:gd name="connsiteY19" fmla="*/ 689111 h 2907230"/>
                <a:gd name="connsiteX20" fmla="*/ 4563493 w 7470330"/>
                <a:gd name="connsiteY20" fmla="*/ 691066 h 2907230"/>
                <a:gd name="connsiteX21" fmla="*/ 4563294 w 7470330"/>
                <a:gd name="connsiteY21" fmla="*/ 693030 h 2907230"/>
                <a:gd name="connsiteX22" fmla="*/ 4567595 w 7470330"/>
                <a:gd name="connsiteY22" fmla="*/ 733977 h 2907230"/>
                <a:gd name="connsiteX23" fmla="*/ 4576698 w 7470330"/>
                <a:gd name="connsiteY23" fmla="*/ 829214 h 2907230"/>
                <a:gd name="connsiteX24" fmla="*/ 4578070 w 7470330"/>
                <a:gd name="connsiteY24" fmla="*/ 833695 h 2907230"/>
                <a:gd name="connsiteX25" fmla="*/ 4578557 w 7470330"/>
                <a:gd name="connsiteY25" fmla="*/ 838339 h 2907230"/>
                <a:gd name="connsiteX26" fmla="*/ 4595008 w 7470330"/>
                <a:gd name="connsiteY26" fmla="*/ 889049 h 2907230"/>
                <a:gd name="connsiteX27" fmla="*/ 4616685 w 7470330"/>
                <a:gd name="connsiteY27" fmla="*/ 959890 h 2907230"/>
                <a:gd name="connsiteX28" fmla="*/ 4619966 w 7470330"/>
                <a:gd name="connsiteY28" fmla="*/ 965982 h 2907230"/>
                <a:gd name="connsiteX29" fmla="*/ 4622284 w 7470330"/>
                <a:gd name="connsiteY29" fmla="*/ 973130 h 2907230"/>
                <a:gd name="connsiteX30" fmla="*/ 4578145 w 7470330"/>
                <a:gd name="connsiteY30" fmla="*/ 1210740 h 2907230"/>
                <a:gd name="connsiteX31" fmla="*/ 4253081 w 7470330"/>
                <a:gd name="connsiteY31" fmla="*/ 1536010 h 2907230"/>
                <a:gd name="connsiteX32" fmla="*/ 4015471 w 7470330"/>
                <a:gd name="connsiteY32" fmla="*/ 1580149 h 2907230"/>
                <a:gd name="connsiteX33" fmla="*/ 4008780 w 7470330"/>
                <a:gd name="connsiteY33" fmla="*/ 1577978 h 2907230"/>
                <a:gd name="connsiteX34" fmla="*/ 4005412 w 7470330"/>
                <a:gd name="connsiteY34" fmla="*/ 1576140 h 2907230"/>
                <a:gd name="connsiteX35" fmla="*/ 3942745 w 7470330"/>
                <a:gd name="connsiteY35" fmla="*/ 1556556 h 2907230"/>
                <a:gd name="connsiteX36" fmla="*/ 3880680 w 7470330"/>
                <a:gd name="connsiteY36" fmla="*/ 1536422 h 2907230"/>
                <a:gd name="connsiteX37" fmla="*/ 3875861 w 7470330"/>
                <a:gd name="connsiteY37" fmla="*/ 1535656 h 2907230"/>
                <a:gd name="connsiteX38" fmla="*/ 3874977 w 7470330"/>
                <a:gd name="connsiteY38" fmla="*/ 1535379 h 2907230"/>
                <a:gd name="connsiteX39" fmla="*/ 3872620 w 7470330"/>
                <a:gd name="connsiteY39" fmla="*/ 1535140 h 2907230"/>
                <a:gd name="connsiteX40" fmla="*/ 3809128 w 7470330"/>
                <a:gd name="connsiteY40" fmla="*/ 1525039 h 2907230"/>
                <a:gd name="connsiteX41" fmla="*/ 3735372 w 7470330"/>
                <a:gd name="connsiteY41" fmla="*/ 1521159 h 2907230"/>
                <a:gd name="connsiteX42" fmla="*/ 3735165 w 7470330"/>
                <a:gd name="connsiteY42" fmla="*/ 1521180 h 2907230"/>
                <a:gd name="connsiteX43" fmla="*/ 3734959 w 7470330"/>
                <a:gd name="connsiteY43" fmla="*/ 1521159 h 2907230"/>
                <a:gd name="connsiteX44" fmla="*/ 3661202 w 7470330"/>
                <a:gd name="connsiteY44" fmla="*/ 1525039 h 2907230"/>
                <a:gd name="connsiteX45" fmla="*/ 3597710 w 7470330"/>
                <a:gd name="connsiteY45" fmla="*/ 1535140 h 2907230"/>
                <a:gd name="connsiteX46" fmla="*/ 3595353 w 7470330"/>
                <a:gd name="connsiteY46" fmla="*/ 1535379 h 2907230"/>
                <a:gd name="connsiteX47" fmla="*/ 3594469 w 7470330"/>
                <a:gd name="connsiteY47" fmla="*/ 1535656 h 2907230"/>
                <a:gd name="connsiteX48" fmla="*/ 3589650 w 7470330"/>
                <a:gd name="connsiteY48" fmla="*/ 1536422 h 2907230"/>
                <a:gd name="connsiteX49" fmla="*/ 3527584 w 7470330"/>
                <a:gd name="connsiteY49" fmla="*/ 1556557 h 2907230"/>
                <a:gd name="connsiteX50" fmla="*/ 3464918 w 7470330"/>
                <a:gd name="connsiteY50" fmla="*/ 1576140 h 2907230"/>
                <a:gd name="connsiteX51" fmla="*/ 3461551 w 7470330"/>
                <a:gd name="connsiteY51" fmla="*/ 1577978 h 2907230"/>
                <a:gd name="connsiteX52" fmla="*/ 3454860 w 7470330"/>
                <a:gd name="connsiteY52" fmla="*/ 1580149 h 2907230"/>
                <a:gd name="connsiteX53" fmla="*/ 3217249 w 7470330"/>
                <a:gd name="connsiteY53" fmla="*/ 1536010 h 2907230"/>
                <a:gd name="connsiteX54" fmla="*/ 2892185 w 7470330"/>
                <a:gd name="connsiteY54" fmla="*/ 1210740 h 2907230"/>
                <a:gd name="connsiteX55" fmla="*/ 2848046 w 7470330"/>
                <a:gd name="connsiteY55" fmla="*/ 973130 h 2907230"/>
                <a:gd name="connsiteX56" fmla="*/ 2850364 w 7470330"/>
                <a:gd name="connsiteY56" fmla="*/ 965982 h 2907230"/>
                <a:gd name="connsiteX57" fmla="*/ 2853645 w 7470330"/>
                <a:gd name="connsiteY57" fmla="*/ 959890 h 2907230"/>
                <a:gd name="connsiteX58" fmla="*/ 2875321 w 7470330"/>
                <a:gd name="connsiteY58" fmla="*/ 889054 h 2907230"/>
                <a:gd name="connsiteX59" fmla="*/ 2891773 w 7470330"/>
                <a:gd name="connsiteY59" fmla="*/ 838339 h 2907230"/>
                <a:gd name="connsiteX60" fmla="*/ 2892261 w 7470330"/>
                <a:gd name="connsiteY60" fmla="*/ 833695 h 2907230"/>
                <a:gd name="connsiteX61" fmla="*/ 2893632 w 7470330"/>
                <a:gd name="connsiteY61" fmla="*/ 829214 h 2907230"/>
                <a:gd name="connsiteX62" fmla="*/ 2902734 w 7470330"/>
                <a:gd name="connsiteY62" fmla="*/ 733984 h 2907230"/>
                <a:gd name="connsiteX63" fmla="*/ 2907036 w 7470330"/>
                <a:gd name="connsiteY63" fmla="*/ 693030 h 2907230"/>
                <a:gd name="connsiteX64" fmla="*/ 2906837 w 7470330"/>
                <a:gd name="connsiteY64" fmla="*/ 691066 h 2907230"/>
                <a:gd name="connsiteX65" fmla="*/ 2907024 w 7470330"/>
                <a:gd name="connsiteY65" fmla="*/ 689111 h 2907230"/>
                <a:gd name="connsiteX66" fmla="*/ 2897838 w 7470330"/>
                <a:gd name="connsiteY66" fmla="*/ 602466 h 2907230"/>
                <a:gd name="connsiteX67" fmla="*/ 2892816 w 7470330"/>
                <a:gd name="connsiteY67" fmla="*/ 553012 h 2907230"/>
                <a:gd name="connsiteX68" fmla="*/ 2892483 w 7470330"/>
                <a:gd name="connsiteY68" fmla="*/ 551946 h 2907230"/>
                <a:gd name="connsiteX69" fmla="*/ 2892337 w 7470330"/>
                <a:gd name="connsiteY69" fmla="*/ 550572 h 2907230"/>
                <a:gd name="connsiteX70" fmla="*/ 2602274 w 7470330"/>
                <a:gd name="connsiteY70" fmla="*/ 118914 h 2907230"/>
                <a:gd name="connsiteX71" fmla="*/ 2599176 w 7470330"/>
                <a:gd name="connsiteY71" fmla="*/ 117224 h 2907230"/>
                <a:gd name="connsiteX72" fmla="*/ 2599058 w 7470330"/>
                <a:gd name="connsiteY72" fmla="*/ 117127 h 2907230"/>
                <a:gd name="connsiteX73" fmla="*/ 2594537 w 7470330"/>
                <a:gd name="connsiteY73" fmla="*/ 114693 h 2907230"/>
                <a:gd name="connsiteX74" fmla="*/ 2485550 w 7470330"/>
                <a:gd name="connsiteY74" fmla="*/ 55232 h 2907230"/>
                <a:gd name="connsiteX75" fmla="*/ 2482069 w 7470330"/>
                <a:gd name="connsiteY75" fmla="*/ 54138 h 2907230"/>
                <a:gd name="connsiteX76" fmla="*/ 2480661 w 7470330"/>
                <a:gd name="connsiteY76" fmla="*/ 53380 h 2907230"/>
                <a:gd name="connsiteX77" fmla="*/ 2443086 w 7470330"/>
                <a:gd name="connsiteY77" fmla="*/ 41882 h 2907230"/>
                <a:gd name="connsiteX78" fmla="*/ 2356590 w 7470330"/>
                <a:gd name="connsiteY78" fmla="*/ 14687 h 2907230"/>
                <a:gd name="connsiteX79" fmla="*/ 2352957 w 7470330"/>
                <a:gd name="connsiteY79" fmla="*/ 14302 h 2907230"/>
                <a:gd name="connsiteX80" fmla="*/ 2349984 w 7470330"/>
                <a:gd name="connsiteY80" fmla="*/ 13392 h 2907230"/>
                <a:gd name="connsiteX81" fmla="*/ 2293267 w 7470330"/>
                <a:gd name="connsiteY81" fmla="*/ 7971 h 2907230"/>
                <a:gd name="connsiteX82" fmla="*/ 2218119 w 7470330"/>
                <a:gd name="connsiteY82" fmla="*/ 0 h 2907230"/>
                <a:gd name="connsiteX83" fmla="*/ 2214000 w 7470330"/>
                <a:gd name="connsiteY83" fmla="*/ 394 h 2907230"/>
                <a:gd name="connsiteX84" fmla="*/ 2209881 w 7470330"/>
                <a:gd name="connsiteY84" fmla="*/ 0 h 2907230"/>
                <a:gd name="connsiteX85" fmla="*/ 2134734 w 7470330"/>
                <a:gd name="connsiteY85" fmla="*/ 7971 h 2907230"/>
                <a:gd name="connsiteX86" fmla="*/ 2078016 w 7470330"/>
                <a:gd name="connsiteY86" fmla="*/ 13392 h 2907230"/>
                <a:gd name="connsiteX87" fmla="*/ 2075044 w 7470330"/>
                <a:gd name="connsiteY87" fmla="*/ 14302 h 2907230"/>
                <a:gd name="connsiteX88" fmla="*/ 2071410 w 7470330"/>
                <a:gd name="connsiteY88" fmla="*/ 14687 h 2907230"/>
                <a:gd name="connsiteX89" fmla="*/ 1984915 w 7470330"/>
                <a:gd name="connsiteY89" fmla="*/ 41882 h 2907230"/>
                <a:gd name="connsiteX90" fmla="*/ 1947340 w 7470330"/>
                <a:gd name="connsiteY90" fmla="*/ 53380 h 2907230"/>
                <a:gd name="connsiteX91" fmla="*/ 1945931 w 7470330"/>
                <a:gd name="connsiteY91" fmla="*/ 54138 h 2907230"/>
                <a:gd name="connsiteX92" fmla="*/ 1942450 w 7470330"/>
                <a:gd name="connsiteY92" fmla="*/ 55232 h 2907230"/>
                <a:gd name="connsiteX93" fmla="*/ 1833464 w 7470330"/>
                <a:gd name="connsiteY93" fmla="*/ 114693 h 2907230"/>
                <a:gd name="connsiteX94" fmla="*/ 1828943 w 7470330"/>
                <a:gd name="connsiteY94" fmla="*/ 117127 h 2907230"/>
                <a:gd name="connsiteX95" fmla="*/ 1828825 w 7470330"/>
                <a:gd name="connsiteY95" fmla="*/ 117224 h 2907230"/>
                <a:gd name="connsiteX96" fmla="*/ 1825726 w 7470330"/>
                <a:gd name="connsiteY96" fmla="*/ 118914 h 2907230"/>
                <a:gd name="connsiteX97" fmla="*/ 1535663 w 7470330"/>
                <a:gd name="connsiteY97" fmla="*/ 550572 h 2907230"/>
                <a:gd name="connsiteX98" fmla="*/ 1535518 w 7470330"/>
                <a:gd name="connsiteY98" fmla="*/ 551946 h 2907230"/>
                <a:gd name="connsiteX99" fmla="*/ 1535185 w 7470330"/>
                <a:gd name="connsiteY99" fmla="*/ 553012 h 2907230"/>
                <a:gd name="connsiteX100" fmla="*/ 1530162 w 7470330"/>
                <a:gd name="connsiteY100" fmla="*/ 602466 h 2907230"/>
                <a:gd name="connsiteX101" fmla="*/ 1520977 w 7470330"/>
                <a:gd name="connsiteY101" fmla="*/ 689111 h 2907230"/>
                <a:gd name="connsiteX102" fmla="*/ 1521164 w 7470330"/>
                <a:gd name="connsiteY102" fmla="*/ 691066 h 2907230"/>
                <a:gd name="connsiteX103" fmla="*/ 1520964 w 7470330"/>
                <a:gd name="connsiteY103" fmla="*/ 693030 h 2907230"/>
                <a:gd name="connsiteX104" fmla="*/ 1525266 w 7470330"/>
                <a:gd name="connsiteY104" fmla="*/ 733984 h 2907230"/>
                <a:gd name="connsiteX105" fmla="*/ 1534369 w 7470330"/>
                <a:gd name="connsiteY105" fmla="*/ 829214 h 2907230"/>
                <a:gd name="connsiteX106" fmla="*/ 1535740 w 7470330"/>
                <a:gd name="connsiteY106" fmla="*/ 833695 h 2907230"/>
                <a:gd name="connsiteX107" fmla="*/ 1536228 w 7470330"/>
                <a:gd name="connsiteY107" fmla="*/ 838339 h 2907230"/>
                <a:gd name="connsiteX108" fmla="*/ 1552680 w 7470330"/>
                <a:gd name="connsiteY108" fmla="*/ 889054 h 2907230"/>
                <a:gd name="connsiteX109" fmla="*/ 1574356 w 7470330"/>
                <a:gd name="connsiteY109" fmla="*/ 959890 h 2907230"/>
                <a:gd name="connsiteX110" fmla="*/ 1577636 w 7470330"/>
                <a:gd name="connsiteY110" fmla="*/ 965982 h 2907230"/>
                <a:gd name="connsiteX111" fmla="*/ 1579955 w 7470330"/>
                <a:gd name="connsiteY111" fmla="*/ 973130 h 2907230"/>
                <a:gd name="connsiteX112" fmla="*/ 1535815 w 7470330"/>
                <a:gd name="connsiteY112" fmla="*/ 1210740 h 2907230"/>
                <a:gd name="connsiteX113" fmla="*/ 1210752 w 7470330"/>
                <a:gd name="connsiteY113" fmla="*/ 1536010 h 2907230"/>
                <a:gd name="connsiteX114" fmla="*/ 973141 w 7470330"/>
                <a:gd name="connsiteY114" fmla="*/ 1580149 h 2907230"/>
                <a:gd name="connsiteX115" fmla="*/ 693042 w 7470330"/>
                <a:gd name="connsiteY115" fmla="*/ 1521159 h 2907230"/>
                <a:gd name="connsiteX116" fmla="*/ 12 w 7470330"/>
                <a:gd name="connsiteY116" fmla="*/ 2218314 h 2907230"/>
                <a:gd name="connsiteX117" fmla="*/ 688917 w 7470330"/>
                <a:gd name="connsiteY117" fmla="*/ 2907218 h 2907230"/>
                <a:gd name="connsiteX118" fmla="*/ 1386071 w 7470330"/>
                <a:gd name="connsiteY118" fmla="*/ 2214189 h 2907230"/>
                <a:gd name="connsiteX119" fmla="*/ 1327082 w 7470330"/>
                <a:gd name="connsiteY119" fmla="*/ 1934089 h 2907230"/>
                <a:gd name="connsiteX120" fmla="*/ 1371221 w 7470330"/>
                <a:gd name="connsiteY120" fmla="*/ 1696479 h 2907230"/>
                <a:gd name="connsiteX121" fmla="*/ 1696285 w 7470330"/>
                <a:gd name="connsiteY121" fmla="*/ 1371416 h 2907230"/>
                <a:gd name="connsiteX122" fmla="*/ 1933894 w 7470330"/>
                <a:gd name="connsiteY122" fmla="*/ 1327276 h 2907230"/>
                <a:gd name="connsiteX123" fmla="*/ 1939603 w 7470330"/>
                <a:gd name="connsiteY123" fmla="*/ 1329128 h 2907230"/>
                <a:gd name="connsiteX124" fmla="*/ 1943552 w 7470330"/>
                <a:gd name="connsiteY124" fmla="*/ 1331285 h 2907230"/>
                <a:gd name="connsiteX125" fmla="*/ 2017073 w 7470330"/>
                <a:gd name="connsiteY125" fmla="*/ 1354260 h 2907230"/>
                <a:gd name="connsiteX126" fmla="*/ 2068685 w 7470330"/>
                <a:gd name="connsiteY126" fmla="*/ 1371003 h 2907230"/>
                <a:gd name="connsiteX127" fmla="*/ 2072691 w 7470330"/>
                <a:gd name="connsiteY127" fmla="*/ 1371640 h 2907230"/>
                <a:gd name="connsiteX128" fmla="*/ 2073987 w 7470330"/>
                <a:gd name="connsiteY128" fmla="*/ 1372045 h 2907230"/>
                <a:gd name="connsiteX129" fmla="*/ 2077445 w 7470330"/>
                <a:gd name="connsiteY129" fmla="*/ 1372396 h 2907230"/>
                <a:gd name="connsiteX130" fmla="*/ 2140237 w 7470330"/>
                <a:gd name="connsiteY130" fmla="*/ 1382385 h 2907230"/>
                <a:gd name="connsiteX131" fmla="*/ 2213995 w 7470330"/>
                <a:gd name="connsiteY131" fmla="*/ 1386266 h 2907230"/>
                <a:gd name="connsiteX132" fmla="*/ 2214000 w 7470330"/>
                <a:gd name="connsiteY132" fmla="*/ 1386265 h 2907230"/>
                <a:gd name="connsiteX133" fmla="*/ 2214006 w 7470330"/>
                <a:gd name="connsiteY133" fmla="*/ 1386266 h 2907230"/>
                <a:gd name="connsiteX134" fmla="*/ 2287763 w 7470330"/>
                <a:gd name="connsiteY134" fmla="*/ 1382385 h 2907230"/>
                <a:gd name="connsiteX135" fmla="*/ 2350556 w 7470330"/>
                <a:gd name="connsiteY135" fmla="*/ 1372396 h 2907230"/>
                <a:gd name="connsiteX136" fmla="*/ 2354013 w 7470330"/>
                <a:gd name="connsiteY136" fmla="*/ 1372045 h 2907230"/>
                <a:gd name="connsiteX137" fmla="*/ 2355310 w 7470330"/>
                <a:gd name="connsiteY137" fmla="*/ 1371640 h 2907230"/>
                <a:gd name="connsiteX138" fmla="*/ 2359316 w 7470330"/>
                <a:gd name="connsiteY138" fmla="*/ 1371003 h 2907230"/>
                <a:gd name="connsiteX139" fmla="*/ 2410927 w 7470330"/>
                <a:gd name="connsiteY139" fmla="*/ 1354260 h 2907230"/>
                <a:gd name="connsiteX140" fmla="*/ 2484448 w 7470330"/>
                <a:gd name="connsiteY140" fmla="*/ 1331285 h 2907230"/>
                <a:gd name="connsiteX141" fmla="*/ 2488397 w 7470330"/>
                <a:gd name="connsiteY141" fmla="*/ 1329128 h 2907230"/>
                <a:gd name="connsiteX142" fmla="*/ 2494106 w 7470330"/>
                <a:gd name="connsiteY142" fmla="*/ 1327276 h 2907230"/>
                <a:gd name="connsiteX143" fmla="*/ 2731716 w 7470330"/>
                <a:gd name="connsiteY143" fmla="*/ 1371416 h 2907230"/>
                <a:gd name="connsiteX144" fmla="*/ 3056780 w 7470330"/>
                <a:gd name="connsiteY144" fmla="*/ 1696479 h 2907230"/>
                <a:gd name="connsiteX145" fmla="*/ 3100919 w 7470330"/>
                <a:gd name="connsiteY145" fmla="*/ 1934089 h 2907230"/>
                <a:gd name="connsiteX146" fmla="*/ 3097826 w 7470330"/>
                <a:gd name="connsiteY146" fmla="*/ 1943625 h 2907230"/>
                <a:gd name="connsiteX147" fmla="*/ 3095721 w 7470330"/>
                <a:gd name="connsiteY147" fmla="*/ 1947534 h 2907230"/>
                <a:gd name="connsiteX148" fmla="*/ 3081805 w 7470330"/>
                <a:gd name="connsiteY148" fmla="*/ 1993009 h 2907230"/>
                <a:gd name="connsiteX149" fmla="*/ 3057193 w 7470330"/>
                <a:gd name="connsiteY149" fmla="*/ 2068879 h 2907230"/>
                <a:gd name="connsiteX150" fmla="*/ 3056463 w 7470330"/>
                <a:gd name="connsiteY150" fmla="*/ 2075826 h 2907230"/>
                <a:gd name="connsiteX151" fmla="*/ 3055733 w 7470330"/>
                <a:gd name="connsiteY151" fmla="*/ 2078211 h 2907230"/>
                <a:gd name="connsiteX152" fmla="*/ 3050885 w 7470330"/>
                <a:gd name="connsiteY152" fmla="*/ 2128931 h 2907230"/>
                <a:gd name="connsiteX153" fmla="*/ 3041929 w 7470330"/>
                <a:gd name="connsiteY153" fmla="*/ 2214189 h 2907230"/>
                <a:gd name="connsiteX154" fmla="*/ 3042345 w 7470330"/>
                <a:gd name="connsiteY154" fmla="*/ 2218276 h 2907230"/>
                <a:gd name="connsiteX155" fmla="*/ 3042341 w 7470330"/>
                <a:gd name="connsiteY155" fmla="*/ 2218314 h 2907230"/>
                <a:gd name="connsiteX156" fmla="*/ 3042518 w 7470330"/>
                <a:gd name="connsiteY156" fmla="*/ 2219978 h 2907230"/>
                <a:gd name="connsiteX157" fmla="*/ 3056150 w 7470330"/>
                <a:gd name="connsiteY157" fmla="*/ 2354208 h 2907230"/>
                <a:gd name="connsiteX158" fmla="*/ 3096911 w 7470330"/>
                <a:gd name="connsiteY158" fmla="*/ 2484642 h 2907230"/>
                <a:gd name="connsiteX159" fmla="*/ 3151225 w 7470330"/>
                <a:gd name="connsiteY159" fmla="*/ 2584101 h 2907230"/>
                <a:gd name="connsiteX160" fmla="*/ 3161244 w 7470330"/>
                <a:gd name="connsiteY160" fmla="*/ 2602469 h 2907230"/>
                <a:gd name="connsiteX161" fmla="*/ 3161276 w 7470330"/>
                <a:gd name="connsiteY161" fmla="*/ 2602507 h 2907230"/>
                <a:gd name="connsiteX162" fmla="*/ 3161358 w 7470330"/>
                <a:gd name="connsiteY162" fmla="*/ 2602658 h 2907230"/>
                <a:gd name="connsiteX163" fmla="*/ 3170889 w 7470330"/>
                <a:gd name="connsiteY163" fmla="*/ 2614143 h 2907230"/>
                <a:gd name="connsiteX164" fmla="*/ 3245326 w 7470330"/>
                <a:gd name="connsiteY164" fmla="*/ 2704234 h 2907230"/>
                <a:gd name="connsiteX165" fmla="*/ 3246381 w 7470330"/>
                <a:gd name="connsiteY165" fmla="*/ 2705106 h 2907230"/>
                <a:gd name="connsiteX166" fmla="*/ 3246642 w 7470330"/>
                <a:gd name="connsiteY166" fmla="*/ 2705420 h 2907230"/>
                <a:gd name="connsiteX167" fmla="*/ 3262327 w 7470330"/>
                <a:gd name="connsiteY167" fmla="*/ 2718281 h 2907230"/>
                <a:gd name="connsiteX168" fmla="*/ 3347091 w 7470330"/>
                <a:gd name="connsiteY168" fmla="*/ 2788315 h 2907230"/>
                <a:gd name="connsiteX169" fmla="*/ 3349035 w 7470330"/>
                <a:gd name="connsiteY169" fmla="*/ 2789376 h 2907230"/>
                <a:gd name="connsiteX170" fmla="*/ 3349908 w 7470330"/>
                <a:gd name="connsiteY170" fmla="*/ 2790092 h 2907230"/>
                <a:gd name="connsiteX171" fmla="*/ 3383726 w 7470330"/>
                <a:gd name="connsiteY171" fmla="*/ 2808300 h 2907230"/>
                <a:gd name="connsiteX172" fmla="*/ 3463815 w 7470330"/>
                <a:gd name="connsiteY172" fmla="*/ 2851989 h 2907230"/>
                <a:gd name="connsiteX173" fmla="*/ 3466349 w 7470330"/>
                <a:gd name="connsiteY173" fmla="*/ 2852786 h 2907230"/>
                <a:gd name="connsiteX174" fmla="*/ 3468305 w 7470330"/>
                <a:gd name="connsiteY174" fmla="*/ 2853839 h 2907230"/>
                <a:gd name="connsiteX175" fmla="*/ 3520614 w 7470330"/>
                <a:gd name="connsiteY175" fmla="*/ 2869845 h 2907230"/>
                <a:gd name="connsiteX176" fmla="*/ 3592775 w 7470330"/>
                <a:gd name="connsiteY176" fmla="*/ 2892532 h 2907230"/>
                <a:gd name="connsiteX177" fmla="*/ 3595799 w 7470330"/>
                <a:gd name="connsiteY177" fmla="*/ 2892852 h 2907230"/>
                <a:gd name="connsiteX178" fmla="*/ 3598982 w 7470330"/>
                <a:gd name="connsiteY178" fmla="*/ 2893826 h 2907230"/>
                <a:gd name="connsiteX179" fmla="*/ 3659726 w 7470330"/>
                <a:gd name="connsiteY179" fmla="*/ 2899633 h 2907230"/>
                <a:gd name="connsiteX180" fmla="*/ 3731246 w 7470330"/>
                <a:gd name="connsiteY180" fmla="*/ 2907218 h 2907230"/>
                <a:gd name="connsiteX181" fmla="*/ 3735165 w 7470330"/>
                <a:gd name="connsiteY181" fmla="*/ 2906844 h 2907230"/>
                <a:gd name="connsiteX182" fmla="*/ 3739085 w 7470330"/>
                <a:gd name="connsiteY182" fmla="*/ 2907218 h 2907230"/>
                <a:gd name="connsiteX183" fmla="*/ 3810605 w 7470330"/>
                <a:gd name="connsiteY183" fmla="*/ 2899633 h 2907230"/>
                <a:gd name="connsiteX184" fmla="*/ 3871349 w 7470330"/>
                <a:gd name="connsiteY184" fmla="*/ 2893826 h 2907230"/>
                <a:gd name="connsiteX185" fmla="*/ 3874532 w 7470330"/>
                <a:gd name="connsiteY185" fmla="*/ 2892852 h 2907230"/>
                <a:gd name="connsiteX186" fmla="*/ 3877555 w 7470330"/>
                <a:gd name="connsiteY186" fmla="*/ 2892532 h 2907230"/>
                <a:gd name="connsiteX187" fmla="*/ 3949721 w 7470330"/>
                <a:gd name="connsiteY187" fmla="*/ 2869844 h 2907230"/>
                <a:gd name="connsiteX188" fmla="*/ 4002025 w 7470330"/>
                <a:gd name="connsiteY188" fmla="*/ 2853839 h 2907230"/>
                <a:gd name="connsiteX189" fmla="*/ 4003981 w 7470330"/>
                <a:gd name="connsiteY189" fmla="*/ 2852786 h 2907230"/>
                <a:gd name="connsiteX190" fmla="*/ 4006515 w 7470330"/>
                <a:gd name="connsiteY190" fmla="*/ 2851989 h 2907230"/>
                <a:gd name="connsiteX191" fmla="*/ 4086607 w 7470330"/>
                <a:gd name="connsiteY191" fmla="*/ 2808299 h 2907230"/>
                <a:gd name="connsiteX192" fmla="*/ 4120422 w 7470330"/>
                <a:gd name="connsiteY192" fmla="*/ 2790092 h 2907230"/>
                <a:gd name="connsiteX193" fmla="*/ 4121296 w 7470330"/>
                <a:gd name="connsiteY193" fmla="*/ 2789376 h 2907230"/>
                <a:gd name="connsiteX194" fmla="*/ 4123240 w 7470330"/>
                <a:gd name="connsiteY194" fmla="*/ 2788315 h 2907230"/>
                <a:gd name="connsiteX195" fmla="*/ 4207991 w 7470330"/>
                <a:gd name="connsiteY195" fmla="*/ 2718291 h 2907230"/>
                <a:gd name="connsiteX196" fmla="*/ 4223689 w 7470330"/>
                <a:gd name="connsiteY196" fmla="*/ 2705420 h 2907230"/>
                <a:gd name="connsiteX197" fmla="*/ 4223950 w 7470330"/>
                <a:gd name="connsiteY197" fmla="*/ 2705105 h 2907230"/>
                <a:gd name="connsiteX198" fmla="*/ 4225004 w 7470330"/>
                <a:gd name="connsiteY198" fmla="*/ 2704234 h 2907230"/>
                <a:gd name="connsiteX199" fmla="*/ 4299438 w 7470330"/>
                <a:gd name="connsiteY199" fmla="*/ 2614146 h 2907230"/>
                <a:gd name="connsiteX200" fmla="*/ 4308972 w 7470330"/>
                <a:gd name="connsiteY200" fmla="*/ 2602658 h 2907230"/>
                <a:gd name="connsiteX201" fmla="*/ 4309054 w 7470330"/>
                <a:gd name="connsiteY201" fmla="*/ 2602507 h 2907230"/>
                <a:gd name="connsiteX202" fmla="*/ 4309086 w 7470330"/>
                <a:gd name="connsiteY202" fmla="*/ 2602469 h 2907230"/>
                <a:gd name="connsiteX203" fmla="*/ 4319122 w 7470330"/>
                <a:gd name="connsiteY203" fmla="*/ 2584072 h 2907230"/>
                <a:gd name="connsiteX204" fmla="*/ 4373420 w 7470330"/>
                <a:gd name="connsiteY204" fmla="*/ 2484642 h 2907230"/>
                <a:gd name="connsiteX205" fmla="*/ 4414180 w 7470330"/>
                <a:gd name="connsiteY205" fmla="*/ 2354208 h 2907230"/>
                <a:gd name="connsiteX206" fmla="*/ 4427813 w 7470330"/>
                <a:gd name="connsiteY206" fmla="*/ 2219978 h 2907230"/>
                <a:gd name="connsiteX207" fmla="*/ 4427989 w 7470330"/>
                <a:gd name="connsiteY207" fmla="*/ 2218314 h 2907230"/>
                <a:gd name="connsiteX208" fmla="*/ 4427986 w 7470330"/>
                <a:gd name="connsiteY208" fmla="*/ 2218276 h 2907230"/>
                <a:gd name="connsiteX209" fmla="*/ 4428401 w 7470330"/>
                <a:gd name="connsiteY209" fmla="*/ 2214189 h 2907230"/>
                <a:gd name="connsiteX210" fmla="*/ 4419445 w 7470330"/>
                <a:gd name="connsiteY210" fmla="*/ 2128931 h 2907230"/>
                <a:gd name="connsiteX211" fmla="*/ 4414597 w 7470330"/>
                <a:gd name="connsiteY211" fmla="*/ 2078211 h 2907230"/>
                <a:gd name="connsiteX212" fmla="*/ 4413867 w 7470330"/>
                <a:gd name="connsiteY212" fmla="*/ 2075826 h 2907230"/>
                <a:gd name="connsiteX213" fmla="*/ 4413138 w 7470330"/>
                <a:gd name="connsiteY213" fmla="*/ 2068879 h 2907230"/>
                <a:gd name="connsiteX214" fmla="*/ 4388525 w 7470330"/>
                <a:gd name="connsiteY214" fmla="*/ 1993009 h 2907230"/>
                <a:gd name="connsiteX215" fmla="*/ 4374610 w 7470330"/>
                <a:gd name="connsiteY215" fmla="*/ 1947534 h 2907230"/>
                <a:gd name="connsiteX216" fmla="*/ 4372505 w 7470330"/>
                <a:gd name="connsiteY216" fmla="*/ 1943625 h 2907230"/>
                <a:gd name="connsiteX217" fmla="*/ 4369411 w 7470330"/>
                <a:gd name="connsiteY217" fmla="*/ 1934089 h 2907230"/>
                <a:gd name="connsiteX218" fmla="*/ 4413551 w 7470330"/>
                <a:gd name="connsiteY218" fmla="*/ 1696479 h 2907230"/>
                <a:gd name="connsiteX219" fmla="*/ 4738614 w 7470330"/>
                <a:gd name="connsiteY219" fmla="*/ 1371416 h 2907230"/>
                <a:gd name="connsiteX220" fmla="*/ 4976224 w 7470330"/>
                <a:gd name="connsiteY220" fmla="*/ 1327276 h 2907230"/>
                <a:gd name="connsiteX221" fmla="*/ 4981933 w 7470330"/>
                <a:gd name="connsiteY221" fmla="*/ 1329128 h 2907230"/>
                <a:gd name="connsiteX222" fmla="*/ 4985882 w 7470330"/>
                <a:gd name="connsiteY222" fmla="*/ 1331285 h 2907230"/>
                <a:gd name="connsiteX223" fmla="*/ 5059404 w 7470330"/>
                <a:gd name="connsiteY223" fmla="*/ 1354260 h 2907230"/>
                <a:gd name="connsiteX224" fmla="*/ 5111014 w 7470330"/>
                <a:gd name="connsiteY224" fmla="*/ 1371003 h 2907230"/>
                <a:gd name="connsiteX225" fmla="*/ 5115020 w 7470330"/>
                <a:gd name="connsiteY225" fmla="*/ 1371640 h 2907230"/>
                <a:gd name="connsiteX226" fmla="*/ 5116317 w 7470330"/>
                <a:gd name="connsiteY226" fmla="*/ 1372045 h 2907230"/>
                <a:gd name="connsiteX227" fmla="*/ 5119774 w 7470330"/>
                <a:gd name="connsiteY227" fmla="*/ 1372396 h 2907230"/>
                <a:gd name="connsiteX228" fmla="*/ 5182567 w 7470330"/>
                <a:gd name="connsiteY228" fmla="*/ 1382385 h 2907230"/>
                <a:gd name="connsiteX229" fmla="*/ 5256324 w 7470330"/>
                <a:gd name="connsiteY229" fmla="*/ 1386266 h 2907230"/>
                <a:gd name="connsiteX230" fmla="*/ 5256330 w 7470330"/>
                <a:gd name="connsiteY230" fmla="*/ 1386265 h 2907230"/>
                <a:gd name="connsiteX231" fmla="*/ 5256335 w 7470330"/>
                <a:gd name="connsiteY231" fmla="*/ 1386266 h 2907230"/>
                <a:gd name="connsiteX232" fmla="*/ 5330093 w 7470330"/>
                <a:gd name="connsiteY232" fmla="*/ 1382385 h 2907230"/>
                <a:gd name="connsiteX233" fmla="*/ 5392885 w 7470330"/>
                <a:gd name="connsiteY233" fmla="*/ 1372396 h 2907230"/>
                <a:gd name="connsiteX234" fmla="*/ 5396343 w 7470330"/>
                <a:gd name="connsiteY234" fmla="*/ 1372045 h 2907230"/>
                <a:gd name="connsiteX235" fmla="*/ 5397639 w 7470330"/>
                <a:gd name="connsiteY235" fmla="*/ 1371640 h 2907230"/>
                <a:gd name="connsiteX236" fmla="*/ 5401645 w 7470330"/>
                <a:gd name="connsiteY236" fmla="*/ 1371003 h 2907230"/>
                <a:gd name="connsiteX237" fmla="*/ 5453252 w 7470330"/>
                <a:gd name="connsiteY237" fmla="*/ 1354261 h 2907230"/>
                <a:gd name="connsiteX238" fmla="*/ 5526778 w 7470330"/>
                <a:gd name="connsiteY238" fmla="*/ 1331285 h 2907230"/>
                <a:gd name="connsiteX239" fmla="*/ 5530727 w 7470330"/>
                <a:gd name="connsiteY239" fmla="*/ 1329128 h 2907230"/>
                <a:gd name="connsiteX240" fmla="*/ 5536436 w 7470330"/>
                <a:gd name="connsiteY240" fmla="*/ 1327276 h 2907230"/>
                <a:gd name="connsiteX241" fmla="*/ 5774045 w 7470330"/>
                <a:gd name="connsiteY241" fmla="*/ 1371416 h 2907230"/>
                <a:gd name="connsiteX242" fmla="*/ 6099109 w 7470330"/>
                <a:gd name="connsiteY242" fmla="*/ 1696479 h 2907230"/>
                <a:gd name="connsiteX243" fmla="*/ 6143248 w 7470330"/>
                <a:gd name="connsiteY243" fmla="*/ 1934089 h 2907230"/>
                <a:gd name="connsiteX244" fmla="*/ 6084258 w 7470330"/>
                <a:gd name="connsiteY244" fmla="*/ 2214189 h 2907230"/>
                <a:gd name="connsiteX245" fmla="*/ 6781413 w 7470330"/>
                <a:gd name="connsiteY245" fmla="*/ 2907218 h 2907230"/>
                <a:gd name="connsiteX246" fmla="*/ 7470318 w 7470330"/>
                <a:gd name="connsiteY246" fmla="*/ 2218314 h 2907230"/>
                <a:gd name="connsiteX247" fmla="*/ 6777288 w 7470330"/>
                <a:gd name="connsiteY247" fmla="*/ 1521159 h 2907230"/>
                <a:gd name="connsiteX248" fmla="*/ 6497188 w 7470330"/>
                <a:gd name="connsiteY248" fmla="*/ 1580149 h 2907230"/>
                <a:gd name="connsiteX249" fmla="*/ 6259578 w 7470330"/>
                <a:gd name="connsiteY249" fmla="*/ 1536010 h 2907230"/>
                <a:gd name="connsiteX250" fmla="*/ 5934514 w 7470330"/>
                <a:gd name="connsiteY250" fmla="*/ 1210740 h 2907230"/>
                <a:gd name="connsiteX251" fmla="*/ 5890375 w 7470330"/>
                <a:gd name="connsiteY251" fmla="*/ 973130 h 2907230"/>
                <a:gd name="connsiteX252" fmla="*/ 5892693 w 7470330"/>
                <a:gd name="connsiteY252" fmla="*/ 965982 h 2907230"/>
                <a:gd name="connsiteX253" fmla="*/ 5895974 w 7470330"/>
                <a:gd name="connsiteY253" fmla="*/ 959890 h 2907230"/>
                <a:gd name="connsiteX254" fmla="*/ 5917650 w 7470330"/>
                <a:gd name="connsiteY254" fmla="*/ 889051 h 2907230"/>
                <a:gd name="connsiteX255" fmla="*/ 5934102 w 7470330"/>
                <a:gd name="connsiteY255" fmla="*/ 838339 h 2907230"/>
                <a:gd name="connsiteX256" fmla="*/ 5934590 w 7470330"/>
                <a:gd name="connsiteY256" fmla="*/ 833695 h 2907230"/>
                <a:gd name="connsiteX257" fmla="*/ 5935961 w 7470330"/>
                <a:gd name="connsiteY257" fmla="*/ 829214 h 2907230"/>
                <a:gd name="connsiteX258" fmla="*/ 5945064 w 7470330"/>
                <a:gd name="connsiteY258" fmla="*/ 733979 h 2907230"/>
                <a:gd name="connsiteX259" fmla="*/ 5949365 w 7470330"/>
                <a:gd name="connsiteY259" fmla="*/ 693030 h 2907230"/>
                <a:gd name="connsiteX260" fmla="*/ 5949166 w 7470330"/>
                <a:gd name="connsiteY260" fmla="*/ 691066 h 2907230"/>
                <a:gd name="connsiteX261" fmla="*/ 5949353 w 7470330"/>
                <a:gd name="connsiteY261" fmla="*/ 689111 h 2907230"/>
                <a:gd name="connsiteX262" fmla="*/ 5940166 w 7470330"/>
                <a:gd name="connsiteY262" fmla="*/ 602450 h 2907230"/>
                <a:gd name="connsiteX263" fmla="*/ 5935145 w 7470330"/>
                <a:gd name="connsiteY263" fmla="*/ 553012 h 2907230"/>
                <a:gd name="connsiteX264" fmla="*/ 5934812 w 7470330"/>
                <a:gd name="connsiteY264" fmla="*/ 551947 h 2907230"/>
                <a:gd name="connsiteX265" fmla="*/ 5934666 w 7470330"/>
                <a:gd name="connsiteY265" fmla="*/ 550572 h 2907230"/>
                <a:gd name="connsiteX266" fmla="*/ 5644604 w 7470330"/>
                <a:gd name="connsiteY266" fmla="*/ 118914 h 2907230"/>
                <a:gd name="connsiteX267" fmla="*/ 5641505 w 7470330"/>
                <a:gd name="connsiteY267" fmla="*/ 117223 h 2907230"/>
                <a:gd name="connsiteX268" fmla="*/ 5641387 w 7470330"/>
                <a:gd name="connsiteY268" fmla="*/ 117127 h 2907230"/>
                <a:gd name="connsiteX269" fmla="*/ 5636873 w 7470330"/>
                <a:gd name="connsiteY269" fmla="*/ 114696 h 2907230"/>
                <a:gd name="connsiteX270" fmla="*/ 5527880 w 7470330"/>
                <a:gd name="connsiteY270" fmla="*/ 55232 h 2907230"/>
                <a:gd name="connsiteX271" fmla="*/ 5524399 w 7470330"/>
                <a:gd name="connsiteY271" fmla="*/ 54138 h 2907230"/>
                <a:gd name="connsiteX272" fmla="*/ 5522990 w 7470330"/>
                <a:gd name="connsiteY272" fmla="*/ 53380 h 2907230"/>
                <a:gd name="connsiteX273" fmla="*/ 5485420 w 7470330"/>
                <a:gd name="connsiteY273" fmla="*/ 41883 h 2907230"/>
                <a:gd name="connsiteX274" fmla="*/ 5398920 w 7470330"/>
                <a:gd name="connsiteY274" fmla="*/ 14687 h 2907230"/>
                <a:gd name="connsiteX275" fmla="*/ 5395286 w 7470330"/>
                <a:gd name="connsiteY275" fmla="*/ 14302 h 2907230"/>
                <a:gd name="connsiteX276" fmla="*/ 5392314 w 7470330"/>
                <a:gd name="connsiteY276" fmla="*/ 13392 h 2907230"/>
                <a:gd name="connsiteX277" fmla="*/ 5335596 w 7470330"/>
                <a:gd name="connsiteY277" fmla="*/ 7971 h 290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7470330" h="2907230">
                  <a:moveTo>
                    <a:pt x="5260449" y="0"/>
                  </a:moveTo>
                  <a:lnTo>
                    <a:pt x="5256330" y="394"/>
                  </a:lnTo>
                  <a:lnTo>
                    <a:pt x="5252211" y="0"/>
                  </a:lnTo>
                  <a:lnTo>
                    <a:pt x="5177064" y="7971"/>
                  </a:lnTo>
                  <a:lnTo>
                    <a:pt x="5120346" y="13392"/>
                  </a:lnTo>
                  <a:lnTo>
                    <a:pt x="5117373" y="14302"/>
                  </a:lnTo>
                  <a:lnTo>
                    <a:pt x="5113740" y="14687"/>
                  </a:lnTo>
                  <a:lnTo>
                    <a:pt x="5027244" y="41882"/>
                  </a:lnTo>
                  <a:lnTo>
                    <a:pt x="4989669" y="53380"/>
                  </a:lnTo>
                  <a:lnTo>
                    <a:pt x="4988261" y="54138"/>
                  </a:lnTo>
                  <a:lnTo>
                    <a:pt x="4984780" y="55232"/>
                  </a:lnTo>
                  <a:lnTo>
                    <a:pt x="4875797" y="114691"/>
                  </a:lnTo>
                  <a:lnTo>
                    <a:pt x="4871272" y="117127"/>
                  </a:lnTo>
                  <a:lnTo>
                    <a:pt x="4871154" y="117224"/>
                  </a:lnTo>
                  <a:lnTo>
                    <a:pt x="4868056" y="118914"/>
                  </a:lnTo>
                  <a:cubicBezTo>
                    <a:pt x="4721791" y="218038"/>
                    <a:pt x="4615418" y="371601"/>
                    <a:pt x="4577993" y="550572"/>
                  </a:cubicBezTo>
                  <a:lnTo>
                    <a:pt x="4577847" y="551946"/>
                  </a:lnTo>
                  <a:lnTo>
                    <a:pt x="4577514" y="553012"/>
                  </a:lnTo>
                  <a:lnTo>
                    <a:pt x="4572492" y="602459"/>
                  </a:lnTo>
                  <a:lnTo>
                    <a:pt x="4563306" y="689111"/>
                  </a:lnTo>
                  <a:lnTo>
                    <a:pt x="4563493" y="691066"/>
                  </a:lnTo>
                  <a:lnTo>
                    <a:pt x="4563294" y="693030"/>
                  </a:lnTo>
                  <a:lnTo>
                    <a:pt x="4567595" y="733977"/>
                  </a:lnTo>
                  <a:lnTo>
                    <a:pt x="4576698" y="829214"/>
                  </a:lnTo>
                  <a:lnTo>
                    <a:pt x="4578070" y="833695"/>
                  </a:lnTo>
                  <a:lnTo>
                    <a:pt x="4578557" y="838339"/>
                  </a:lnTo>
                  <a:lnTo>
                    <a:pt x="4595008" y="889049"/>
                  </a:lnTo>
                  <a:lnTo>
                    <a:pt x="4616685" y="959890"/>
                  </a:lnTo>
                  <a:lnTo>
                    <a:pt x="4619966" y="965982"/>
                  </a:lnTo>
                  <a:lnTo>
                    <a:pt x="4622284" y="973130"/>
                  </a:lnTo>
                  <a:cubicBezTo>
                    <a:pt x="4657967" y="1053983"/>
                    <a:pt x="4640641" y="1148244"/>
                    <a:pt x="4578145" y="1210740"/>
                  </a:cubicBezTo>
                  <a:lnTo>
                    <a:pt x="4253081" y="1536010"/>
                  </a:lnTo>
                  <a:cubicBezTo>
                    <a:pt x="4190585" y="1598506"/>
                    <a:pt x="4096118" y="1616038"/>
                    <a:pt x="4015471" y="1580149"/>
                  </a:cubicBezTo>
                  <a:lnTo>
                    <a:pt x="4008780" y="1577978"/>
                  </a:lnTo>
                  <a:lnTo>
                    <a:pt x="4005412" y="1576140"/>
                  </a:lnTo>
                  <a:lnTo>
                    <a:pt x="3942745" y="1556556"/>
                  </a:lnTo>
                  <a:lnTo>
                    <a:pt x="3880680" y="1536422"/>
                  </a:lnTo>
                  <a:lnTo>
                    <a:pt x="3875861" y="1535656"/>
                  </a:lnTo>
                  <a:lnTo>
                    <a:pt x="3874977" y="1535379"/>
                  </a:lnTo>
                  <a:lnTo>
                    <a:pt x="3872620" y="1535140"/>
                  </a:lnTo>
                  <a:lnTo>
                    <a:pt x="3809128" y="1525039"/>
                  </a:lnTo>
                  <a:cubicBezTo>
                    <a:pt x="3784886" y="1522474"/>
                    <a:pt x="3760277" y="1521159"/>
                    <a:pt x="3735372" y="1521159"/>
                  </a:cubicBezTo>
                  <a:lnTo>
                    <a:pt x="3735165" y="1521180"/>
                  </a:lnTo>
                  <a:lnTo>
                    <a:pt x="3734959" y="1521159"/>
                  </a:lnTo>
                  <a:cubicBezTo>
                    <a:pt x="3710053" y="1521159"/>
                    <a:pt x="3685444" y="1522474"/>
                    <a:pt x="3661202" y="1525039"/>
                  </a:cubicBezTo>
                  <a:lnTo>
                    <a:pt x="3597710" y="1535140"/>
                  </a:lnTo>
                  <a:lnTo>
                    <a:pt x="3595353" y="1535379"/>
                  </a:lnTo>
                  <a:lnTo>
                    <a:pt x="3594469" y="1535656"/>
                  </a:lnTo>
                  <a:lnTo>
                    <a:pt x="3589650" y="1536422"/>
                  </a:lnTo>
                  <a:lnTo>
                    <a:pt x="3527584" y="1556557"/>
                  </a:lnTo>
                  <a:lnTo>
                    <a:pt x="3464918" y="1576140"/>
                  </a:lnTo>
                  <a:lnTo>
                    <a:pt x="3461551" y="1577978"/>
                  </a:lnTo>
                  <a:lnTo>
                    <a:pt x="3454860" y="1580149"/>
                  </a:lnTo>
                  <a:cubicBezTo>
                    <a:pt x="3374213" y="1616038"/>
                    <a:pt x="3279746" y="1598506"/>
                    <a:pt x="3217249" y="1536010"/>
                  </a:cubicBezTo>
                  <a:lnTo>
                    <a:pt x="2892185" y="1210740"/>
                  </a:lnTo>
                  <a:cubicBezTo>
                    <a:pt x="2829689" y="1148244"/>
                    <a:pt x="2812363" y="1053983"/>
                    <a:pt x="2848046" y="973130"/>
                  </a:cubicBezTo>
                  <a:lnTo>
                    <a:pt x="2850364" y="965982"/>
                  </a:lnTo>
                  <a:lnTo>
                    <a:pt x="2853645" y="959890"/>
                  </a:lnTo>
                  <a:lnTo>
                    <a:pt x="2875321" y="889054"/>
                  </a:lnTo>
                  <a:lnTo>
                    <a:pt x="2891773" y="838339"/>
                  </a:lnTo>
                  <a:lnTo>
                    <a:pt x="2892261" y="833695"/>
                  </a:lnTo>
                  <a:lnTo>
                    <a:pt x="2893632" y="829214"/>
                  </a:lnTo>
                  <a:lnTo>
                    <a:pt x="2902734" y="733984"/>
                  </a:lnTo>
                  <a:lnTo>
                    <a:pt x="2907036" y="693030"/>
                  </a:lnTo>
                  <a:lnTo>
                    <a:pt x="2906837" y="691066"/>
                  </a:lnTo>
                  <a:lnTo>
                    <a:pt x="2907024" y="689111"/>
                  </a:lnTo>
                  <a:lnTo>
                    <a:pt x="2897838" y="602466"/>
                  </a:lnTo>
                  <a:lnTo>
                    <a:pt x="2892816" y="553012"/>
                  </a:lnTo>
                  <a:lnTo>
                    <a:pt x="2892483" y="551946"/>
                  </a:lnTo>
                  <a:lnTo>
                    <a:pt x="2892337" y="550572"/>
                  </a:lnTo>
                  <a:cubicBezTo>
                    <a:pt x="2854912" y="371601"/>
                    <a:pt x="2748539" y="218038"/>
                    <a:pt x="2602274" y="118914"/>
                  </a:cubicBezTo>
                  <a:lnTo>
                    <a:pt x="2599176" y="117224"/>
                  </a:lnTo>
                  <a:lnTo>
                    <a:pt x="2599058" y="117127"/>
                  </a:lnTo>
                  <a:lnTo>
                    <a:pt x="2594537" y="114693"/>
                  </a:lnTo>
                  <a:lnTo>
                    <a:pt x="2485550" y="55232"/>
                  </a:lnTo>
                  <a:lnTo>
                    <a:pt x="2482069" y="54138"/>
                  </a:lnTo>
                  <a:lnTo>
                    <a:pt x="2480661" y="53380"/>
                  </a:lnTo>
                  <a:lnTo>
                    <a:pt x="2443086" y="41882"/>
                  </a:lnTo>
                  <a:lnTo>
                    <a:pt x="2356590" y="14687"/>
                  </a:lnTo>
                  <a:lnTo>
                    <a:pt x="2352957" y="14302"/>
                  </a:lnTo>
                  <a:lnTo>
                    <a:pt x="2349984" y="13392"/>
                  </a:lnTo>
                  <a:lnTo>
                    <a:pt x="2293267" y="7971"/>
                  </a:lnTo>
                  <a:lnTo>
                    <a:pt x="2218119" y="0"/>
                  </a:lnTo>
                  <a:lnTo>
                    <a:pt x="2214000" y="394"/>
                  </a:lnTo>
                  <a:lnTo>
                    <a:pt x="2209881" y="0"/>
                  </a:lnTo>
                  <a:lnTo>
                    <a:pt x="2134734" y="7971"/>
                  </a:lnTo>
                  <a:lnTo>
                    <a:pt x="2078016" y="13392"/>
                  </a:lnTo>
                  <a:lnTo>
                    <a:pt x="2075044" y="14302"/>
                  </a:lnTo>
                  <a:lnTo>
                    <a:pt x="2071410" y="14687"/>
                  </a:lnTo>
                  <a:lnTo>
                    <a:pt x="1984915" y="41882"/>
                  </a:lnTo>
                  <a:lnTo>
                    <a:pt x="1947340" y="53380"/>
                  </a:lnTo>
                  <a:lnTo>
                    <a:pt x="1945931" y="54138"/>
                  </a:lnTo>
                  <a:lnTo>
                    <a:pt x="1942450" y="55232"/>
                  </a:lnTo>
                  <a:lnTo>
                    <a:pt x="1833464" y="114693"/>
                  </a:lnTo>
                  <a:lnTo>
                    <a:pt x="1828943" y="117127"/>
                  </a:lnTo>
                  <a:lnTo>
                    <a:pt x="1828825" y="117224"/>
                  </a:lnTo>
                  <a:lnTo>
                    <a:pt x="1825726" y="118914"/>
                  </a:lnTo>
                  <a:cubicBezTo>
                    <a:pt x="1679461" y="218038"/>
                    <a:pt x="1573088" y="371601"/>
                    <a:pt x="1535663" y="550572"/>
                  </a:cubicBezTo>
                  <a:lnTo>
                    <a:pt x="1535518" y="551946"/>
                  </a:lnTo>
                  <a:lnTo>
                    <a:pt x="1535185" y="553012"/>
                  </a:lnTo>
                  <a:lnTo>
                    <a:pt x="1530162" y="602466"/>
                  </a:lnTo>
                  <a:lnTo>
                    <a:pt x="1520977" y="689111"/>
                  </a:lnTo>
                  <a:lnTo>
                    <a:pt x="1521164" y="691066"/>
                  </a:lnTo>
                  <a:lnTo>
                    <a:pt x="1520964" y="693030"/>
                  </a:lnTo>
                  <a:lnTo>
                    <a:pt x="1525266" y="733984"/>
                  </a:lnTo>
                  <a:lnTo>
                    <a:pt x="1534369" y="829214"/>
                  </a:lnTo>
                  <a:lnTo>
                    <a:pt x="1535740" y="833695"/>
                  </a:lnTo>
                  <a:lnTo>
                    <a:pt x="1536228" y="838339"/>
                  </a:lnTo>
                  <a:lnTo>
                    <a:pt x="1552680" y="889054"/>
                  </a:lnTo>
                  <a:lnTo>
                    <a:pt x="1574356" y="959890"/>
                  </a:lnTo>
                  <a:lnTo>
                    <a:pt x="1577636" y="965982"/>
                  </a:lnTo>
                  <a:lnTo>
                    <a:pt x="1579955" y="973130"/>
                  </a:lnTo>
                  <a:cubicBezTo>
                    <a:pt x="1615638" y="1053983"/>
                    <a:pt x="1598312" y="1148244"/>
                    <a:pt x="1535815" y="1210740"/>
                  </a:cubicBezTo>
                  <a:lnTo>
                    <a:pt x="1210752" y="1536010"/>
                  </a:lnTo>
                  <a:cubicBezTo>
                    <a:pt x="1148256" y="1598506"/>
                    <a:pt x="1053789" y="1616038"/>
                    <a:pt x="973141" y="1580149"/>
                  </a:cubicBezTo>
                  <a:cubicBezTo>
                    <a:pt x="887544" y="1542198"/>
                    <a:pt x="792665" y="1521159"/>
                    <a:pt x="693042" y="1521159"/>
                  </a:cubicBezTo>
                  <a:cubicBezTo>
                    <a:pt x="309401" y="1521159"/>
                    <a:pt x="-2257" y="1834672"/>
                    <a:pt x="12" y="2218314"/>
                  </a:cubicBezTo>
                  <a:cubicBezTo>
                    <a:pt x="2281" y="2597830"/>
                    <a:pt x="309401" y="2904949"/>
                    <a:pt x="688917" y="2907218"/>
                  </a:cubicBezTo>
                  <a:cubicBezTo>
                    <a:pt x="1072558" y="2909487"/>
                    <a:pt x="1386071" y="2597830"/>
                    <a:pt x="1386071" y="2214189"/>
                  </a:cubicBezTo>
                  <a:cubicBezTo>
                    <a:pt x="1386071" y="2114565"/>
                    <a:pt x="1365033" y="2019687"/>
                    <a:pt x="1327082" y="1934089"/>
                  </a:cubicBezTo>
                  <a:cubicBezTo>
                    <a:pt x="1291399" y="1853235"/>
                    <a:pt x="1308724" y="1758976"/>
                    <a:pt x="1371221" y="1696479"/>
                  </a:cubicBezTo>
                  <a:lnTo>
                    <a:pt x="1696285" y="1371416"/>
                  </a:lnTo>
                  <a:cubicBezTo>
                    <a:pt x="1758781" y="1308919"/>
                    <a:pt x="1853247" y="1291387"/>
                    <a:pt x="1933894" y="1327276"/>
                  </a:cubicBezTo>
                  <a:lnTo>
                    <a:pt x="1939603" y="1329128"/>
                  </a:lnTo>
                  <a:lnTo>
                    <a:pt x="1943552" y="1331285"/>
                  </a:lnTo>
                  <a:lnTo>
                    <a:pt x="2017073" y="1354260"/>
                  </a:lnTo>
                  <a:lnTo>
                    <a:pt x="2068685" y="1371003"/>
                  </a:lnTo>
                  <a:lnTo>
                    <a:pt x="2072691" y="1371640"/>
                  </a:lnTo>
                  <a:lnTo>
                    <a:pt x="2073987" y="1372045"/>
                  </a:lnTo>
                  <a:lnTo>
                    <a:pt x="2077445" y="1372396"/>
                  </a:lnTo>
                  <a:lnTo>
                    <a:pt x="2140237" y="1382385"/>
                  </a:lnTo>
                  <a:cubicBezTo>
                    <a:pt x="2164479" y="1384951"/>
                    <a:pt x="2189089" y="1386266"/>
                    <a:pt x="2213995" y="1386266"/>
                  </a:cubicBezTo>
                  <a:lnTo>
                    <a:pt x="2214000" y="1386265"/>
                  </a:lnTo>
                  <a:lnTo>
                    <a:pt x="2214006" y="1386266"/>
                  </a:lnTo>
                  <a:cubicBezTo>
                    <a:pt x="2238912" y="1386266"/>
                    <a:pt x="2263521" y="1384951"/>
                    <a:pt x="2287763" y="1382385"/>
                  </a:cubicBezTo>
                  <a:lnTo>
                    <a:pt x="2350556" y="1372396"/>
                  </a:lnTo>
                  <a:lnTo>
                    <a:pt x="2354013" y="1372045"/>
                  </a:lnTo>
                  <a:lnTo>
                    <a:pt x="2355310" y="1371640"/>
                  </a:lnTo>
                  <a:lnTo>
                    <a:pt x="2359316" y="1371003"/>
                  </a:lnTo>
                  <a:lnTo>
                    <a:pt x="2410927" y="1354260"/>
                  </a:lnTo>
                  <a:lnTo>
                    <a:pt x="2484448" y="1331285"/>
                  </a:lnTo>
                  <a:lnTo>
                    <a:pt x="2488397" y="1329128"/>
                  </a:lnTo>
                  <a:lnTo>
                    <a:pt x="2494106" y="1327276"/>
                  </a:lnTo>
                  <a:cubicBezTo>
                    <a:pt x="2574753" y="1291387"/>
                    <a:pt x="2669219" y="1308919"/>
                    <a:pt x="2731716" y="1371416"/>
                  </a:cubicBezTo>
                  <a:lnTo>
                    <a:pt x="3056780" y="1696479"/>
                  </a:lnTo>
                  <a:cubicBezTo>
                    <a:pt x="3119277" y="1758976"/>
                    <a:pt x="3136602" y="1853235"/>
                    <a:pt x="3100919" y="1934089"/>
                  </a:cubicBezTo>
                  <a:lnTo>
                    <a:pt x="3097826" y="1943625"/>
                  </a:lnTo>
                  <a:lnTo>
                    <a:pt x="3095721" y="1947534"/>
                  </a:lnTo>
                  <a:lnTo>
                    <a:pt x="3081805" y="1993009"/>
                  </a:lnTo>
                  <a:lnTo>
                    <a:pt x="3057193" y="2068879"/>
                  </a:lnTo>
                  <a:lnTo>
                    <a:pt x="3056463" y="2075826"/>
                  </a:lnTo>
                  <a:lnTo>
                    <a:pt x="3055733" y="2078211"/>
                  </a:lnTo>
                  <a:lnTo>
                    <a:pt x="3050885" y="2128931"/>
                  </a:lnTo>
                  <a:lnTo>
                    <a:pt x="3041929" y="2214189"/>
                  </a:lnTo>
                  <a:lnTo>
                    <a:pt x="3042345" y="2218276"/>
                  </a:lnTo>
                  <a:lnTo>
                    <a:pt x="3042341" y="2218314"/>
                  </a:lnTo>
                  <a:lnTo>
                    <a:pt x="3042518" y="2219978"/>
                  </a:lnTo>
                  <a:lnTo>
                    <a:pt x="3056150" y="2354208"/>
                  </a:lnTo>
                  <a:cubicBezTo>
                    <a:pt x="3065472" y="2399441"/>
                    <a:pt x="3079218" y="2443077"/>
                    <a:pt x="3096911" y="2484642"/>
                  </a:cubicBezTo>
                  <a:lnTo>
                    <a:pt x="3151225" y="2584101"/>
                  </a:lnTo>
                  <a:lnTo>
                    <a:pt x="3161244" y="2602469"/>
                  </a:lnTo>
                  <a:lnTo>
                    <a:pt x="3161276" y="2602507"/>
                  </a:lnTo>
                  <a:lnTo>
                    <a:pt x="3161358" y="2602658"/>
                  </a:lnTo>
                  <a:lnTo>
                    <a:pt x="3170889" y="2614143"/>
                  </a:lnTo>
                  <a:lnTo>
                    <a:pt x="3245326" y="2704234"/>
                  </a:lnTo>
                  <a:lnTo>
                    <a:pt x="3246381" y="2705106"/>
                  </a:lnTo>
                  <a:lnTo>
                    <a:pt x="3246642" y="2705420"/>
                  </a:lnTo>
                  <a:lnTo>
                    <a:pt x="3262327" y="2718281"/>
                  </a:lnTo>
                  <a:lnTo>
                    <a:pt x="3347091" y="2788315"/>
                  </a:lnTo>
                  <a:lnTo>
                    <a:pt x="3349035" y="2789376"/>
                  </a:lnTo>
                  <a:lnTo>
                    <a:pt x="3349908" y="2790092"/>
                  </a:lnTo>
                  <a:lnTo>
                    <a:pt x="3383726" y="2808300"/>
                  </a:lnTo>
                  <a:lnTo>
                    <a:pt x="3463815" y="2851989"/>
                  </a:lnTo>
                  <a:lnTo>
                    <a:pt x="3466349" y="2852786"/>
                  </a:lnTo>
                  <a:lnTo>
                    <a:pt x="3468305" y="2853839"/>
                  </a:lnTo>
                  <a:lnTo>
                    <a:pt x="3520614" y="2869845"/>
                  </a:lnTo>
                  <a:lnTo>
                    <a:pt x="3592775" y="2892532"/>
                  </a:lnTo>
                  <a:lnTo>
                    <a:pt x="3595799" y="2892852"/>
                  </a:lnTo>
                  <a:lnTo>
                    <a:pt x="3598982" y="2893826"/>
                  </a:lnTo>
                  <a:lnTo>
                    <a:pt x="3659726" y="2899633"/>
                  </a:lnTo>
                  <a:lnTo>
                    <a:pt x="3731246" y="2907218"/>
                  </a:lnTo>
                  <a:lnTo>
                    <a:pt x="3735165" y="2906844"/>
                  </a:lnTo>
                  <a:lnTo>
                    <a:pt x="3739085" y="2907218"/>
                  </a:lnTo>
                  <a:lnTo>
                    <a:pt x="3810605" y="2899633"/>
                  </a:lnTo>
                  <a:lnTo>
                    <a:pt x="3871349" y="2893826"/>
                  </a:lnTo>
                  <a:lnTo>
                    <a:pt x="3874532" y="2892852"/>
                  </a:lnTo>
                  <a:lnTo>
                    <a:pt x="3877555" y="2892532"/>
                  </a:lnTo>
                  <a:lnTo>
                    <a:pt x="3949721" y="2869844"/>
                  </a:lnTo>
                  <a:lnTo>
                    <a:pt x="4002025" y="2853839"/>
                  </a:lnTo>
                  <a:lnTo>
                    <a:pt x="4003981" y="2852786"/>
                  </a:lnTo>
                  <a:lnTo>
                    <a:pt x="4006515" y="2851989"/>
                  </a:lnTo>
                  <a:lnTo>
                    <a:pt x="4086607" y="2808299"/>
                  </a:lnTo>
                  <a:lnTo>
                    <a:pt x="4120422" y="2790092"/>
                  </a:lnTo>
                  <a:lnTo>
                    <a:pt x="4121296" y="2789376"/>
                  </a:lnTo>
                  <a:lnTo>
                    <a:pt x="4123240" y="2788315"/>
                  </a:lnTo>
                  <a:lnTo>
                    <a:pt x="4207991" y="2718291"/>
                  </a:lnTo>
                  <a:lnTo>
                    <a:pt x="4223689" y="2705420"/>
                  </a:lnTo>
                  <a:lnTo>
                    <a:pt x="4223950" y="2705105"/>
                  </a:lnTo>
                  <a:lnTo>
                    <a:pt x="4225004" y="2704234"/>
                  </a:lnTo>
                  <a:lnTo>
                    <a:pt x="4299438" y="2614146"/>
                  </a:lnTo>
                  <a:lnTo>
                    <a:pt x="4308972" y="2602658"/>
                  </a:lnTo>
                  <a:lnTo>
                    <a:pt x="4309054" y="2602507"/>
                  </a:lnTo>
                  <a:lnTo>
                    <a:pt x="4309086" y="2602469"/>
                  </a:lnTo>
                  <a:lnTo>
                    <a:pt x="4319122" y="2584072"/>
                  </a:lnTo>
                  <a:lnTo>
                    <a:pt x="4373420" y="2484642"/>
                  </a:lnTo>
                  <a:cubicBezTo>
                    <a:pt x="4391113" y="2443077"/>
                    <a:pt x="4404858" y="2399441"/>
                    <a:pt x="4414180" y="2354208"/>
                  </a:cubicBezTo>
                  <a:lnTo>
                    <a:pt x="4427813" y="2219978"/>
                  </a:lnTo>
                  <a:lnTo>
                    <a:pt x="4427989" y="2218314"/>
                  </a:lnTo>
                  <a:lnTo>
                    <a:pt x="4427986" y="2218276"/>
                  </a:lnTo>
                  <a:lnTo>
                    <a:pt x="4428401" y="2214189"/>
                  </a:lnTo>
                  <a:lnTo>
                    <a:pt x="4419445" y="2128931"/>
                  </a:lnTo>
                  <a:lnTo>
                    <a:pt x="4414597" y="2078211"/>
                  </a:lnTo>
                  <a:lnTo>
                    <a:pt x="4413867" y="2075826"/>
                  </a:lnTo>
                  <a:lnTo>
                    <a:pt x="4413138" y="2068879"/>
                  </a:lnTo>
                  <a:lnTo>
                    <a:pt x="4388525" y="1993009"/>
                  </a:lnTo>
                  <a:lnTo>
                    <a:pt x="4374610" y="1947534"/>
                  </a:lnTo>
                  <a:lnTo>
                    <a:pt x="4372505" y="1943625"/>
                  </a:lnTo>
                  <a:lnTo>
                    <a:pt x="4369411" y="1934089"/>
                  </a:lnTo>
                  <a:cubicBezTo>
                    <a:pt x="4333728" y="1853235"/>
                    <a:pt x="4351053" y="1758976"/>
                    <a:pt x="4413551" y="1696479"/>
                  </a:cubicBezTo>
                  <a:lnTo>
                    <a:pt x="4738614" y="1371416"/>
                  </a:lnTo>
                  <a:cubicBezTo>
                    <a:pt x="4801111" y="1308919"/>
                    <a:pt x="4895577" y="1291387"/>
                    <a:pt x="4976224" y="1327276"/>
                  </a:cubicBezTo>
                  <a:lnTo>
                    <a:pt x="4981933" y="1329128"/>
                  </a:lnTo>
                  <a:lnTo>
                    <a:pt x="4985882" y="1331285"/>
                  </a:lnTo>
                  <a:lnTo>
                    <a:pt x="5059404" y="1354260"/>
                  </a:lnTo>
                  <a:lnTo>
                    <a:pt x="5111014" y="1371003"/>
                  </a:lnTo>
                  <a:lnTo>
                    <a:pt x="5115020" y="1371640"/>
                  </a:lnTo>
                  <a:lnTo>
                    <a:pt x="5116317" y="1372045"/>
                  </a:lnTo>
                  <a:lnTo>
                    <a:pt x="5119774" y="1372396"/>
                  </a:lnTo>
                  <a:lnTo>
                    <a:pt x="5182567" y="1382385"/>
                  </a:lnTo>
                  <a:cubicBezTo>
                    <a:pt x="5206809" y="1384951"/>
                    <a:pt x="5231418" y="1386266"/>
                    <a:pt x="5256324" y="1386266"/>
                  </a:cubicBezTo>
                  <a:lnTo>
                    <a:pt x="5256330" y="1386265"/>
                  </a:lnTo>
                  <a:lnTo>
                    <a:pt x="5256335" y="1386266"/>
                  </a:lnTo>
                  <a:cubicBezTo>
                    <a:pt x="5281241" y="1386266"/>
                    <a:pt x="5305851" y="1384951"/>
                    <a:pt x="5330093" y="1382385"/>
                  </a:cubicBezTo>
                  <a:lnTo>
                    <a:pt x="5392885" y="1372396"/>
                  </a:lnTo>
                  <a:lnTo>
                    <a:pt x="5396343" y="1372045"/>
                  </a:lnTo>
                  <a:lnTo>
                    <a:pt x="5397639" y="1371640"/>
                  </a:lnTo>
                  <a:lnTo>
                    <a:pt x="5401645" y="1371003"/>
                  </a:lnTo>
                  <a:lnTo>
                    <a:pt x="5453252" y="1354261"/>
                  </a:lnTo>
                  <a:lnTo>
                    <a:pt x="5526778" y="1331285"/>
                  </a:lnTo>
                  <a:lnTo>
                    <a:pt x="5530727" y="1329128"/>
                  </a:lnTo>
                  <a:lnTo>
                    <a:pt x="5536436" y="1327276"/>
                  </a:lnTo>
                  <a:cubicBezTo>
                    <a:pt x="5617083" y="1291387"/>
                    <a:pt x="5711548" y="1308919"/>
                    <a:pt x="5774045" y="1371416"/>
                  </a:cubicBezTo>
                  <a:lnTo>
                    <a:pt x="6099109" y="1696479"/>
                  </a:lnTo>
                  <a:cubicBezTo>
                    <a:pt x="6161606" y="1758976"/>
                    <a:pt x="6178931" y="1853235"/>
                    <a:pt x="6143248" y="1934089"/>
                  </a:cubicBezTo>
                  <a:cubicBezTo>
                    <a:pt x="6105297" y="2019687"/>
                    <a:pt x="6084258" y="2114565"/>
                    <a:pt x="6084258" y="2214189"/>
                  </a:cubicBezTo>
                  <a:cubicBezTo>
                    <a:pt x="6084258" y="2597830"/>
                    <a:pt x="6397772" y="2909487"/>
                    <a:pt x="6781413" y="2907218"/>
                  </a:cubicBezTo>
                  <a:cubicBezTo>
                    <a:pt x="7160929" y="2904949"/>
                    <a:pt x="7468049" y="2597830"/>
                    <a:pt x="7470318" y="2218314"/>
                  </a:cubicBezTo>
                  <a:cubicBezTo>
                    <a:pt x="7472586" y="1834672"/>
                    <a:pt x="7160929" y="1521159"/>
                    <a:pt x="6777288" y="1521159"/>
                  </a:cubicBezTo>
                  <a:cubicBezTo>
                    <a:pt x="6677665" y="1521159"/>
                    <a:pt x="6582787" y="1542198"/>
                    <a:pt x="6497188" y="1580149"/>
                  </a:cubicBezTo>
                  <a:cubicBezTo>
                    <a:pt x="6416542" y="1616038"/>
                    <a:pt x="6322074" y="1598506"/>
                    <a:pt x="6259578" y="1536010"/>
                  </a:cubicBezTo>
                  <a:lnTo>
                    <a:pt x="5934514" y="1210740"/>
                  </a:lnTo>
                  <a:cubicBezTo>
                    <a:pt x="5872018" y="1148244"/>
                    <a:pt x="5854692" y="1053983"/>
                    <a:pt x="5890375" y="973130"/>
                  </a:cubicBezTo>
                  <a:lnTo>
                    <a:pt x="5892693" y="965982"/>
                  </a:lnTo>
                  <a:lnTo>
                    <a:pt x="5895974" y="959890"/>
                  </a:lnTo>
                  <a:lnTo>
                    <a:pt x="5917650" y="889051"/>
                  </a:lnTo>
                  <a:lnTo>
                    <a:pt x="5934102" y="838339"/>
                  </a:lnTo>
                  <a:lnTo>
                    <a:pt x="5934590" y="833695"/>
                  </a:lnTo>
                  <a:lnTo>
                    <a:pt x="5935961" y="829214"/>
                  </a:lnTo>
                  <a:lnTo>
                    <a:pt x="5945064" y="733979"/>
                  </a:lnTo>
                  <a:lnTo>
                    <a:pt x="5949365" y="693030"/>
                  </a:lnTo>
                  <a:lnTo>
                    <a:pt x="5949166" y="691066"/>
                  </a:lnTo>
                  <a:lnTo>
                    <a:pt x="5949353" y="689111"/>
                  </a:lnTo>
                  <a:lnTo>
                    <a:pt x="5940166" y="602450"/>
                  </a:lnTo>
                  <a:lnTo>
                    <a:pt x="5935145" y="553012"/>
                  </a:lnTo>
                  <a:lnTo>
                    <a:pt x="5934812" y="551947"/>
                  </a:lnTo>
                  <a:lnTo>
                    <a:pt x="5934666" y="550572"/>
                  </a:lnTo>
                  <a:cubicBezTo>
                    <a:pt x="5897242" y="371601"/>
                    <a:pt x="5790869" y="218038"/>
                    <a:pt x="5644604" y="118914"/>
                  </a:cubicBezTo>
                  <a:lnTo>
                    <a:pt x="5641505" y="117223"/>
                  </a:lnTo>
                  <a:lnTo>
                    <a:pt x="5641387" y="117127"/>
                  </a:lnTo>
                  <a:lnTo>
                    <a:pt x="5636873" y="114696"/>
                  </a:lnTo>
                  <a:lnTo>
                    <a:pt x="5527880" y="55232"/>
                  </a:lnTo>
                  <a:lnTo>
                    <a:pt x="5524399" y="54138"/>
                  </a:lnTo>
                  <a:lnTo>
                    <a:pt x="5522990" y="53380"/>
                  </a:lnTo>
                  <a:lnTo>
                    <a:pt x="5485420" y="41883"/>
                  </a:lnTo>
                  <a:lnTo>
                    <a:pt x="5398920" y="14687"/>
                  </a:lnTo>
                  <a:lnTo>
                    <a:pt x="5395286" y="14302"/>
                  </a:lnTo>
                  <a:lnTo>
                    <a:pt x="5392314" y="13392"/>
                  </a:lnTo>
                  <a:lnTo>
                    <a:pt x="5335596" y="7971"/>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grpSp>
      <p:sp>
        <p:nvSpPr>
          <p:cNvPr id="11" name="Freeform: Shape 10">
            <a:extLst>
              <a:ext uri="{FF2B5EF4-FFF2-40B4-BE49-F238E27FC236}">
                <a16:creationId xmlns:a16="http://schemas.microsoft.com/office/drawing/2014/main" id="{A9053D78-A7B4-44A2-950B-DD2C32CB05DC}"/>
              </a:ext>
            </a:extLst>
          </p:cNvPr>
          <p:cNvSpPr/>
          <p:nvPr userDrawn="1"/>
        </p:nvSpPr>
        <p:spPr>
          <a:xfrm flipH="1">
            <a:off x="5603746" y="4601785"/>
            <a:ext cx="986101" cy="985973"/>
          </a:xfrm>
          <a:custGeom>
            <a:avLst/>
            <a:gdLst>
              <a:gd name="connsiteX0" fmla="*/ 1263515 w 1263514"/>
              <a:gd name="connsiteY0" fmla="*/ 631757 h 1263514"/>
              <a:gd name="connsiteX1" fmla="*/ 631757 w 1263514"/>
              <a:gd name="connsiteY1" fmla="*/ 1263515 h 1263514"/>
              <a:gd name="connsiteX2" fmla="*/ 0 w 1263514"/>
              <a:gd name="connsiteY2" fmla="*/ 631757 h 1263514"/>
              <a:gd name="connsiteX3" fmla="*/ 631757 w 1263514"/>
              <a:gd name="connsiteY3" fmla="*/ 0 h 1263514"/>
              <a:gd name="connsiteX4" fmla="*/ 1263515 w 1263514"/>
              <a:gd name="connsiteY4" fmla="*/ 631757 h 126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14" h="1263514">
                <a:moveTo>
                  <a:pt x="1263515" y="631757"/>
                </a:moveTo>
                <a:cubicBezTo>
                  <a:pt x="1263515" y="980667"/>
                  <a:pt x="980668" y="1263515"/>
                  <a:pt x="631757" y="1263515"/>
                </a:cubicBezTo>
                <a:cubicBezTo>
                  <a:pt x="282847" y="1263515"/>
                  <a:pt x="0" y="980667"/>
                  <a:pt x="0" y="631757"/>
                </a:cubicBezTo>
                <a:cubicBezTo>
                  <a:pt x="0" y="282847"/>
                  <a:pt x="282847" y="0"/>
                  <a:pt x="631757" y="0"/>
                </a:cubicBezTo>
                <a:cubicBezTo>
                  <a:pt x="980668" y="0"/>
                  <a:pt x="1263515" y="282847"/>
                  <a:pt x="1263515" y="631757"/>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sp>
        <p:nvSpPr>
          <p:cNvPr id="12" name="Freeform: Shape 11">
            <a:extLst>
              <a:ext uri="{FF2B5EF4-FFF2-40B4-BE49-F238E27FC236}">
                <a16:creationId xmlns:a16="http://schemas.microsoft.com/office/drawing/2014/main" id="{5E05778E-55A6-4323-BB31-D7357F4427EE}"/>
              </a:ext>
            </a:extLst>
          </p:cNvPr>
          <p:cNvSpPr/>
          <p:nvPr userDrawn="1"/>
        </p:nvSpPr>
        <p:spPr>
          <a:xfrm>
            <a:off x="2692832" y="4601785"/>
            <a:ext cx="986101" cy="985973"/>
          </a:xfrm>
          <a:custGeom>
            <a:avLst/>
            <a:gdLst>
              <a:gd name="connsiteX0" fmla="*/ 1263515 w 1263514"/>
              <a:gd name="connsiteY0" fmla="*/ 631757 h 1263514"/>
              <a:gd name="connsiteX1" fmla="*/ 631757 w 1263514"/>
              <a:gd name="connsiteY1" fmla="*/ 1263515 h 1263514"/>
              <a:gd name="connsiteX2" fmla="*/ 0 w 1263514"/>
              <a:gd name="connsiteY2" fmla="*/ 631757 h 1263514"/>
              <a:gd name="connsiteX3" fmla="*/ 631757 w 1263514"/>
              <a:gd name="connsiteY3" fmla="*/ 0 h 1263514"/>
              <a:gd name="connsiteX4" fmla="*/ 1263515 w 1263514"/>
              <a:gd name="connsiteY4" fmla="*/ 631757 h 126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14" h="1263514">
                <a:moveTo>
                  <a:pt x="1263515" y="631757"/>
                </a:moveTo>
                <a:cubicBezTo>
                  <a:pt x="1263515" y="980667"/>
                  <a:pt x="980668" y="1263515"/>
                  <a:pt x="631757" y="1263515"/>
                </a:cubicBezTo>
                <a:cubicBezTo>
                  <a:pt x="282847" y="1263515"/>
                  <a:pt x="0" y="980667"/>
                  <a:pt x="0" y="631757"/>
                </a:cubicBezTo>
                <a:cubicBezTo>
                  <a:pt x="0" y="282847"/>
                  <a:pt x="282847" y="0"/>
                  <a:pt x="631757" y="0"/>
                </a:cubicBezTo>
                <a:cubicBezTo>
                  <a:pt x="980668" y="0"/>
                  <a:pt x="1263515" y="282847"/>
                  <a:pt x="1263515" y="631757"/>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sp>
        <p:nvSpPr>
          <p:cNvPr id="13" name="Freeform: Shape 12">
            <a:extLst>
              <a:ext uri="{FF2B5EF4-FFF2-40B4-BE49-F238E27FC236}">
                <a16:creationId xmlns:a16="http://schemas.microsoft.com/office/drawing/2014/main" id="{A96A0F0C-594E-467E-A186-7B778E0921A4}"/>
              </a:ext>
            </a:extLst>
          </p:cNvPr>
          <p:cNvSpPr/>
          <p:nvPr userDrawn="1"/>
        </p:nvSpPr>
        <p:spPr>
          <a:xfrm>
            <a:off x="4148282" y="3146521"/>
            <a:ext cx="986101" cy="985973"/>
          </a:xfrm>
          <a:custGeom>
            <a:avLst/>
            <a:gdLst>
              <a:gd name="connsiteX0" fmla="*/ 1263515 w 1263514"/>
              <a:gd name="connsiteY0" fmla="*/ 631757 h 1263514"/>
              <a:gd name="connsiteX1" fmla="*/ 631757 w 1263514"/>
              <a:gd name="connsiteY1" fmla="*/ 1263515 h 1263514"/>
              <a:gd name="connsiteX2" fmla="*/ 0 w 1263514"/>
              <a:gd name="connsiteY2" fmla="*/ 631757 h 1263514"/>
              <a:gd name="connsiteX3" fmla="*/ 631757 w 1263514"/>
              <a:gd name="connsiteY3" fmla="*/ 0 h 1263514"/>
              <a:gd name="connsiteX4" fmla="*/ 1263515 w 1263514"/>
              <a:gd name="connsiteY4" fmla="*/ 631757 h 126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14" h="1263514">
                <a:moveTo>
                  <a:pt x="1263515" y="631757"/>
                </a:moveTo>
                <a:cubicBezTo>
                  <a:pt x="1263515" y="980668"/>
                  <a:pt x="980667" y="1263515"/>
                  <a:pt x="631757" y="1263515"/>
                </a:cubicBezTo>
                <a:cubicBezTo>
                  <a:pt x="282847" y="1263515"/>
                  <a:pt x="0" y="980668"/>
                  <a:pt x="0" y="631757"/>
                </a:cubicBezTo>
                <a:cubicBezTo>
                  <a:pt x="0" y="282847"/>
                  <a:pt x="282847" y="0"/>
                  <a:pt x="631757" y="0"/>
                </a:cubicBezTo>
                <a:cubicBezTo>
                  <a:pt x="980667" y="0"/>
                  <a:pt x="1263515" y="282847"/>
                  <a:pt x="1263515" y="631757"/>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sp>
        <p:nvSpPr>
          <p:cNvPr id="14" name="Freeform: Shape 13">
            <a:extLst>
              <a:ext uri="{FF2B5EF4-FFF2-40B4-BE49-F238E27FC236}">
                <a16:creationId xmlns:a16="http://schemas.microsoft.com/office/drawing/2014/main" id="{DC37F185-5E34-425F-84C3-93D4152438ED}"/>
              </a:ext>
            </a:extLst>
          </p:cNvPr>
          <p:cNvSpPr/>
          <p:nvPr userDrawn="1"/>
        </p:nvSpPr>
        <p:spPr>
          <a:xfrm flipH="1">
            <a:off x="8514659" y="4601785"/>
            <a:ext cx="986101" cy="985973"/>
          </a:xfrm>
          <a:custGeom>
            <a:avLst/>
            <a:gdLst>
              <a:gd name="connsiteX0" fmla="*/ 1263515 w 1263514"/>
              <a:gd name="connsiteY0" fmla="*/ 631757 h 1263514"/>
              <a:gd name="connsiteX1" fmla="*/ 631757 w 1263514"/>
              <a:gd name="connsiteY1" fmla="*/ 1263515 h 1263514"/>
              <a:gd name="connsiteX2" fmla="*/ 0 w 1263514"/>
              <a:gd name="connsiteY2" fmla="*/ 631757 h 1263514"/>
              <a:gd name="connsiteX3" fmla="*/ 631757 w 1263514"/>
              <a:gd name="connsiteY3" fmla="*/ 0 h 1263514"/>
              <a:gd name="connsiteX4" fmla="*/ 1263515 w 1263514"/>
              <a:gd name="connsiteY4" fmla="*/ 631757 h 126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14" h="1263514">
                <a:moveTo>
                  <a:pt x="1263515" y="631757"/>
                </a:moveTo>
                <a:cubicBezTo>
                  <a:pt x="1263515" y="980667"/>
                  <a:pt x="980668" y="1263515"/>
                  <a:pt x="631757" y="1263515"/>
                </a:cubicBezTo>
                <a:cubicBezTo>
                  <a:pt x="282847" y="1263515"/>
                  <a:pt x="0" y="980667"/>
                  <a:pt x="0" y="631757"/>
                </a:cubicBezTo>
                <a:cubicBezTo>
                  <a:pt x="0" y="282847"/>
                  <a:pt x="282847" y="0"/>
                  <a:pt x="631757" y="0"/>
                </a:cubicBezTo>
                <a:cubicBezTo>
                  <a:pt x="980668" y="0"/>
                  <a:pt x="1263515" y="282847"/>
                  <a:pt x="1263515" y="631757"/>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sp>
        <p:nvSpPr>
          <p:cNvPr id="15" name="Freeform: Shape 14">
            <a:extLst>
              <a:ext uri="{FF2B5EF4-FFF2-40B4-BE49-F238E27FC236}">
                <a16:creationId xmlns:a16="http://schemas.microsoft.com/office/drawing/2014/main" id="{31867C22-06A9-4CF1-B278-E6E818E6D3F3}"/>
              </a:ext>
            </a:extLst>
          </p:cNvPr>
          <p:cNvSpPr/>
          <p:nvPr userDrawn="1"/>
        </p:nvSpPr>
        <p:spPr>
          <a:xfrm>
            <a:off x="7059195" y="3146521"/>
            <a:ext cx="986101" cy="985973"/>
          </a:xfrm>
          <a:custGeom>
            <a:avLst/>
            <a:gdLst>
              <a:gd name="connsiteX0" fmla="*/ 1263515 w 1263514"/>
              <a:gd name="connsiteY0" fmla="*/ 631757 h 1263514"/>
              <a:gd name="connsiteX1" fmla="*/ 631757 w 1263514"/>
              <a:gd name="connsiteY1" fmla="*/ 1263515 h 1263514"/>
              <a:gd name="connsiteX2" fmla="*/ 0 w 1263514"/>
              <a:gd name="connsiteY2" fmla="*/ 631757 h 1263514"/>
              <a:gd name="connsiteX3" fmla="*/ 631757 w 1263514"/>
              <a:gd name="connsiteY3" fmla="*/ 0 h 1263514"/>
              <a:gd name="connsiteX4" fmla="*/ 1263515 w 1263514"/>
              <a:gd name="connsiteY4" fmla="*/ 631757 h 126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14" h="1263514">
                <a:moveTo>
                  <a:pt x="1263515" y="631757"/>
                </a:moveTo>
                <a:cubicBezTo>
                  <a:pt x="1263515" y="980668"/>
                  <a:pt x="980667" y="1263515"/>
                  <a:pt x="631757" y="1263515"/>
                </a:cubicBezTo>
                <a:cubicBezTo>
                  <a:pt x="282847" y="1263515"/>
                  <a:pt x="0" y="980668"/>
                  <a:pt x="0" y="631757"/>
                </a:cubicBezTo>
                <a:cubicBezTo>
                  <a:pt x="0" y="282847"/>
                  <a:pt x="282847" y="0"/>
                  <a:pt x="631757" y="0"/>
                </a:cubicBezTo>
                <a:cubicBezTo>
                  <a:pt x="980667" y="0"/>
                  <a:pt x="1263515" y="282847"/>
                  <a:pt x="1263515" y="631757"/>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2000"/>
          </a:p>
        </p:txBody>
      </p:sp>
      <p:sp>
        <p:nvSpPr>
          <p:cNvPr id="31" name="Icon 1">
            <a:extLst>
              <a:ext uri="{FF2B5EF4-FFF2-40B4-BE49-F238E27FC236}">
                <a16:creationId xmlns:a16="http://schemas.microsoft.com/office/drawing/2014/main" id="{F57DBB7F-D317-4A5D-A49E-8BF651270CDB}"/>
              </a:ext>
            </a:extLst>
          </p:cNvPr>
          <p:cNvSpPr/>
          <p:nvPr userDrawn="1"/>
        </p:nvSpPr>
        <p:spPr>
          <a:xfrm>
            <a:off x="8802819" y="4846244"/>
            <a:ext cx="409778" cy="497055"/>
          </a:xfrm>
          <a:custGeom>
            <a:avLst/>
            <a:gdLst>
              <a:gd name="connsiteX0" fmla="*/ 307295 w 409725"/>
              <a:gd name="connsiteY0" fmla="*/ 223609 h 497055"/>
              <a:gd name="connsiteX1" fmla="*/ 319765 w 409725"/>
              <a:gd name="connsiteY1" fmla="*/ 223609 h 497055"/>
              <a:gd name="connsiteX2" fmla="*/ 338469 w 409725"/>
              <a:gd name="connsiteY2" fmla="*/ 267254 h 497055"/>
              <a:gd name="connsiteX3" fmla="*/ 319764 w 409725"/>
              <a:gd name="connsiteY3" fmla="*/ 310900 h 497055"/>
              <a:gd name="connsiteX4" fmla="*/ 313530 w 409725"/>
              <a:gd name="connsiteY4" fmla="*/ 313571 h 497055"/>
              <a:gd name="connsiteX5" fmla="*/ 307295 w 409725"/>
              <a:gd name="connsiteY5" fmla="*/ 310900 h 497055"/>
              <a:gd name="connsiteX6" fmla="*/ 307295 w 409725"/>
              <a:gd name="connsiteY6" fmla="*/ 298429 h 497055"/>
              <a:gd name="connsiteX7" fmla="*/ 320656 w 409725"/>
              <a:gd name="connsiteY7" fmla="*/ 267254 h 497055"/>
              <a:gd name="connsiteX8" fmla="*/ 307295 w 409725"/>
              <a:gd name="connsiteY8" fmla="*/ 236079 h 497055"/>
              <a:gd name="connsiteX9" fmla="*/ 307295 w 409725"/>
              <a:gd name="connsiteY9" fmla="*/ 223609 h 497055"/>
              <a:gd name="connsiteX10" fmla="*/ 333125 w 409725"/>
              <a:gd name="connsiteY10" fmla="*/ 197779 h 497055"/>
              <a:gd name="connsiteX11" fmla="*/ 345595 w 409725"/>
              <a:gd name="connsiteY11" fmla="*/ 197779 h 497055"/>
              <a:gd name="connsiteX12" fmla="*/ 345594 w 409725"/>
              <a:gd name="connsiteY12" fmla="*/ 335840 h 497055"/>
              <a:gd name="connsiteX13" fmla="*/ 339360 w 409725"/>
              <a:gd name="connsiteY13" fmla="*/ 338511 h 497055"/>
              <a:gd name="connsiteX14" fmla="*/ 333125 w 409725"/>
              <a:gd name="connsiteY14" fmla="*/ 335840 h 497055"/>
              <a:gd name="connsiteX15" fmla="*/ 333125 w 409725"/>
              <a:gd name="connsiteY15" fmla="*/ 323369 h 497055"/>
              <a:gd name="connsiteX16" fmla="*/ 333125 w 409725"/>
              <a:gd name="connsiteY16" fmla="*/ 210249 h 497055"/>
              <a:gd name="connsiteX17" fmla="*/ 333125 w 409725"/>
              <a:gd name="connsiteY17" fmla="*/ 197779 h 497055"/>
              <a:gd name="connsiteX18" fmla="*/ 358065 w 409725"/>
              <a:gd name="connsiteY18" fmla="*/ 172839 h 497055"/>
              <a:gd name="connsiteX19" fmla="*/ 370535 w 409725"/>
              <a:gd name="connsiteY19" fmla="*/ 172839 h 497055"/>
              <a:gd name="connsiteX20" fmla="*/ 409725 w 409725"/>
              <a:gd name="connsiteY20" fmla="*/ 267254 h 497055"/>
              <a:gd name="connsiteX21" fmla="*/ 370534 w 409725"/>
              <a:gd name="connsiteY21" fmla="*/ 361670 h 497055"/>
              <a:gd name="connsiteX22" fmla="*/ 364300 w 409725"/>
              <a:gd name="connsiteY22" fmla="*/ 364341 h 497055"/>
              <a:gd name="connsiteX23" fmla="*/ 358065 w 409725"/>
              <a:gd name="connsiteY23" fmla="*/ 361670 h 497055"/>
              <a:gd name="connsiteX24" fmla="*/ 358065 w 409725"/>
              <a:gd name="connsiteY24" fmla="*/ 349199 h 497055"/>
              <a:gd name="connsiteX25" fmla="*/ 391912 w 409725"/>
              <a:gd name="connsiteY25" fmla="*/ 267254 h 497055"/>
              <a:gd name="connsiteX26" fmla="*/ 358065 w 409725"/>
              <a:gd name="connsiteY26" fmla="*/ 185309 h 497055"/>
              <a:gd name="connsiteX27" fmla="*/ 358065 w 409725"/>
              <a:gd name="connsiteY27" fmla="*/ 172839 h 497055"/>
              <a:gd name="connsiteX28" fmla="*/ 249399 w 409725"/>
              <a:gd name="connsiteY28" fmla="*/ 17856 h 497055"/>
              <a:gd name="connsiteX29" fmla="*/ 124700 w 409725"/>
              <a:gd name="connsiteY29" fmla="*/ 111380 h 497055"/>
              <a:gd name="connsiteX30" fmla="*/ 124700 w 409725"/>
              <a:gd name="connsiteY30" fmla="*/ 320696 h 497055"/>
              <a:gd name="connsiteX31" fmla="*/ 115793 w 409725"/>
              <a:gd name="connsiteY31" fmla="*/ 329603 h 497055"/>
              <a:gd name="connsiteX32" fmla="*/ 106885 w 409725"/>
              <a:gd name="connsiteY32" fmla="*/ 320696 h 497055"/>
              <a:gd name="connsiteX33" fmla="*/ 106885 w 409725"/>
              <a:gd name="connsiteY33" fmla="*/ 120287 h 497055"/>
              <a:gd name="connsiteX34" fmla="*/ 36519 w 409725"/>
              <a:gd name="connsiteY34" fmla="*/ 143445 h 497055"/>
              <a:gd name="connsiteX35" fmla="*/ 17815 w 409725"/>
              <a:gd name="connsiteY35" fmla="*/ 168384 h 497055"/>
              <a:gd name="connsiteX36" fmla="*/ 17815 w 409725"/>
              <a:gd name="connsiteY36" fmla="*/ 204903 h 497055"/>
              <a:gd name="connsiteX37" fmla="*/ 44535 w 409725"/>
              <a:gd name="connsiteY37" fmla="*/ 204903 h 497055"/>
              <a:gd name="connsiteX38" fmla="*/ 53443 w 409725"/>
              <a:gd name="connsiteY38" fmla="*/ 213811 h 497055"/>
              <a:gd name="connsiteX39" fmla="*/ 44535 w 409725"/>
              <a:gd name="connsiteY39" fmla="*/ 222718 h 497055"/>
              <a:gd name="connsiteX40" fmla="*/ 17815 w 409725"/>
              <a:gd name="connsiteY40" fmla="*/ 222718 h 497055"/>
              <a:gd name="connsiteX41" fmla="*/ 17815 w 409725"/>
              <a:gd name="connsiteY41" fmla="*/ 240532 h 497055"/>
              <a:gd name="connsiteX42" fmla="*/ 80165 w 409725"/>
              <a:gd name="connsiteY42" fmla="*/ 240532 h 497055"/>
              <a:gd name="connsiteX43" fmla="*/ 89072 w 409725"/>
              <a:gd name="connsiteY43" fmla="*/ 249440 h 497055"/>
              <a:gd name="connsiteX44" fmla="*/ 80165 w 409725"/>
              <a:gd name="connsiteY44" fmla="*/ 258347 h 497055"/>
              <a:gd name="connsiteX45" fmla="*/ 17815 w 409725"/>
              <a:gd name="connsiteY45" fmla="*/ 258347 h 497055"/>
              <a:gd name="connsiteX46" fmla="*/ 17815 w 409725"/>
              <a:gd name="connsiteY46" fmla="*/ 276162 h 497055"/>
              <a:gd name="connsiteX47" fmla="*/ 44535 w 409725"/>
              <a:gd name="connsiteY47" fmla="*/ 276162 h 497055"/>
              <a:gd name="connsiteX48" fmla="*/ 53443 w 409725"/>
              <a:gd name="connsiteY48" fmla="*/ 285069 h 497055"/>
              <a:gd name="connsiteX49" fmla="*/ 44535 w 409725"/>
              <a:gd name="connsiteY49" fmla="*/ 293976 h 497055"/>
              <a:gd name="connsiteX50" fmla="*/ 17815 w 409725"/>
              <a:gd name="connsiteY50" fmla="*/ 293976 h 497055"/>
              <a:gd name="connsiteX51" fmla="*/ 17815 w 409725"/>
              <a:gd name="connsiteY51" fmla="*/ 331386 h 497055"/>
              <a:gd name="connsiteX52" fmla="*/ 36519 w 409725"/>
              <a:gd name="connsiteY52" fmla="*/ 356325 h 497055"/>
              <a:gd name="connsiteX53" fmla="*/ 106885 w 409725"/>
              <a:gd name="connsiteY53" fmla="*/ 379483 h 497055"/>
              <a:gd name="connsiteX54" fmla="*/ 106885 w 409725"/>
              <a:gd name="connsiteY54" fmla="*/ 356325 h 497055"/>
              <a:gd name="connsiteX55" fmla="*/ 115793 w 409725"/>
              <a:gd name="connsiteY55" fmla="*/ 347418 h 497055"/>
              <a:gd name="connsiteX56" fmla="*/ 124700 w 409725"/>
              <a:gd name="connsiteY56" fmla="*/ 356325 h 497055"/>
              <a:gd name="connsiteX57" fmla="*/ 124700 w 409725"/>
              <a:gd name="connsiteY57" fmla="*/ 387500 h 497055"/>
              <a:gd name="connsiteX58" fmla="*/ 249399 w 409725"/>
              <a:gd name="connsiteY58" fmla="*/ 481024 h 497055"/>
              <a:gd name="connsiteX59" fmla="*/ 249399 w 409725"/>
              <a:gd name="connsiteY59" fmla="*/ 400861 h 497055"/>
              <a:gd name="connsiteX60" fmla="*/ 222678 w 409725"/>
              <a:gd name="connsiteY60" fmla="*/ 400861 h 497055"/>
              <a:gd name="connsiteX61" fmla="*/ 213771 w 409725"/>
              <a:gd name="connsiteY61" fmla="*/ 391953 h 497055"/>
              <a:gd name="connsiteX62" fmla="*/ 222678 w 409725"/>
              <a:gd name="connsiteY62" fmla="*/ 383046 h 497055"/>
              <a:gd name="connsiteX63" fmla="*/ 249399 w 409725"/>
              <a:gd name="connsiteY63" fmla="*/ 383046 h 497055"/>
              <a:gd name="connsiteX64" fmla="*/ 249399 w 409725"/>
              <a:gd name="connsiteY64" fmla="*/ 187092 h 497055"/>
              <a:gd name="connsiteX65" fmla="*/ 222678 w 409725"/>
              <a:gd name="connsiteY65" fmla="*/ 187092 h 497055"/>
              <a:gd name="connsiteX66" fmla="*/ 213771 w 409725"/>
              <a:gd name="connsiteY66" fmla="*/ 178184 h 497055"/>
              <a:gd name="connsiteX67" fmla="*/ 222678 w 409725"/>
              <a:gd name="connsiteY67" fmla="*/ 169277 h 497055"/>
              <a:gd name="connsiteX68" fmla="*/ 249399 w 409725"/>
              <a:gd name="connsiteY68" fmla="*/ 169277 h 497055"/>
              <a:gd name="connsiteX69" fmla="*/ 249399 w 409725"/>
              <a:gd name="connsiteY69" fmla="*/ 151463 h 497055"/>
              <a:gd name="connsiteX70" fmla="*/ 187049 w 409725"/>
              <a:gd name="connsiteY70" fmla="*/ 151463 h 497055"/>
              <a:gd name="connsiteX71" fmla="*/ 178142 w 409725"/>
              <a:gd name="connsiteY71" fmla="*/ 142555 h 497055"/>
              <a:gd name="connsiteX72" fmla="*/ 187049 w 409725"/>
              <a:gd name="connsiteY72" fmla="*/ 133648 h 497055"/>
              <a:gd name="connsiteX73" fmla="*/ 249399 w 409725"/>
              <a:gd name="connsiteY73" fmla="*/ 133648 h 497055"/>
              <a:gd name="connsiteX74" fmla="*/ 249399 w 409725"/>
              <a:gd name="connsiteY74" fmla="*/ 115833 h 497055"/>
              <a:gd name="connsiteX75" fmla="*/ 222678 w 409725"/>
              <a:gd name="connsiteY75" fmla="*/ 115833 h 497055"/>
              <a:gd name="connsiteX76" fmla="*/ 213771 w 409725"/>
              <a:gd name="connsiteY76" fmla="*/ 106926 h 497055"/>
              <a:gd name="connsiteX77" fmla="*/ 222678 w 409725"/>
              <a:gd name="connsiteY77" fmla="*/ 98019 h 497055"/>
              <a:gd name="connsiteX78" fmla="*/ 249399 w 409725"/>
              <a:gd name="connsiteY78" fmla="*/ 98019 h 497055"/>
              <a:gd name="connsiteX79" fmla="*/ 257415 w 409725"/>
              <a:gd name="connsiteY79" fmla="*/ 1822 h 497055"/>
              <a:gd name="connsiteX80" fmla="*/ 267212 w 409725"/>
              <a:gd name="connsiteY80" fmla="*/ 17855 h 497055"/>
              <a:gd name="connsiteX81" fmla="*/ 267212 w 409725"/>
              <a:gd name="connsiteY81" fmla="*/ 479241 h 497055"/>
              <a:gd name="connsiteX82" fmla="*/ 257415 w 409725"/>
              <a:gd name="connsiteY82" fmla="*/ 495274 h 497055"/>
              <a:gd name="connsiteX83" fmla="*/ 249399 w 409725"/>
              <a:gd name="connsiteY83" fmla="*/ 497055 h 497055"/>
              <a:gd name="connsiteX84" fmla="*/ 238710 w 409725"/>
              <a:gd name="connsiteY84" fmla="*/ 493492 h 497055"/>
              <a:gd name="connsiteX85" fmla="*/ 111339 w 409725"/>
              <a:gd name="connsiteY85" fmla="*/ 398187 h 497055"/>
              <a:gd name="connsiteX86" fmla="*/ 30284 w 409725"/>
              <a:gd name="connsiteY86" fmla="*/ 371466 h 497055"/>
              <a:gd name="connsiteX87" fmla="*/ 0 w 409725"/>
              <a:gd name="connsiteY87" fmla="*/ 329602 h 497055"/>
              <a:gd name="connsiteX88" fmla="*/ 0 w 409725"/>
              <a:gd name="connsiteY88" fmla="*/ 167494 h 497055"/>
              <a:gd name="connsiteX89" fmla="*/ 30284 w 409725"/>
              <a:gd name="connsiteY89" fmla="*/ 125630 h 497055"/>
              <a:gd name="connsiteX90" fmla="*/ 111339 w 409725"/>
              <a:gd name="connsiteY90" fmla="*/ 98909 h 497055"/>
              <a:gd name="connsiteX91" fmla="*/ 238710 w 409725"/>
              <a:gd name="connsiteY91" fmla="*/ 3604 h 497055"/>
              <a:gd name="connsiteX92" fmla="*/ 257415 w 409725"/>
              <a:gd name="connsiteY92" fmla="*/ 1822 h 49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09725" h="497055">
                <a:moveTo>
                  <a:pt x="307295" y="223609"/>
                </a:moveTo>
                <a:cubicBezTo>
                  <a:pt x="310858" y="220046"/>
                  <a:pt x="316202" y="220046"/>
                  <a:pt x="319765" y="223609"/>
                </a:cubicBezTo>
                <a:cubicBezTo>
                  <a:pt x="332236" y="235188"/>
                  <a:pt x="338469" y="251221"/>
                  <a:pt x="338469" y="267254"/>
                </a:cubicBezTo>
                <a:cubicBezTo>
                  <a:pt x="338469" y="283287"/>
                  <a:pt x="331343" y="299321"/>
                  <a:pt x="319764" y="310900"/>
                </a:cubicBezTo>
                <a:cubicBezTo>
                  <a:pt x="317983" y="312681"/>
                  <a:pt x="315311" y="313571"/>
                  <a:pt x="313530" y="313571"/>
                </a:cubicBezTo>
                <a:cubicBezTo>
                  <a:pt x="311748" y="313571"/>
                  <a:pt x="309077" y="312681"/>
                  <a:pt x="307295" y="310900"/>
                </a:cubicBezTo>
                <a:cubicBezTo>
                  <a:pt x="303732" y="307337"/>
                  <a:pt x="303732" y="301992"/>
                  <a:pt x="307295" y="298429"/>
                </a:cubicBezTo>
                <a:cubicBezTo>
                  <a:pt x="316202" y="290412"/>
                  <a:pt x="320656" y="278833"/>
                  <a:pt x="320656" y="267254"/>
                </a:cubicBezTo>
                <a:cubicBezTo>
                  <a:pt x="320656" y="255675"/>
                  <a:pt x="315311" y="244095"/>
                  <a:pt x="307295" y="236079"/>
                </a:cubicBezTo>
                <a:cubicBezTo>
                  <a:pt x="303732" y="232516"/>
                  <a:pt x="303732" y="227172"/>
                  <a:pt x="307295" y="223609"/>
                </a:cubicBezTo>
                <a:close/>
                <a:moveTo>
                  <a:pt x="333125" y="197779"/>
                </a:moveTo>
                <a:cubicBezTo>
                  <a:pt x="336688" y="194216"/>
                  <a:pt x="342032" y="194216"/>
                  <a:pt x="345595" y="197779"/>
                </a:cubicBezTo>
                <a:cubicBezTo>
                  <a:pt x="383895" y="236080"/>
                  <a:pt x="383895" y="298429"/>
                  <a:pt x="345594" y="335840"/>
                </a:cubicBezTo>
                <a:cubicBezTo>
                  <a:pt x="343813" y="337621"/>
                  <a:pt x="341141" y="338511"/>
                  <a:pt x="339360" y="338511"/>
                </a:cubicBezTo>
                <a:cubicBezTo>
                  <a:pt x="337578" y="338511"/>
                  <a:pt x="334907" y="337621"/>
                  <a:pt x="333125" y="335840"/>
                </a:cubicBezTo>
                <a:cubicBezTo>
                  <a:pt x="329562" y="332277"/>
                  <a:pt x="329562" y="326932"/>
                  <a:pt x="333125" y="323369"/>
                </a:cubicBezTo>
                <a:cubicBezTo>
                  <a:pt x="364300" y="292194"/>
                  <a:pt x="364300" y="241424"/>
                  <a:pt x="333125" y="210249"/>
                </a:cubicBezTo>
                <a:cubicBezTo>
                  <a:pt x="329562" y="206686"/>
                  <a:pt x="329562" y="201342"/>
                  <a:pt x="333125" y="197779"/>
                </a:cubicBezTo>
                <a:close/>
                <a:moveTo>
                  <a:pt x="358065" y="172839"/>
                </a:moveTo>
                <a:cubicBezTo>
                  <a:pt x="361628" y="169276"/>
                  <a:pt x="366972" y="169276"/>
                  <a:pt x="370535" y="172839"/>
                </a:cubicBezTo>
                <a:cubicBezTo>
                  <a:pt x="395476" y="197779"/>
                  <a:pt x="409726" y="231625"/>
                  <a:pt x="409725" y="267254"/>
                </a:cubicBezTo>
                <a:cubicBezTo>
                  <a:pt x="409725" y="302883"/>
                  <a:pt x="395474" y="336730"/>
                  <a:pt x="370534" y="361670"/>
                </a:cubicBezTo>
                <a:cubicBezTo>
                  <a:pt x="368753" y="363451"/>
                  <a:pt x="366081" y="364341"/>
                  <a:pt x="364300" y="364341"/>
                </a:cubicBezTo>
                <a:cubicBezTo>
                  <a:pt x="362518" y="364341"/>
                  <a:pt x="359847" y="363451"/>
                  <a:pt x="358065" y="361670"/>
                </a:cubicBezTo>
                <a:cubicBezTo>
                  <a:pt x="354502" y="358107"/>
                  <a:pt x="354502" y="352762"/>
                  <a:pt x="358065" y="349199"/>
                </a:cubicBezTo>
                <a:cubicBezTo>
                  <a:pt x="379442" y="326932"/>
                  <a:pt x="391912" y="298429"/>
                  <a:pt x="391912" y="267254"/>
                </a:cubicBezTo>
                <a:cubicBezTo>
                  <a:pt x="391912" y="236079"/>
                  <a:pt x="380333" y="207577"/>
                  <a:pt x="358065" y="185309"/>
                </a:cubicBezTo>
                <a:cubicBezTo>
                  <a:pt x="354502" y="181746"/>
                  <a:pt x="354502" y="176402"/>
                  <a:pt x="358065" y="172839"/>
                </a:cubicBezTo>
                <a:close/>
                <a:moveTo>
                  <a:pt x="249399" y="17856"/>
                </a:moveTo>
                <a:lnTo>
                  <a:pt x="124700" y="111380"/>
                </a:lnTo>
                <a:lnTo>
                  <a:pt x="124700" y="320696"/>
                </a:lnTo>
                <a:cubicBezTo>
                  <a:pt x="124700" y="326040"/>
                  <a:pt x="121137" y="329603"/>
                  <a:pt x="115793" y="329603"/>
                </a:cubicBezTo>
                <a:cubicBezTo>
                  <a:pt x="110448" y="329603"/>
                  <a:pt x="106885" y="326040"/>
                  <a:pt x="106885" y="320696"/>
                </a:cubicBezTo>
                <a:lnTo>
                  <a:pt x="106885" y="120287"/>
                </a:lnTo>
                <a:lnTo>
                  <a:pt x="36519" y="143445"/>
                </a:lnTo>
                <a:cubicBezTo>
                  <a:pt x="24940" y="147007"/>
                  <a:pt x="17815" y="156805"/>
                  <a:pt x="17815" y="168384"/>
                </a:cubicBezTo>
                <a:lnTo>
                  <a:pt x="17815" y="204903"/>
                </a:lnTo>
                <a:lnTo>
                  <a:pt x="44535" y="204903"/>
                </a:lnTo>
                <a:cubicBezTo>
                  <a:pt x="49880" y="204903"/>
                  <a:pt x="53443" y="208466"/>
                  <a:pt x="53443" y="213811"/>
                </a:cubicBezTo>
                <a:cubicBezTo>
                  <a:pt x="53443" y="219155"/>
                  <a:pt x="49880" y="222718"/>
                  <a:pt x="44535" y="222718"/>
                </a:cubicBezTo>
                <a:lnTo>
                  <a:pt x="17815" y="222718"/>
                </a:lnTo>
                <a:lnTo>
                  <a:pt x="17815" y="240532"/>
                </a:lnTo>
                <a:lnTo>
                  <a:pt x="80165" y="240532"/>
                </a:lnTo>
                <a:cubicBezTo>
                  <a:pt x="85509" y="240532"/>
                  <a:pt x="89072" y="244095"/>
                  <a:pt x="89072" y="249440"/>
                </a:cubicBezTo>
                <a:cubicBezTo>
                  <a:pt x="89072" y="254784"/>
                  <a:pt x="85509" y="258347"/>
                  <a:pt x="80165" y="258347"/>
                </a:cubicBezTo>
                <a:lnTo>
                  <a:pt x="17815" y="258347"/>
                </a:lnTo>
                <a:lnTo>
                  <a:pt x="17815" y="276162"/>
                </a:lnTo>
                <a:lnTo>
                  <a:pt x="44535" y="276162"/>
                </a:lnTo>
                <a:cubicBezTo>
                  <a:pt x="49880" y="276162"/>
                  <a:pt x="53443" y="279724"/>
                  <a:pt x="53443" y="285069"/>
                </a:cubicBezTo>
                <a:cubicBezTo>
                  <a:pt x="53443" y="290413"/>
                  <a:pt x="49880" y="293976"/>
                  <a:pt x="44535" y="293976"/>
                </a:cubicBezTo>
                <a:lnTo>
                  <a:pt x="17815" y="293976"/>
                </a:lnTo>
                <a:lnTo>
                  <a:pt x="17815" y="331386"/>
                </a:lnTo>
                <a:cubicBezTo>
                  <a:pt x="17815" y="342073"/>
                  <a:pt x="25831" y="352762"/>
                  <a:pt x="36519" y="356325"/>
                </a:cubicBezTo>
                <a:lnTo>
                  <a:pt x="106885" y="379483"/>
                </a:lnTo>
                <a:lnTo>
                  <a:pt x="106885" y="356325"/>
                </a:lnTo>
                <a:cubicBezTo>
                  <a:pt x="106885" y="350981"/>
                  <a:pt x="110448" y="347418"/>
                  <a:pt x="115793" y="347418"/>
                </a:cubicBezTo>
                <a:cubicBezTo>
                  <a:pt x="121137" y="347418"/>
                  <a:pt x="124700" y="350981"/>
                  <a:pt x="124700" y="356325"/>
                </a:cubicBezTo>
                <a:lnTo>
                  <a:pt x="124700" y="387500"/>
                </a:lnTo>
                <a:lnTo>
                  <a:pt x="249399" y="481024"/>
                </a:lnTo>
                <a:lnTo>
                  <a:pt x="249399" y="400861"/>
                </a:lnTo>
                <a:lnTo>
                  <a:pt x="222678" y="400861"/>
                </a:lnTo>
                <a:cubicBezTo>
                  <a:pt x="217334" y="400861"/>
                  <a:pt x="213771" y="397298"/>
                  <a:pt x="213771" y="391953"/>
                </a:cubicBezTo>
                <a:cubicBezTo>
                  <a:pt x="213771" y="386609"/>
                  <a:pt x="217334" y="383046"/>
                  <a:pt x="222678" y="383046"/>
                </a:cubicBezTo>
                <a:lnTo>
                  <a:pt x="249399" y="383046"/>
                </a:lnTo>
                <a:lnTo>
                  <a:pt x="249399" y="187092"/>
                </a:lnTo>
                <a:lnTo>
                  <a:pt x="222678" y="187092"/>
                </a:lnTo>
                <a:cubicBezTo>
                  <a:pt x="217334" y="187092"/>
                  <a:pt x="213771" y="183529"/>
                  <a:pt x="213771" y="178184"/>
                </a:cubicBezTo>
                <a:cubicBezTo>
                  <a:pt x="213771" y="172840"/>
                  <a:pt x="217334" y="169277"/>
                  <a:pt x="222678" y="169277"/>
                </a:cubicBezTo>
                <a:lnTo>
                  <a:pt x="249399" y="169277"/>
                </a:lnTo>
                <a:lnTo>
                  <a:pt x="249399" y="151463"/>
                </a:lnTo>
                <a:lnTo>
                  <a:pt x="187049" y="151463"/>
                </a:lnTo>
                <a:cubicBezTo>
                  <a:pt x="181705" y="151463"/>
                  <a:pt x="178142" y="147900"/>
                  <a:pt x="178142" y="142555"/>
                </a:cubicBezTo>
                <a:cubicBezTo>
                  <a:pt x="178142" y="137211"/>
                  <a:pt x="181705" y="133648"/>
                  <a:pt x="187049" y="133648"/>
                </a:cubicBezTo>
                <a:lnTo>
                  <a:pt x="249399" y="133648"/>
                </a:lnTo>
                <a:lnTo>
                  <a:pt x="249399" y="115833"/>
                </a:lnTo>
                <a:lnTo>
                  <a:pt x="222678" y="115833"/>
                </a:lnTo>
                <a:cubicBezTo>
                  <a:pt x="217334" y="115833"/>
                  <a:pt x="213771" y="112271"/>
                  <a:pt x="213771" y="106926"/>
                </a:cubicBezTo>
                <a:cubicBezTo>
                  <a:pt x="213771" y="101582"/>
                  <a:pt x="217334" y="98019"/>
                  <a:pt x="222678" y="98019"/>
                </a:cubicBezTo>
                <a:lnTo>
                  <a:pt x="249399" y="98019"/>
                </a:lnTo>
                <a:close/>
                <a:moveTo>
                  <a:pt x="257415" y="1822"/>
                </a:moveTo>
                <a:cubicBezTo>
                  <a:pt x="263651" y="5385"/>
                  <a:pt x="267212" y="10730"/>
                  <a:pt x="267212" y="17855"/>
                </a:cubicBezTo>
                <a:lnTo>
                  <a:pt x="267212" y="479241"/>
                </a:lnTo>
                <a:cubicBezTo>
                  <a:pt x="267212" y="486366"/>
                  <a:pt x="263650" y="492602"/>
                  <a:pt x="257415" y="495274"/>
                </a:cubicBezTo>
                <a:cubicBezTo>
                  <a:pt x="254743" y="496165"/>
                  <a:pt x="252071" y="497055"/>
                  <a:pt x="249399" y="497055"/>
                </a:cubicBezTo>
                <a:cubicBezTo>
                  <a:pt x="245836" y="497055"/>
                  <a:pt x="242273" y="496164"/>
                  <a:pt x="238710" y="493492"/>
                </a:cubicBezTo>
                <a:lnTo>
                  <a:pt x="111339" y="398187"/>
                </a:lnTo>
                <a:lnTo>
                  <a:pt x="30284" y="371466"/>
                </a:lnTo>
                <a:cubicBezTo>
                  <a:pt x="12470" y="366122"/>
                  <a:pt x="0" y="349198"/>
                  <a:pt x="0" y="329602"/>
                </a:cubicBezTo>
                <a:lnTo>
                  <a:pt x="0" y="167494"/>
                </a:lnTo>
                <a:cubicBezTo>
                  <a:pt x="0" y="148788"/>
                  <a:pt x="12469" y="131865"/>
                  <a:pt x="30284" y="125630"/>
                </a:cubicBezTo>
                <a:lnTo>
                  <a:pt x="111339" y="98909"/>
                </a:lnTo>
                <a:lnTo>
                  <a:pt x="238710" y="3604"/>
                </a:lnTo>
                <a:cubicBezTo>
                  <a:pt x="244055" y="-849"/>
                  <a:pt x="251180" y="-849"/>
                  <a:pt x="257415" y="1822"/>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2000"/>
          </a:p>
        </p:txBody>
      </p:sp>
      <p:sp>
        <p:nvSpPr>
          <p:cNvPr id="32" name="Icon 11">
            <a:extLst>
              <a:ext uri="{FF2B5EF4-FFF2-40B4-BE49-F238E27FC236}">
                <a16:creationId xmlns:a16="http://schemas.microsoft.com/office/drawing/2014/main" id="{A48DFD3C-1532-49A4-9CD2-F6454E4CB191}"/>
              </a:ext>
            </a:extLst>
          </p:cNvPr>
          <p:cNvSpPr/>
          <p:nvPr userDrawn="1"/>
        </p:nvSpPr>
        <p:spPr>
          <a:xfrm>
            <a:off x="4392769" y="3390975"/>
            <a:ext cx="497125" cy="497060"/>
          </a:xfrm>
          <a:custGeom>
            <a:avLst/>
            <a:gdLst>
              <a:gd name="connsiteX0" fmla="*/ 42849 w 497060"/>
              <a:gd name="connsiteY0" fmla="*/ 445639 h 497060"/>
              <a:gd name="connsiteX1" fmla="*/ 51420 w 497060"/>
              <a:gd name="connsiteY1" fmla="*/ 454209 h 497060"/>
              <a:gd name="connsiteX2" fmla="*/ 42849 w 497060"/>
              <a:gd name="connsiteY2" fmla="*/ 462780 h 497060"/>
              <a:gd name="connsiteX3" fmla="*/ 34279 w 497060"/>
              <a:gd name="connsiteY3" fmla="*/ 454209 h 497060"/>
              <a:gd name="connsiteX4" fmla="*/ 42849 w 497060"/>
              <a:gd name="connsiteY4" fmla="*/ 445639 h 497060"/>
              <a:gd name="connsiteX5" fmla="*/ 351369 w 497060"/>
              <a:gd name="connsiteY5" fmla="*/ 402790 h 497060"/>
              <a:gd name="connsiteX6" fmla="*/ 359940 w 497060"/>
              <a:gd name="connsiteY6" fmla="*/ 411360 h 497060"/>
              <a:gd name="connsiteX7" fmla="*/ 359940 w 497060"/>
              <a:gd name="connsiteY7" fmla="*/ 428500 h 497060"/>
              <a:gd name="connsiteX8" fmla="*/ 351369 w 497060"/>
              <a:gd name="connsiteY8" fmla="*/ 437071 h 497060"/>
              <a:gd name="connsiteX9" fmla="*/ 342799 w 497060"/>
              <a:gd name="connsiteY9" fmla="*/ 428500 h 497060"/>
              <a:gd name="connsiteX10" fmla="*/ 342799 w 497060"/>
              <a:gd name="connsiteY10" fmla="*/ 411360 h 497060"/>
              <a:gd name="connsiteX11" fmla="*/ 351369 w 497060"/>
              <a:gd name="connsiteY11" fmla="*/ 402790 h 497060"/>
              <a:gd name="connsiteX12" fmla="*/ 308520 w 497060"/>
              <a:gd name="connsiteY12" fmla="*/ 394219 h 497060"/>
              <a:gd name="connsiteX13" fmla="*/ 308520 w 497060"/>
              <a:gd name="connsiteY13" fmla="*/ 445640 h 497060"/>
              <a:gd name="connsiteX14" fmla="*/ 351370 w 497060"/>
              <a:gd name="connsiteY14" fmla="*/ 445640 h 497060"/>
              <a:gd name="connsiteX15" fmla="*/ 377080 w 497060"/>
              <a:gd name="connsiteY15" fmla="*/ 419929 h 497060"/>
              <a:gd name="connsiteX16" fmla="*/ 351370 w 497060"/>
              <a:gd name="connsiteY16" fmla="*/ 394219 h 497060"/>
              <a:gd name="connsiteX17" fmla="*/ 317090 w 497060"/>
              <a:gd name="connsiteY17" fmla="*/ 394219 h 497060"/>
              <a:gd name="connsiteX18" fmla="*/ 282810 w 497060"/>
              <a:gd name="connsiteY18" fmla="*/ 394219 h 497060"/>
              <a:gd name="connsiteX19" fmla="*/ 257099 w 497060"/>
              <a:gd name="connsiteY19" fmla="*/ 419929 h 497060"/>
              <a:gd name="connsiteX20" fmla="*/ 282810 w 497060"/>
              <a:gd name="connsiteY20" fmla="*/ 445640 h 497060"/>
              <a:gd name="connsiteX21" fmla="*/ 291380 w 497060"/>
              <a:gd name="connsiteY21" fmla="*/ 445640 h 497060"/>
              <a:gd name="connsiteX22" fmla="*/ 291380 w 497060"/>
              <a:gd name="connsiteY22" fmla="*/ 394219 h 497060"/>
              <a:gd name="connsiteX23" fmla="*/ 385649 w 497060"/>
              <a:gd name="connsiteY23" fmla="*/ 334230 h 497060"/>
              <a:gd name="connsiteX24" fmla="*/ 394220 w 497060"/>
              <a:gd name="connsiteY24" fmla="*/ 342800 h 497060"/>
              <a:gd name="connsiteX25" fmla="*/ 394220 w 497060"/>
              <a:gd name="connsiteY25" fmla="*/ 359940 h 497060"/>
              <a:gd name="connsiteX26" fmla="*/ 385649 w 497060"/>
              <a:gd name="connsiteY26" fmla="*/ 368511 h 497060"/>
              <a:gd name="connsiteX27" fmla="*/ 377079 w 497060"/>
              <a:gd name="connsiteY27" fmla="*/ 359940 h 497060"/>
              <a:gd name="connsiteX28" fmla="*/ 377079 w 497060"/>
              <a:gd name="connsiteY28" fmla="*/ 342800 h 497060"/>
              <a:gd name="connsiteX29" fmla="*/ 385649 w 497060"/>
              <a:gd name="connsiteY29" fmla="*/ 334230 h 497060"/>
              <a:gd name="connsiteX30" fmla="*/ 342800 w 497060"/>
              <a:gd name="connsiteY30" fmla="*/ 325660 h 497060"/>
              <a:gd name="connsiteX31" fmla="*/ 342800 w 497060"/>
              <a:gd name="connsiteY31" fmla="*/ 377080 h 497060"/>
              <a:gd name="connsiteX32" fmla="*/ 351370 w 497060"/>
              <a:gd name="connsiteY32" fmla="*/ 377080 h 497060"/>
              <a:gd name="connsiteX33" fmla="*/ 385650 w 497060"/>
              <a:gd name="connsiteY33" fmla="*/ 377080 h 497060"/>
              <a:gd name="connsiteX34" fmla="*/ 411360 w 497060"/>
              <a:gd name="connsiteY34" fmla="*/ 351370 h 497060"/>
              <a:gd name="connsiteX35" fmla="*/ 385650 w 497060"/>
              <a:gd name="connsiteY35" fmla="*/ 325660 h 497060"/>
              <a:gd name="connsiteX36" fmla="*/ 351370 w 497060"/>
              <a:gd name="connsiteY36" fmla="*/ 325660 h 497060"/>
              <a:gd name="connsiteX37" fmla="*/ 317090 w 497060"/>
              <a:gd name="connsiteY37" fmla="*/ 325660 h 497060"/>
              <a:gd name="connsiteX38" fmla="*/ 291380 w 497060"/>
              <a:gd name="connsiteY38" fmla="*/ 351370 h 497060"/>
              <a:gd name="connsiteX39" fmla="*/ 317090 w 497060"/>
              <a:gd name="connsiteY39" fmla="*/ 377080 h 497060"/>
              <a:gd name="connsiteX40" fmla="*/ 325661 w 497060"/>
              <a:gd name="connsiteY40" fmla="*/ 377080 h 497060"/>
              <a:gd name="connsiteX41" fmla="*/ 325661 w 497060"/>
              <a:gd name="connsiteY41" fmla="*/ 325660 h 497060"/>
              <a:gd name="connsiteX42" fmla="*/ 419929 w 497060"/>
              <a:gd name="connsiteY42" fmla="*/ 265669 h 497060"/>
              <a:gd name="connsiteX43" fmla="*/ 428500 w 497060"/>
              <a:gd name="connsiteY43" fmla="*/ 274239 h 497060"/>
              <a:gd name="connsiteX44" fmla="*/ 428500 w 497060"/>
              <a:gd name="connsiteY44" fmla="*/ 291379 h 497060"/>
              <a:gd name="connsiteX45" fmla="*/ 419929 w 497060"/>
              <a:gd name="connsiteY45" fmla="*/ 299950 h 497060"/>
              <a:gd name="connsiteX46" fmla="*/ 411359 w 497060"/>
              <a:gd name="connsiteY46" fmla="*/ 291379 h 497060"/>
              <a:gd name="connsiteX47" fmla="*/ 411359 w 497060"/>
              <a:gd name="connsiteY47" fmla="*/ 274239 h 497060"/>
              <a:gd name="connsiteX48" fmla="*/ 419929 w 497060"/>
              <a:gd name="connsiteY48" fmla="*/ 265669 h 497060"/>
              <a:gd name="connsiteX49" fmla="*/ 351370 w 497060"/>
              <a:gd name="connsiteY49" fmla="*/ 257100 h 497060"/>
              <a:gd name="connsiteX50" fmla="*/ 325660 w 497060"/>
              <a:gd name="connsiteY50" fmla="*/ 282811 h 497060"/>
              <a:gd name="connsiteX51" fmla="*/ 351370 w 497060"/>
              <a:gd name="connsiteY51" fmla="*/ 308521 h 497060"/>
              <a:gd name="connsiteX52" fmla="*/ 359940 w 497060"/>
              <a:gd name="connsiteY52" fmla="*/ 308521 h 497060"/>
              <a:gd name="connsiteX53" fmla="*/ 359940 w 497060"/>
              <a:gd name="connsiteY53" fmla="*/ 257100 h 497060"/>
              <a:gd name="connsiteX54" fmla="*/ 377080 w 497060"/>
              <a:gd name="connsiteY54" fmla="*/ 257099 h 497060"/>
              <a:gd name="connsiteX55" fmla="*/ 377080 w 497060"/>
              <a:gd name="connsiteY55" fmla="*/ 308520 h 497060"/>
              <a:gd name="connsiteX56" fmla="*/ 385651 w 497060"/>
              <a:gd name="connsiteY56" fmla="*/ 308520 h 497060"/>
              <a:gd name="connsiteX57" fmla="*/ 419930 w 497060"/>
              <a:gd name="connsiteY57" fmla="*/ 308520 h 497060"/>
              <a:gd name="connsiteX58" fmla="*/ 445641 w 497060"/>
              <a:gd name="connsiteY58" fmla="*/ 282810 h 497060"/>
              <a:gd name="connsiteX59" fmla="*/ 419930 w 497060"/>
              <a:gd name="connsiteY59" fmla="*/ 257099 h 497060"/>
              <a:gd name="connsiteX60" fmla="*/ 385651 w 497060"/>
              <a:gd name="connsiteY60" fmla="*/ 257099 h 497060"/>
              <a:gd name="connsiteX61" fmla="*/ 248530 w 497060"/>
              <a:gd name="connsiteY61" fmla="*/ 206537 h 497060"/>
              <a:gd name="connsiteX62" fmla="*/ 256243 w 497060"/>
              <a:gd name="connsiteY62" fmla="*/ 214250 h 497060"/>
              <a:gd name="connsiteX63" fmla="*/ 128550 w 497060"/>
              <a:gd name="connsiteY63" fmla="*/ 341943 h 497060"/>
              <a:gd name="connsiteX64" fmla="*/ 120837 w 497060"/>
              <a:gd name="connsiteY64" fmla="*/ 334230 h 497060"/>
              <a:gd name="connsiteX65" fmla="*/ 128550 w 497060"/>
              <a:gd name="connsiteY65" fmla="*/ 326517 h 497060"/>
              <a:gd name="connsiteX66" fmla="*/ 240817 w 497060"/>
              <a:gd name="connsiteY66" fmla="*/ 214250 h 497060"/>
              <a:gd name="connsiteX67" fmla="*/ 248530 w 497060"/>
              <a:gd name="connsiteY67" fmla="*/ 206537 h 497060"/>
              <a:gd name="connsiteX68" fmla="*/ 454209 w 497060"/>
              <a:gd name="connsiteY68" fmla="*/ 197109 h 497060"/>
              <a:gd name="connsiteX69" fmla="*/ 462780 w 497060"/>
              <a:gd name="connsiteY69" fmla="*/ 205679 h 497060"/>
              <a:gd name="connsiteX70" fmla="*/ 462780 w 497060"/>
              <a:gd name="connsiteY70" fmla="*/ 222819 h 497060"/>
              <a:gd name="connsiteX71" fmla="*/ 454209 w 497060"/>
              <a:gd name="connsiteY71" fmla="*/ 231390 h 497060"/>
              <a:gd name="connsiteX72" fmla="*/ 445639 w 497060"/>
              <a:gd name="connsiteY72" fmla="*/ 222819 h 497060"/>
              <a:gd name="connsiteX73" fmla="*/ 445639 w 497060"/>
              <a:gd name="connsiteY73" fmla="*/ 205679 h 497060"/>
              <a:gd name="connsiteX74" fmla="*/ 454209 w 497060"/>
              <a:gd name="connsiteY74" fmla="*/ 197109 h 497060"/>
              <a:gd name="connsiteX75" fmla="*/ 385650 w 497060"/>
              <a:gd name="connsiteY75" fmla="*/ 188540 h 497060"/>
              <a:gd name="connsiteX76" fmla="*/ 359939 w 497060"/>
              <a:gd name="connsiteY76" fmla="*/ 214250 h 497060"/>
              <a:gd name="connsiteX77" fmla="*/ 385650 w 497060"/>
              <a:gd name="connsiteY77" fmla="*/ 239961 h 497060"/>
              <a:gd name="connsiteX78" fmla="*/ 394220 w 497060"/>
              <a:gd name="connsiteY78" fmla="*/ 239961 h 497060"/>
              <a:gd name="connsiteX79" fmla="*/ 394220 w 497060"/>
              <a:gd name="connsiteY79" fmla="*/ 188540 h 497060"/>
              <a:gd name="connsiteX80" fmla="*/ 411360 w 497060"/>
              <a:gd name="connsiteY80" fmla="*/ 188539 h 497060"/>
              <a:gd name="connsiteX81" fmla="*/ 411360 w 497060"/>
              <a:gd name="connsiteY81" fmla="*/ 239960 h 497060"/>
              <a:gd name="connsiteX82" fmla="*/ 419930 w 497060"/>
              <a:gd name="connsiteY82" fmla="*/ 239960 h 497060"/>
              <a:gd name="connsiteX83" fmla="*/ 454210 w 497060"/>
              <a:gd name="connsiteY83" fmla="*/ 239960 h 497060"/>
              <a:gd name="connsiteX84" fmla="*/ 479920 w 497060"/>
              <a:gd name="connsiteY84" fmla="*/ 214249 h 497060"/>
              <a:gd name="connsiteX85" fmla="*/ 454210 w 497060"/>
              <a:gd name="connsiteY85" fmla="*/ 188539 h 497060"/>
              <a:gd name="connsiteX86" fmla="*/ 25710 w 497060"/>
              <a:gd name="connsiteY86" fmla="*/ 154259 h 497060"/>
              <a:gd name="connsiteX87" fmla="*/ 17140 w 497060"/>
              <a:gd name="connsiteY87" fmla="*/ 162830 h 497060"/>
              <a:gd name="connsiteX88" fmla="*/ 17140 w 497060"/>
              <a:gd name="connsiteY88" fmla="*/ 471350 h 497060"/>
              <a:gd name="connsiteX89" fmla="*/ 25710 w 497060"/>
              <a:gd name="connsiteY89" fmla="*/ 479920 h 497060"/>
              <a:gd name="connsiteX90" fmla="*/ 59990 w 497060"/>
              <a:gd name="connsiteY90" fmla="*/ 479920 h 497060"/>
              <a:gd name="connsiteX91" fmla="*/ 68560 w 497060"/>
              <a:gd name="connsiteY91" fmla="*/ 471350 h 497060"/>
              <a:gd name="connsiteX92" fmla="*/ 68560 w 497060"/>
              <a:gd name="connsiteY92" fmla="*/ 162830 h 497060"/>
              <a:gd name="connsiteX93" fmla="*/ 59990 w 497060"/>
              <a:gd name="connsiteY93" fmla="*/ 154259 h 497060"/>
              <a:gd name="connsiteX94" fmla="*/ 257099 w 497060"/>
              <a:gd name="connsiteY94" fmla="*/ 18854 h 497060"/>
              <a:gd name="connsiteX95" fmla="*/ 257099 w 497060"/>
              <a:gd name="connsiteY95" fmla="*/ 42850 h 497060"/>
              <a:gd name="connsiteX96" fmla="*/ 215107 w 497060"/>
              <a:gd name="connsiteY96" fmla="*/ 85700 h 497060"/>
              <a:gd name="connsiteX97" fmla="*/ 202252 w 497060"/>
              <a:gd name="connsiteY97" fmla="*/ 110553 h 497060"/>
              <a:gd name="connsiteX98" fmla="*/ 195396 w 497060"/>
              <a:gd name="connsiteY98" fmla="*/ 120837 h 497060"/>
              <a:gd name="connsiteX99" fmla="*/ 85700 w 497060"/>
              <a:gd name="connsiteY99" fmla="*/ 219392 h 497060"/>
              <a:gd name="connsiteX100" fmla="*/ 85700 w 497060"/>
              <a:gd name="connsiteY100" fmla="*/ 414787 h 497060"/>
              <a:gd name="connsiteX101" fmla="*/ 131121 w 497060"/>
              <a:gd name="connsiteY101" fmla="*/ 437069 h 497060"/>
              <a:gd name="connsiteX102" fmla="*/ 165401 w 497060"/>
              <a:gd name="connsiteY102" fmla="*/ 445640 h 497060"/>
              <a:gd name="connsiteX103" fmla="*/ 248530 w 497060"/>
              <a:gd name="connsiteY103" fmla="*/ 445640 h 497060"/>
              <a:gd name="connsiteX104" fmla="*/ 239961 w 497060"/>
              <a:gd name="connsiteY104" fmla="*/ 419931 h 497060"/>
              <a:gd name="connsiteX105" fmla="*/ 282811 w 497060"/>
              <a:gd name="connsiteY105" fmla="*/ 377081 h 497060"/>
              <a:gd name="connsiteX106" fmla="*/ 274240 w 497060"/>
              <a:gd name="connsiteY106" fmla="*/ 351371 h 497060"/>
              <a:gd name="connsiteX107" fmla="*/ 317090 w 497060"/>
              <a:gd name="connsiteY107" fmla="*/ 308521 h 497060"/>
              <a:gd name="connsiteX108" fmla="*/ 308520 w 497060"/>
              <a:gd name="connsiteY108" fmla="*/ 282811 h 497060"/>
              <a:gd name="connsiteX109" fmla="*/ 351370 w 497060"/>
              <a:gd name="connsiteY109" fmla="*/ 239961 h 497060"/>
              <a:gd name="connsiteX110" fmla="*/ 342800 w 497060"/>
              <a:gd name="connsiteY110" fmla="*/ 214250 h 497060"/>
              <a:gd name="connsiteX111" fmla="*/ 351370 w 497060"/>
              <a:gd name="connsiteY111" fmla="*/ 188540 h 497060"/>
              <a:gd name="connsiteX112" fmla="*/ 271669 w 497060"/>
              <a:gd name="connsiteY112" fmla="*/ 188540 h 497060"/>
              <a:gd name="connsiteX113" fmla="*/ 251101 w 497060"/>
              <a:gd name="connsiteY113" fmla="*/ 178256 h 497060"/>
              <a:gd name="connsiteX114" fmla="*/ 247673 w 497060"/>
              <a:gd name="connsiteY114" fmla="*/ 155117 h 497060"/>
              <a:gd name="connsiteX115" fmla="*/ 263955 w 497060"/>
              <a:gd name="connsiteY115" fmla="*/ 107125 h 497060"/>
              <a:gd name="connsiteX116" fmla="*/ 274239 w 497060"/>
              <a:gd name="connsiteY116" fmla="*/ 42850 h 497060"/>
              <a:gd name="connsiteX117" fmla="*/ 257099 w 497060"/>
              <a:gd name="connsiteY117" fmla="*/ 18854 h 497060"/>
              <a:gd name="connsiteX118" fmla="*/ 239960 w 497060"/>
              <a:gd name="connsiteY118" fmla="*/ 18854 h 497060"/>
              <a:gd name="connsiteX119" fmla="*/ 222820 w 497060"/>
              <a:gd name="connsiteY119" fmla="*/ 42850 h 497060"/>
              <a:gd name="connsiteX120" fmla="*/ 220249 w 497060"/>
              <a:gd name="connsiteY120" fmla="*/ 67703 h 497060"/>
              <a:gd name="connsiteX121" fmla="*/ 239960 w 497060"/>
              <a:gd name="connsiteY121" fmla="*/ 42850 h 497060"/>
              <a:gd name="connsiteX122" fmla="*/ 248530 w 497060"/>
              <a:gd name="connsiteY122" fmla="*/ 0 h 497060"/>
              <a:gd name="connsiteX123" fmla="*/ 291379 w 497060"/>
              <a:gd name="connsiteY123" fmla="*/ 42850 h 497060"/>
              <a:gd name="connsiteX124" fmla="*/ 281095 w 497060"/>
              <a:gd name="connsiteY124" fmla="*/ 112267 h 497060"/>
              <a:gd name="connsiteX125" fmla="*/ 264813 w 497060"/>
              <a:gd name="connsiteY125" fmla="*/ 160259 h 497060"/>
              <a:gd name="connsiteX126" fmla="*/ 265670 w 497060"/>
              <a:gd name="connsiteY126" fmla="*/ 167972 h 497060"/>
              <a:gd name="connsiteX127" fmla="*/ 272526 w 497060"/>
              <a:gd name="connsiteY127" fmla="*/ 171400 h 497060"/>
              <a:gd name="connsiteX128" fmla="*/ 385650 w 497060"/>
              <a:gd name="connsiteY128" fmla="*/ 171400 h 497060"/>
              <a:gd name="connsiteX129" fmla="*/ 454210 w 497060"/>
              <a:gd name="connsiteY129" fmla="*/ 171400 h 497060"/>
              <a:gd name="connsiteX130" fmla="*/ 497060 w 497060"/>
              <a:gd name="connsiteY130" fmla="*/ 214250 h 497060"/>
              <a:gd name="connsiteX131" fmla="*/ 454209 w 497060"/>
              <a:gd name="connsiteY131" fmla="*/ 257099 h 497060"/>
              <a:gd name="connsiteX132" fmla="*/ 462779 w 497060"/>
              <a:gd name="connsiteY132" fmla="*/ 282810 h 497060"/>
              <a:gd name="connsiteX133" fmla="*/ 419929 w 497060"/>
              <a:gd name="connsiteY133" fmla="*/ 325660 h 497060"/>
              <a:gd name="connsiteX134" fmla="*/ 428500 w 497060"/>
              <a:gd name="connsiteY134" fmla="*/ 351370 h 497060"/>
              <a:gd name="connsiteX135" fmla="*/ 385650 w 497060"/>
              <a:gd name="connsiteY135" fmla="*/ 394220 h 497060"/>
              <a:gd name="connsiteX136" fmla="*/ 394220 w 497060"/>
              <a:gd name="connsiteY136" fmla="*/ 419930 h 497060"/>
              <a:gd name="connsiteX137" fmla="*/ 351370 w 497060"/>
              <a:gd name="connsiteY137" fmla="*/ 462780 h 497060"/>
              <a:gd name="connsiteX138" fmla="*/ 282810 w 497060"/>
              <a:gd name="connsiteY138" fmla="*/ 462780 h 497060"/>
              <a:gd name="connsiteX139" fmla="*/ 165401 w 497060"/>
              <a:gd name="connsiteY139" fmla="*/ 462780 h 497060"/>
              <a:gd name="connsiteX140" fmla="*/ 123408 w 497060"/>
              <a:gd name="connsiteY140" fmla="*/ 452496 h 497060"/>
              <a:gd name="connsiteX141" fmla="*/ 85700 w 497060"/>
              <a:gd name="connsiteY141" fmla="*/ 433642 h 497060"/>
              <a:gd name="connsiteX142" fmla="*/ 85700 w 497060"/>
              <a:gd name="connsiteY142" fmla="*/ 471350 h 497060"/>
              <a:gd name="connsiteX143" fmla="*/ 59990 w 497060"/>
              <a:gd name="connsiteY143" fmla="*/ 497060 h 497060"/>
              <a:gd name="connsiteX144" fmla="*/ 25710 w 497060"/>
              <a:gd name="connsiteY144" fmla="*/ 497060 h 497060"/>
              <a:gd name="connsiteX145" fmla="*/ 0 w 497060"/>
              <a:gd name="connsiteY145" fmla="*/ 471350 h 497060"/>
              <a:gd name="connsiteX146" fmla="*/ 0 w 497060"/>
              <a:gd name="connsiteY146" fmla="*/ 162830 h 497060"/>
              <a:gd name="connsiteX147" fmla="*/ 25710 w 497060"/>
              <a:gd name="connsiteY147" fmla="*/ 137120 h 497060"/>
              <a:gd name="connsiteX148" fmla="*/ 59990 w 497060"/>
              <a:gd name="connsiteY148" fmla="*/ 137120 h 497060"/>
              <a:gd name="connsiteX149" fmla="*/ 85700 w 497060"/>
              <a:gd name="connsiteY149" fmla="*/ 162830 h 497060"/>
              <a:gd name="connsiteX150" fmla="*/ 85700 w 497060"/>
              <a:gd name="connsiteY150" fmla="*/ 199681 h 497060"/>
              <a:gd name="connsiteX151" fmla="*/ 180827 w 497060"/>
              <a:gd name="connsiteY151" fmla="*/ 111410 h 497060"/>
              <a:gd name="connsiteX152" fmla="*/ 187683 w 497060"/>
              <a:gd name="connsiteY152" fmla="*/ 101126 h 497060"/>
              <a:gd name="connsiteX153" fmla="*/ 205680 w 497060"/>
              <a:gd name="connsiteY153" fmla="*/ 42850 h 497060"/>
              <a:gd name="connsiteX154" fmla="*/ 248530 w 497060"/>
              <a:gd name="connsiteY154"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97060" h="497060">
                <a:moveTo>
                  <a:pt x="42849" y="445639"/>
                </a:moveTo>
                <a:cubicBezTo>
                  <a:pt x="47583" y="445639"/>
                  <a:pt x="51420" y="449476"/>
                  <a:pt x="51420" y="454209"/>
                </a:cubicBezTo>
                <a:cubicBezTo>
                  <a:pt x="51420" y="458943"/>
                  <a:pt x="47583" y="462780"/>
                  <a:pt x="42849" y="462780"/>
                </a:cubicBezTo>
                <a:cubicBezTo>
                  <a:pt x="38116" y="462780"/>
                  <a:pt x="34279" y="458943"/>
                  <a:pt x="34279" y="454209"/>
                </a:cubicBezTo>
                <a:cubicBezTo>
                  <a:pt x="34279" y="449476"/>
                  <a:pt x="38116" y="445639"/>
                  <a:pt x="42849" y="445639"/>
                </a:cubicBezTo>
                <a:close/>
                <a:moveTo>
                  <a:pt x="351369" y="402790"/>
                </a:moveTo>
                <a:cubicBezTo>
                  <a:pt x="356512" y="402790"/>
                  <a:pt x="359940" y="406218"/>
                  <a:pt x="359940" y="411360"/>
                </a:cubicBezTo>
                <a:lnTo>
                  <a:pt x="359940" y="428500"/>
                </a:lnTo>
                <a:cubicBezTo>
                  <a:pt x="359940" y="433643"/>
                  <a:pt x="356512" y="437071"/>
                  <a:pt x="351369" y="437071"/>
                </a:cubicBezTo>
                <a:cubicBezTo>
                  <a:pt x="346227" y="437071"/>
                  <a:pt x="342799" y="433643"/>
                  <a:pt x="342799" y="428500"/>
                </a:cubicBezTo>
                <a:lnTo>
                  <a:pt x="342799" y="411360"/>
                </a:lnTo>
                <a:cubicBezTo>
                  <a:pt x="342799" y="406218"/>
                  <a:pt x="346227" y="402790"/>
                  <a:pt x="351369" y="402790"/>
                </a:cubicBezTo>
                <a:close/>
                <a:moveTo>
                  <a:pt x="308520" y="394219"/>
                </a:moveTo>
                <a:lnTo>
                  <a:pt x="308520" y="445640"/>
                </a:lnTo>
                <a:lnTo>
                  <a:pt x="351370" y="445640"/>
                </a:lnTo>
                <a:cubicBezTo>
                  <a:pt x="365939" y="445640"/>
                  <a:pt x="377080" y="434499"/>
                  <a:pt x="377080" y="419929"/>
                </a:cubicBezTo>
                <a:cubicBezTo>
                  <a:pt x="377080" y="405360"/>
                  <a:pt x="365939" y="394219"/>
                  <a:pt x="351370" y="394219"/>
                </a:cubicBezTo>
                <a:lnTo>
                  <a:pt x="317090" y="394219"/>
                </a:lnTo>
                <a:close/>
                <a:moveTo>
                  <a:pt x="282810" y="394219"/>
                </a:moveTo>
                <a:cubicBezTo>
                  <a:pt x="268241" y="394219"/>
                  <a:pt x="257099" y="405360"/>
                  <a:pt x="257099" y="419929"/>
                </a:cubicBezTo>
                <a:cubicBezTo>
                  <a:pt x="257099" y="434498"/>
                  <a:pt x="268241" y="445640"/>
                  <a:pt x="282810" y="445640"/>
                </a:cubicBezTo>
                <a:lnTo>
                  <a:pt x="291380" y="445640"/>
                </a:lnTo>
                <a:lnTo>
                  <a:pt x="291380" y="394219"/>
                </a:lnTo>
                <a:close/>
                <a:moveTo>
                  <a:pt x="385649" y="334230"/>
                </a:moveTo>
                <a:cubicBezTo>
                  <a:pt x="390792" y="334230"/>
                  <a:pt x="394220" y="337658"/>
                  <a:pt x="394220" y="342800"/>
                </a:cubicBezTo>
                <a:lnTo>
                  <a:pt x="394220" y="359940"/>
                </a:lnTo>
                <a:cubicBezTo>
                  <a:pt x="394220" y="365083"/>
                  <a:pt x="390792" y="368511"/>
                  <a:pt x="385649" y="368511"/>
                </a:cubicBezTo>
                <a:cubicBezTo>
                  <a:pt x="380507" y="368511"/>
                  <a:pt x="377079" y="365083"/>
                  <a:pt x="377079" y="359940"/>
                </a:cubicBezTo>
                <a:lnTo>
                  <a:pt x="377079" y="342800"/>
                </a:lnTo>
                <a:cubicBezTo>
                  <a:pt x="377079" y="337658"/>
                  <a:pt x="380507" y="334230"/>
                  <a:pt x="385649" y="334230"/>
                </a:cubicBezTo>
                <a:close/>
                <a:moveTo>
                  <a:pt x="342800" y="325660"/>
                </a:moveTo>
                <a:lnTo>
                  <a:pt x="342800" y="377080"/>
                </a:lnTo>
                <a:lnTo>
                  <a:pt x="351370" y="377080"/>
                </a:lnTo>
                <a:lnTo>
                  <a:pt x="385650" y="377080"/>
                </a:lnTo>
                <a:cubicBezTo>
                  <a:pt x="400219" y="377080"/>
                  <a:pt x="411360" y="365939"/>
                  <a:pt x="411360" y="351370"/>
                </a:cubicBezTo>
                <a:cubicBezTo>
                  <a:pt x="411360" y="336801"/>
                  <a:pt x="400219" y="325660"/>
                  <a:pt x="385650" y="325660"/>
                </a:cubicBezTo>
                <a:lnTo>
                  <a:pt x="351370" y="325660"/>
                </a:lnTo>
                <a:close/>
                <a:moveTo>
                  <a:pt x="317090" y="325660"/>
                </a:moveTo>
                <a:cubicBezTo>
                  <a:pt x="302521" y="325660"/>
                  <a:pt x="291380" y="336801"/>
                  <a:pt x="291380" y="351370"/>
                </a:cubicBezTo>
                <a:cubicBezTo>
                  <a:pt x="291380" y="365939"/>
                  <a:pt x="302521" y="377080"/>
                  <a:pt x="317090" y="377080"/>
                </a:cubicBezTo>
                <a:lnTo>
                  <a:pt x="325661" y="377080"/>
                </a:lnTo>
                <a:lnTo>
                  <a:pt x="325661" y="325660"/>
                </a:lnTo>
                <a:close/>
                <a:moveTo>
                  <a:pt x="419929" y="265669"/>
                </a:moveTo>
                <a:cubicBezTo>
                  <a:pt x="425071" y="265669"/>
                  <a:pt x="428499" y="269097"/>
                  <a:pt x="428500" y="274239"/>
                </a:cubicBezTo>
                <a:lnTo>
                  <a:pt x="428500" y="291379"/>
                </a:lnTo>
                <a:cubicBezTo>
                  <a:pt x="428500" y="296522"/>
                  <a:pt x="425072" y="299950"/>
                  <a:pt x="419929" y="299950"/>
                </a:cubicBezTo>
                <a:cubicBezTo>
                  <a:pt x="414787" y="299950"/>
                  <a:pt x="411359" y="296522"/>
                  <a:pt x="411359" y="291379"/>
                </a:cubicBezTo>
                <a:lnTo>
                  <a:pt x="411359" y="274239"/>
                </a:lnTo>
                <a:cubicBezTo>
                  <a:pt x="411359" y="269097"/>
                  <a:pt x="414787" y="265669"/>
                  <a:pt x="419929" y="265669"/>
                </a:cubicBezTo>
                <a:close/>
                <a:moveTo>
                  <a:pt x="351370" y="257100"/>
                </a:moveTo>
                <a:cubicBezTo>
                  <a:pt x="336801" y="257100"/>
                  <a:pt x="325660" y="268242"/>
                  <a:pt x="325660" y="282811"/>
                </a:cubicBezTo>
                <a:cubicBezTo>
                  <a:pt x="325660" y="297380"/>
                  <a:pt x="336801" y="308521"/>
                  <a:pt x="351370" y="308521"/>
                </a:cubicBezTo>
                <a:lnTo>
                  <a:pt x="359940" y="308521"/>
                </a:lnTo>
                <a:lnTo>
                  <a:pt x="359940" y="257100"/>
                </a:lnTo>
                <a:close/>
                <a:moveTo>
                  <a:pt x="377080" y="257099"/>
                </a:moveTo>
                <a:lnTo>
                  <a:pt x="377080" y="308520"/>
                </a:lnTo>
                <a:lnTo>
                  <a:pt x="385651" y="308520"/>
                </a:lnTo>
                <a:lnTo>
                  <a:pt x="419930" y="308520"/>
                </a:lnTo>
                <a:cubicBezTo>
                  <a:pt x="434499" y="308520"/>
                  <a:pt x="445641" y="297379"/>
                  <a:pt x="445641" y="282810"/>
                </a:cubicBezTo>
                <a:cubicBezTo>
                  <a:pt x="445641" y="268241"/>
                  <a:pt x="434499" y="257099"/>
                  <a:pt x="419930" y="257099"/>
                </a:cubicBezTo>
                <a:lnTo>
                  <a:pt x="385651" y="257099"/>
                </a:lnTo>
                <a:close/>
                <a:moveTo>
                  <a:pt x="248530" y="206537"/>
                </a:moveTo>
                <a:cubicBezTo>
                  <a:pt x="252815" y="206537"/>
                  <a:pt x="256243" y="209965"/>
                  <a:pt x="256243" y="214250"/>
                </a:cubicBezTo>
                <a:cubicBezTo>
                  <a:pt x="256243" y="284524"/>
                  <a:pt x="198824" y="341943"/>
                  <a:pt x="128550" y="341943"/>
                </a:cubicBezTo>
                <a:cubicBezTo>
                  <a:pt x="124265" y="341943"/>
                  <a:pt x="120837" y="338515"/>
                  <a:pt x="120837" y="334230"/>
                </a:cubicBezTo>
                <a:cubicBezTo>
                  <a:pt x="120837" y="329945"/>
                  <a:pt x="124265" y="326517"/>
                  <a:pt x="128550" y="326517"/>
                </a:cubicBezTo>
                <a:cubicBezTo>
                  <a:pt x="190254" y="326517"/>
                  <a:pt x="240817" y="275955"/>
                  <a:pt x="240817" y="214250"/>
                </a:cubicBezTo>
                <a:cubicBezTo>
                  <a:pt x="240817" y="209965"/>
                  <a:pt x="244245" y="206537"/>
                  <a:pt x="248530" y="206537"/>
                </a:cubicBezTo>
                <a:close/>
                <a:moveTo>
                  <a:pt x="454209" y="197109"/>
                </a:moveTo>
                <a:cubicBezTo>
                  <a:pt x="459352" y="197109"/>
                  <a:pt x="462780" y="200537"/>
                  <a:pt x="462780" y="205679"/>
                </a:cubicBezTo>
                <a:lnTo>
                  <a:pt x="462780" y="222819"/>
                </a:lnTo>
                <a:cubicBezTo>
                  <a:pt x="462780" y="227962"/>
                  <a:pt x="459352" y="231390"/>
                  <a:pt x="454209" y="231390"/>
                </a:cubicBezTo>
                <a:cubicBezTo>
                  <a:pt x="449067" y="231390"/>
                  <a:pt x="445639" y="227962"/>
                  <a:pt x="445639" y="222819"/>
                </a:cubicBezTo>
                <a:lnTo>
                  <a:pt x="445639" y="205679"/>
                </a:lnTo>
                <a:cubicBezTo>
                  <a:pt x="445639" y="200537"/>
                  <a:pt x="449067" y="197109"/>
                  <a:pt x="454209" y="197109"/>
                </a:cubicBezTo>
                <a:close/>
                <a:moveTo>
                  <a:pt x="385650" y="188540"/>
                </a:moveTo>
                <a:cubicBezTo>
                  <a:pt x="371081" y="188540"/>
                  <a:pt x="359939" y="199681"/>
                  <a:pt x="359939" y="214250"/>
                </a:cubicBezTo>
                <a:cubicBezTo>
                  <a:pt x="359939" y="228819"/>
                  <a:pt x="371081" y="239961"/>
                  <a:pt x="385650" y="239961"/>
                </a:cubicBezTo>
                <a:lnTo>
                  <a:pt x="394220" y="239961"/>
                </a:lnTo>
                <a:lnTo>
                  <a:pt x="394220" y="188540"/>
                </a:lnTo>
                <a:close/>
                <a:moveTo>
                  <a:pt x="411360" y="188539"/>
                </a:moveTo>
                <a:lnTo>
                  <a:pt x="411360" y="239960"/>
                </a:lnTo>
                <a:lnTo>
                  <a:pt x="419930" y="239960"/>
                </a:lnTo>
                <a:lnTo>
                  <a:pt x="454210" y="239960"/>
                </a:lnTo>
                <a:cubicBezTo>
                  <a:pt x="468779" y="239960"/>
                  <a:pt x="479920" y="228818"/>
                  <a:pt x="479920" y="214249"/>
                </a:cubicBezTo>
                <a:cubicBezTo>
                  <a:pt x="479920" y="199680"/>
                  <a:pt x="468779" y="188539"/>
                  <a:pt x="454210" y="188539"/>
                </a:cubicBezTo>
                <a:close/>
                <a:moveTo>
                  <a:pt x="25710" y="154259"/>
                </a:moveTo>
                <a:cubicBezTo>
                  <a:pt x="20568" y="154259"/>
                  <a:pt x="17140" y="157687"/>
                  <a:pt x="17140" y="162830"/>
                </a:cubicBezTo>
                <a:lnTo>
                  <a:pt x="17140" y="471350"/>
                </a:lnTo>
                <a:cubicBezTo>
                  <a:pt x="17140" y="476492"/>
                  <a:pt x="20568" y="479920"/>
                  <a:pt x="25710" y="479920"/>
                </a:cubicBezTo>
                <a:lnTo>
                  <a:pt x="59990" y="479920"/>
                </a:lnTo>
                <a:cubicBezTo>
                  <a:pt x="65132" y="479920"/>
                  <a:pt x="68560" y="476492"/>
                  <a:pt x="68560" y="471350"/>
                </a:cubicBezTo>
                <a:lnTo>
                  <a:pt x="68560" y="162830"/>
                </a:lnTo>
                <a:cubicBezTo>
                  <a:pt x="68560" y="157687"/>
                  <a:pt x="65132" y="154259"/>
                  <a:pt x="59990" y="154259"/>
                </a:cubicBezTo>
                <a:close/>
                <a:moveTo>
                  <a:pt x="257099" y="18854"/>
                </a:moveTo>
                <a:lnTo>
                  <a:pt x="257099" y="42850"/>
                </a:lnTo>
                <a:cubicBezTo>
                  <a:pt x="257099" y="75416"/>
                  <a:pt x="229676" y="85700"/>
                  <a:pt x="215107" y="85700"/>
                </a:cubicBezTo>
                <a:cubicBezTo>
                  <a:pt x="211679" y="94271"/>
                  <a:pt x="207394" y="102840"/>
                  <a:pt x="202252" y="110553"/>
                </a:cubicBezTo>
                <a:lnTo>
                  <a:pt x="195396" y="120837"/>
                </a:lnTo>
                <a:cubicBezTo>
                  <a:pt x="167972" y="162830"/>
                  <a:pt x="129407" y="196253"/>
                  <a:pt x="85700" y="219392"/>
                </a:cubicBezTo>
                <a:lnTo>
                  <a:pt x="85700" y="414787"/>
                </a:lnTo>
                <a:lnTo>
                  <a:pt x="131121" y="437069"/>
                </a:lnTo>
                <a:cubicBezTo>
                  <a:pt x="142262" y="443069"/>
                  <a:pt x="154259" y="445640"/>
                  <a:pt x="165401" y="445640"/>
                </a:cubicBezTo>
                <a:lnTo>
                  <a:pt x="248530" y="445640"/>
                </a:lnTo>
                <a:cubicBezTo>
                  <a:pt x="243388" y="438784"/>
                  <a:pt x="239960" y="429357"/>
                  <a:pt x="239961" y="419931"/>
                </a:cubicBezTo>
                <a:cubicBezTo>
                  <a:pt x="239961" y="395935"/>
                  <a:pt x="258815" y="377081"/>
                  <a:pt x="282811" y="377081"/>
                </a:cubicBezTo>
                <a:cubicBezTo>
                  <a:pt x="277668" y="370225"/>
                  <a:pt x="274240" y="360798"/>
                  <a:pt x="274240" y="351371"/>
                </a:cubicBezTo>
                <a:cubicBezTo>
                  <a:pt x="274240" y="327375"/>
                  <a:pt x="293095" y="308521"/>
                  <a:pt x="317090" y="308521"/>
                </a:cubicBezTo>
                <a:cubicBezTo>
                  <a:pt x="311948" y="301665"/>
                  <a:pt x="308520" y="292237"/>
                  <a:pt x="308520" y="282811"/>
                </a:cubicBezTo>
                <a:cubicBezTo>
                  <a:pt x="308520" y="258815"/>
                  <a:pt x="327374" y="239961"/>
                  <a:pt x="351370" y="239961"/>
                </a:cubicBezTo>
                <a:cubicBezTo>
                  <a:pt x="346228" y="233105"/>
                  <a:pt x="342800" y="223677"/>
                  <a:pt x="342800" y="214250"/>
                </a:cubicBezTo>
                <a:cubicBezTo>
                  <a:pt x="342800" y="204823"/>
                  <a:pt x="346228" y="195396"/>
                  <a:pt x="351370" y="188540"/>
                </a:cubicBezTo>
                <a:lnTo>
                  <a:pt x="271669" y="188540"/>
                </a:lnTo>
                <a:cubicBezTo>
                  <a:pt x="263955" y="188540"/>
                  <a:pt x="256243" y="185112"/>
                  <a:pt x="251101" y="178256"/>
                </a:cubicBezTo>
                <a:cubicBezTo>
                  <a:pt x="245958" y="171399"/>
                  <a:pt x="245102" y="162830"/>
                  <a:pt x="247673" y="155117"/>
                </a:cubicBezTo>
                <a:lnTo>
                  <a:pt x="263955" y="107125"/>
                </a:lnTo>
                <a:cubicBezTo>
                  <a:pt x="270811" y="86557"/>
                  <a:pt x="274239" y="64275"/>
                  <a:pt x="274239" y="42850"/>
                </a:cubicBezTo>
                <a:cubicBezTo>
                  <a:pt x="274239" y="31709"/>
                  <a:pt x="267383" y="22282"/>
                  <a:pt x="257099" y="18854"/>
                </a:cubicBezTo>
                <a:close/>
                <a:moveTo>
                  <a:pt x="239960" y="18854"/>
                </a:moveTo>
                <a:cubicBezTo>
                  <a:pt x="229676" y="22282"/>
                  <a:pt x="222820" y="31709"/>
                  <a:pt x="222820" y="42850"/>
                </a:cubicBezTo>
                <a:cubicBezTo>
                  <a:pt x="222820" y="51420"/>
                  <a:pt x="221963" y="59133"/>
                  <a:pt x="220249" y="67703"/>
                </a:cubicBezTo>
                <a:cubicBezTo>
                  <a:pt x="227961" y="65989"/>
                  <a:pt x="239960" y="59990"/>
                  <a:pt x="239960" y="42850"/>
                </a:cubicBezTo>
                <a:close/>
                <a:moveTo>
                  <a:pt x="248530" y="0"/>
                </a:moveTo>
                <a:cubicBezTo>
                  <a:pt x="272526" y="0"/>
                  <a:pt x="291379" y="18854"/>
                  <a:pt x="291379" y="42850"/>
                </a:cubicBezTo>
                <a:cubicBezTo>
                  <a:pt x="291379" y="66846"/>
                  <a:pt x="287951" y="89984"/>
                  <a:pt x="281095" y="112267"/>
                </a:cubicBezTo>
                <a:lnTo>
                  <a:pt x="264813" y="160259"/>
                </a:lnTo>
                <a:cubicBezTo>
                  <a:pt x="263955" y="162830"/>
                  <a:pt x="263955" y="165402"/>
                  <a:pt x="265670" y="167972"/>
                </a:cubicBezTo>
                <a:cubicBezTo>
                  <a:pt x="267383" y="169686"/>
                  <a:pt x="269955" y="171400"/>
                  <a:pt x="272526" y="171400"/>
                </a:cubicBezTo>
                <a:lnTo>
                  <a:pt x="385650" y="171400"/>
                </a:lnTo>
                <a:lnTo>
                  <a:pt x="454210" y="171400"/>
                </a:lnTo>
                <a:cubicBezTo>
                  <a:pt x="478206" y="171400"/>
                  <a:pt x="497060" y="190255"/>
                  <a:pt x="497060" y="214250"/>
                </a:cubicBezTo>
                <a:cubicBezTo>
                  <a:pt x="497060" y="238246"/>
                  <a:pt x="478206" y="257100"/>
                  <a:pt x="454209" y="257099"/>
                </a:cubicBezTo>
                <a:cubicBezTo>
                  <a:pt x="459351" y="263955"/>
                  <a:pt x="462779" y="273383"/>
                  <a:pt x="462779" y="282810"/>
                </a:cubicBezTo>
                <a:cubicBezTo>
                  <a:pt x="462779" y="306805"/>
                  <a:pt x="443925" y="325660"/>
                  <a:pt x="419929" y="325660"/>
                </a:cubicBezTo>
                <a:cubicBezTo>
                  <a:pt x="425072" y="332516"/>
                  <a:pt x="428500" y="341943"/>
                  <a:pt x="428500" y="351370"/>
                </a:cubicBezTo>
                <a:cubicBezTo>
                  <a:pt x="428500" y="375366"/>
                  <a:pt x="409645" y="394220"/>
                  <a:pt x="385650" y="394220"/>
                </a:cubicBezTo>
                <a:cubicBezTo>
                  <a:pt x="390792" y="401076"/>
                  <a:pt x="394220" y="410504"/>
                  <a:pt x="394220" y="419930"/>
                </a:cubicBezTo>
                <a:cubicBezTo>
                  <a:pt x="394220" y="443926"/>
                  <a:pt x="375366" y="462780"/>
                  <a:pt x="351370" y="462780"/>
                </a:cubicBezTo>
                <a:lnTo>
                  <a:pt x="282810" y="462780"/>
                </a:lnTo>
                <a:lnTo>
                  <a:pt x="165401" y="462780"/>
                </a:lnTo>
                <a:cubicBezTo>
                  <a:pt x="150832" y="462780"/>
                  <a:pt x="136262" y="459352"/>
                  <a:pt x="123408" y="452496"/>
                </a:cubicBezTo>
                <a:lnTo>
                  <a:pt x="85700" y="433642"/>
                </a:lnTo>
                <a:lnTo>
                  <a:pt x="85700" y="471350"/>
                </a:lnTo>
                <a:cubicBezTo>
                  <a:pt x="85700" y="485919"/>
                  <a:pt x="74559" y="497060"/>
                  <a:pt x="59990" y="497060"/>
                </a:cubicBezTo>
                <a:lnTo>
                  <a:pt x="25710" y="497060"/>
                </a:lnTo>
                <a:cubicBezTo>
                  <a:pt x="11141" y="497060"/>
                  <a:pt x="0" y="485919"/>
                  <a:pt x="0" y="471350"/>
                </a:cubicBezTo>
                <a:lnTo>
                  <a:pt x="0" y="162830"/>
                </a:lnTo>
                <a:cubicBezTo>
                  <a:pt x="0" y="148261"/>
                  <a:pt x="11141" y="137120"/>
                  <a:pt x="25710" y="137120"/>
                </a:cubicBezTo>
                <a:lnTo>
                  <a:pt x="59990" y="137120"/>
                </a:lnTo>
                <a:cubicBezTo>
                  <a:pt x="74559" y="137120"/>
                  <a:pt x="85700" y="148261"/>
                  <a:pt x="85700" y="162830"/>
                </a:cubicBezTo>
                <a:lnTo>
                  <a:pt x="85700" y="199681"/>
                </a:lnTo>
                <a:cubicBezTo>
                  <a:pt x="123408" y="178256"/>
                  <a:pt x="156831" y="148262"/>
                  <a:pt x="180827" y="111410"/>
                </a:cubicBezTo>
                <a:lnTo>
                  <a:pt x="187683" y="101126"/>
                </a:lnTo>
                <a:cubicBezTo>
                  <a:pt x="199681" y="83986"/>
                  <a:pt x="205680" y="63418"/>
                  <a:pt x="205680" y="42850"/>
                </a:cubicBezTo>
                <a:cubicBezTo>
                  <a:pt x="205680" y="18854"/>
                  <a:pt x="224534" y="0"/>
                  <a:pt x="248530"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2000"/>
          </a:p>
        </p:txBody>
      </p:sp>
      <p:sp>
        <p:nvSpPr>
          <p:cNvPr id="33" name="Icon 44">
            <a:extLst>
              <a:ext uri="{FF2B5EF4-FFF2-40B4-BE49-F238E27FC236}">
                <a16:creationId xmlns:a16="http://schemas.microsoft.com/office/drawing/2014/main" id="{08CC2A03-19CF-4CFB-A7F8-16F27C744F2D}"/>
              </a:ext>
            </a:extLst>
          </p:cNvPr>
          <p:cNvSpPr/>
          <p:nvPr userDrawn="1"/>
        </p:nvSpPr>
        <p:spPr>
          <a:xfrm>
            <a:off x="7303685" y="3408115"/>
            <a:ext cx="497124" cy="462780"/>
          </a:xfrm>
          <a:custGeom>
            <a:avLst/>
            <a:gdLst>
              <a:gd name="connsiteX0" fmla="*/ 276811 w 497059"/>
              <a:gd name="connsiteY0" fmla="*/ 276810 h 462780"/>
              <a:gd name="connsiteX1" fmla="*/ 288808 w 497059"/>
              <a:gd name="connsiteY1" fmla="*/ 276810 h 462780"/>
              <a:gd name="connsiteX2" fmla="*/ 288808 w 497059"/>
              <a:gd name="connsiteY2" fmla="*/ 288808 h 462780"/>
              <a:gd name="connsiteX3" fmla="*/ 254528 w 497059"/>
              <a:gd name="connsiteY3" fmla="*/ 323088 h 462780"/>
              <a:gd name="connsiteX4" fmla="*/ 248530 w 497059"/>
              <a:gd name="connsiteY4" fmla="*/ 325659 h 462780"/>
              <a:gd name="connsiteX5" fmla="*/ 242531 w 497059"/>
              <a:gd name="connsiteY5" fmla="*/ 323088 h 462780"/>
              <a:gd name="connsiteX6" fmla="*/ 242531 w 497059"/>
              <a:gd name="connsiteY6" fmla="*/ 311090 h 462780"/>
              <a:gd name="connsiteX7" fmla="*/ 77129 w 497059"/>
              <a:gd name="connsiteY7" fmla="*/ 274239 h 462780"/>
              <a:gd name="connsiteX8" fmla="*/ 85700 w 497059"/>
              <a:gd name="connsiteY8" fmla="*/ 282809 h 462780"/>
              <a:gd name="connsiteX9" fmla="*/ 248530 w 497059"/>
              <a:gd name="connsiteY9" fmla="*/ 411360 h 462780"/>
              <a:gd name="connsiteX10" fmla="*/ 257099 w 497059"/>
              <a:gd name="connsiteY10" fmla="*/ 419929 h 462780"/>
              <a:gd name="connsiteX11" fmla="*/ 248529 w 497059"/>
              <a:gd name="connsiteY11" fmla="*/ 428499 h 462780"/>
              <a:gd name="connsiteX12" fmla="*/ 68559 w 497059"/>
              <a:gd name="connsiteY12" fmla="*/ 282809 h 462780"/>
              <a:gd name="connsiteX13" fmla="*/ 77129 w 497059"/>
              <a:gd name="connsiteY13" fmla="*/ 274239 h 462780"/>
              <a:gd name="connsiteX14" fmla="*/ 276810 w 497059"/>
              <a:gd name="connsiteY14" fmla="*/ 242531 h 462780"/>
              <a:gd name="connsiteX15" fmla="*/ 288808 w 497059"/>
              <a:gd name="connsiteY15" fmla="*/ 242531 h 462780"/>
              <a:gd name="connsiteX16" fmla="*/ 288808 w 497059"/>
              <a:gd name="connsiteY16" fmla="*/ 254529 h 462780"/>
              <a:gd name="connsiteX17" fmla="*/ 220247 w 497059"/>
              <a:gd name="connsiteY17" fmla="*/ 323090 h 462780"/>
              <a:gd name="connsiteX18" fmla="*/ 214249 w 497059"/>
              <a:gd name="connsiteY18" fmla="*/ 325660 h 462780"/>
              <a:gd name="connsiteX19" fmla="*/ 208250 w 497059"/>
              <a:gd name="connsiteY19" fmla="*/ 323090 h 462780"/>
              <a:gd name="connsiteX20" fmla="*/ 208250 w 497059"/>
              <a:gd name="connsiteY20" fmla="*/ 311091 h 462780"/>
              <a:gd name="connsiteX21" fmla="*/ 242530 w 497059"/>
              <a:gd name="connsiteY21" fmla="*/ 242531 h 462780"/>
              <a:gd name="connsiteX22" fmla="*/ 254528 w 497059"/>
              <a:gd name="connsiteY22" fmla="*/ 242531 h 462780"/>
              <a:gd name="connsiteX23" fmla="*/ 254528 w 497059"/>
              <a:gd name="connsiteY23" fmla="*/ 254529 h 462780"/>
              <a:gd name="connsiteX24" fmla="*/ 220248 w 497059"/>
              <a:gd name="connsiteY24" fmla="*/ 288809 h 462780"/>
              <a:gd name="connsiteX25" fmla="*/ 214250 w 497059"/>
              <a:gd name="connsiteY25" fmla="*/ 291380 h 462780"/>
              <a:gd name="connsiteX26" fmla="*/ 208250 w 497059"/>
              <a:gd name="connsiteY26" fmla="*/ 288809 h 462780"/>
              <a:gd name="connsiteX27" fmla="*/ 208250 w 497059"/>
              <a:gd name="connsiteY27" fmla="*/ 276811 h 462780"/>
              <a:gd name="connsiteX28" fmla="*/ 368509 w 497059"/>
              <a:gd name="connsiteY28" fmla="*/ 222819 h 462780"/>
              <a:gd name="connsiteX29" fmla="*/ 359939 w 497059"/>
              <a:gd name="connsiteY29" fmla="*/ 231389 h 462780"/>
              <a:gd name="connsiteX30" fmla="*/ 368509 w 497059"/>
              <a:gd name="connsiteY30" fmla="*/ 239960 h 462780"/>
              <a:gd name="connsiteX31" fmla="*/ 377080 w 497059"/>
              <a:gd name="connsiteY31" fmla="*/ 231389 h 462780"/>
              <a:gd name="connsiteX32" fmla="*/ 368509 w 497059"/>
              <a:gd name="connsiteY32" fmla="*/ 222819 h 462780"/>
              <a:gd name="connsiteX33" fmla="*/ 368509 w 497059"/>
              <a:gd name="connsiteY33" fmla="*/ 205679 h 462780"/>
              <a:gd name="connsiteX34" fmla="*/ 394219 w 497059"/>
              <a:gd name="connsiteY34" fmla="*/ 231389 h 462780"/>
              <a:gd name="connsiteX35" fmla="*/ 368509 w 497059"/>
              <a:gd name="connsiteY35" fmla="*/ 257099 h 462780"/>
              <a:gd name="connsiteX36" fmla="*/ 342799 w 497059"/>
              <a:gd name="connsiteY36" fmla="*/ 231389 h 462780"/>
              <a:gd name="connsiteX37" fmla="*/ 368509 w 497059"/>
              <a:gd name="connsiteY37" fmla="*/ 205679 h 462780"/>
              <a:gd name="connsiteX38" fmla="*/ 342802 w 497059"/>
              <a:gd name="connsiteY38" fmla="*/ 97698 h 462780"/>
              <a:gd name="connsiteX39" fmla="*/ 315378 w 497059"/>
              <a:gd name="connsiteY39" fmla="*/ 125122 h 462780"/>
              <a:gd name="connsiteX40" fmla="*/ 306807 w 497059"/>
              <a:gd name="connsiteY40" fmla="*/ 127692 h 462780"/>
              <a:gd name="connsiteX41" fmla="*/ 287953 w 497059"/>
              <a:gd name="connsiteY41" fmla="*/ 123407 h 462780"/>
              <a:gd name="connsiteX42" fmla="*/ 162831 w 497059"/>
              <a:gd name="connsiteY42" fmla="*/ 222819 h 462780"/>
              <a:gd name="connsiteX43" fmla="*/ 83129 w 497059"/>
              <a:gd name="connsiteY43" fmla="*/ 194538 h 462780"/>
              <a:gd name="connsiteX44" fmla="*/ 51420 w 497059"/>
              <a:gd name="connsiteY44" fmla="*/ 282809 h 462780"/>
              <a:gd name="connsiteX45" fmla="*/ 92556 w 497059"/>
              <a:gd name="connsiteY45" fmla="*/ 382221 h 462780"/>
              <a:gd name="connsiteX46" fmla="*/ 94271 w 497059"/>
              <a:gd name="connsiteY46" fmla="*/ 390791 h 462780"/>
              <a:gd name="connsiteX47" fmla="*/ 86557 w 497059"/>
              <a:gd name="connsiteY47" fmla="*/ 417358 h 462780"/>
              <a:gd name="connsiteX48" fmla="*/ 111410 w 497059"/>
              <a:gd name="connsiteY48" fmla="*/ 442211 h 462780"/>
              <a:gd name="connsiteX49" fmla="*/ 131978 w 497059"/>
              <a:gd name="connsiteY49" fmla="*/ 421643 h 462780"/>
              <a:gd name="connsiteX50" fmla="*/ 137977 w 497059"/>
              <a:gd name="connsiteY50" fmla="*/ 419072 h 462780"/>
              <a:gd name="connsiteX51" fmla="*/ 142262 w 497059"/>
              <a:gd name="connsiteY51" fmla="*/ 419930 h 462780"/>
              <a:gd name="connsiteX52" fmla="*/ 248530 w 497059"/>
              <a:gd name="connsiteY52" fmla="*/ 445640 h 462780"/>
              <a:gd name="connsiteX53" fmla="*/ 354798 w 497059"/>
              <a:gd name="connsiteY53" fmla="*/ 419929 h 462780"/>
              <a:gd name="connsiteX54" fmla="*/ 365082 w 497059"/>
              <a:gd name="connsiteY54" fmla="*/ 421643 h 462780"/>
              <a:gd name="connsiteX55" fmla="*/ 385650 w 497059"/>
              <a:gd name="connsiteY55" fmla="*/ 442211 h 462780"/>
              <a:gd name="connsiteX56" fmla="*/ 410503 w 497059"/>
              <a:gd name="connsiteY56" fmla="*/ 417358 h 462780"/>
              <a:gd name="connsiteX57" fmla="*/ 402789 w 497059"/>
              <a:gd name="connsiteY57" fmla="*/ 390791 h 462780"/>
              <a:gd name="connsiteX58" fmla="*/ 404504 w 497059"/>
              <a:gd name="connsiteY58" fmla="*/ 382221 h 462780"/>
              <a:gd name="connsiteX59" fmla="*/ 438784 w 497059"/>
              <a:gd name="connsiteY59" fmla="*/ 325659 h 462780"/>
              <a:gd name="connsiteX60" fmla="*/ 462779 w 497059"/>
              <a:gd name="connsiteY60" fmla="*/ 308519 h 462780"/>
              <a:gd name="connsiteX61" fmla="*/ 471350 w 497059"/>
              <a:gd name="connsiteY61" fmla="*/ 308519 h 462780"/>
              <a:gd name="connsiteX62" fmla="*/ 479922 w 497059"/>
              <a:gd name="connsiteY62" fmla="*/ 299950 h 462780"/>
              <a:gd name="connsiteX63" fmla="*/ 479922 w 497059"/>
              <a:gd name="connsiteY63" fmla="*/ 265670 h 462780"/>
              <a:gd name="connsiteX64" fmla="*/ 471352 w 497059"/>
              <a:gd name="connsiteY64" fmla="*/ 257100 h 462780"/>
              <a:gd name="connsiteX65" fmla="*/ 462781 w 497059"/>
              <a:gd name="connsiteY65" fmla="*/ 257100 h 462780"/>
              <a:gd name="connsiteX66" fmla="*/ 438786 w 497059"/>
              <a:gd name="connsiteY66" fmla="*/ 239960 h 462780"/>
              <a:gd name="connsiteX67" fmla="*/ 347944 w 497059"/>
              <a:gd name="connsiteY67" fmla="*/ 142262 h 462780"/>
              <a:gd name="connsiteX68" fmla="*/ 342802 w 497059"/>
              <a:gd name="connsiteY68" fmla="*/ 134549 h 462780"/>
              <a:gd name="connsiteX69" fmla="*/ 214249 w 497059"/>
              <a:gd name="connsiteY69" fmla="*/ 85699 h 462780"/>
              <a:gd name="connsiteX70" fmla="*/ 222819 w 497059"/>
              <a:gd name="connsiteY70" fmla="*/ 94269 h 462780"/>
              <a:gd name="connsiteX71" fmla="*/ 162829 w 497059"/>
              <a:gd name="connsiteY71" fmla="*/ 154259 h 462780"/>
              <a:gd name="connsiteX72" fmla="*/ 154258 w 497059"/>
              <a:gd name="connsiteY72" fmla="*/ 145690 h 462780"/>
              <a:gd name="connsiteX73" fmla="*/ 162828 w 497059"/>
              <a:gd name="connsiteY73" fmla="*/ 137119 h 462780"/>
              <a:gd name="connsiteX74" fmla="*/ 205678 w 497059"/>
              <a:gd name="connsiteY74" fmla="*/ 94269 h 462780"/>
              <a:gd name="connsiteX75" fmla="*/ 214249 w 497059"/>
              <a:gd name="connsiteY75" fmla="*/ 85699 h 462780"/>
              <a:gd name="connsiteX76" fmla="*/ 354797 w 497059"/>
              <a:gd name="connsiteY76" fmla="*/ 69416 h 462780"/>
              <a:gd name="connsiteX77" fmla="*/ 359939 w 497059"/>
              <a:gd name="connsiteY77" fmla="*/ 77129 h 462780"/>
              <a:gd name="connsiteX78" fmla="*/ 359939 w 497059"/>
              <a:gd name="connsiteY78" fmla="*/ 129407 h 462780"/>
              <a:gd name="connsiteX79" fmla="*/ 455066 w 497059"/>
              <a:gd name="connsiteY79" fmla="*/ 233961 h 462780"/>
              <a:gd name="connsiteX80" fmla="*/ 462779 w 497059"/>
              <a:gd name="connsiteY80" fmla="*/ 239960 h 462780"/>
              <a:gd name="connsiteX81" fmla="*/ 471350 w 497059"/>
              <a:gd name="connsiteY81" fmla="*/ 239960 h 462780"/>
              <a:gd name="connsiteX82" fmla="*/ 497059 w 497059"/>
              <a:gd name="connsiteY82" fmla="*/ 265671 h 462780"/>
              <a:gd name="connsiteX83" fmla="*/ 497059 w 497059"/>
              <a:gd name="connsiteY83" fmla="*/ 299951 h 462780"/>
              <a:gd name="connsiteX84" fmla="*/ 471349 w 497059"/>
              <a:gd name="connsiteY84" fmla="*/ 325661 h 462780"/>
              <a:gd name="connsiteX85" fmla="*/ 462778 w 497059"/>
              <a:gd name="connsiteY85" fmla="*/ 325661 h 462780"/>
              <a:gd name="connsiteX86" fmla="*/ 455065 w 497059"/>
              <a:gd name="connsiteY86" fmla="*/ 331660 h 462780"/>
              <a:gd name="connsiteX87" fmla="*/ 419928 w 497059"/>
              <a:gd name="connsiteY87" fmla="*/ 390792 h 462780"/>
              <a:gd name="connsiteX88" fmla="*/ 428499 w 497059"/>
              <a:gd name="connsiteY88" fmla="*/ 417359 h 462780"/>
              <a:gd name="connsiteX89" fmla="*/ 425928 w 497059"/>
              <a:gd name="connsiteY89" fmla="*/ 425929 h 462780"/>
              <a:gd name="connsiteX90" fmla="*/ 391648 w 497059"/>
              <a:gd name="connsiteY90" fmla="*/ 460209 h 462780"/>
              <a:gd name="connsiteX91" fmla="*/ 385650 w 497059"/>
              <a:gd name="connsiteY91" fmla="*/ 462780 h 462780"/>
              <a:gd name="connsiteX92" fmla="*/ 379651 w 497059"/>
              <a:gd name="connsiteY92" fmla="*/ 460209 h 462780"/>
              <a:gd name="connsiteX93" fmla="*/ 357369 w 497059"/>
              <a:gd name="connsiteY93" fmla="*/ 437927 h 462780"/>
              <a:gd name="connsiteX94" fmla="*/ 248530 w 497059"/>
              <a:gd name="connsiteY94" fmla="*/ 462780 h 462780"/>
              <a:gd name="connsiteX95" fmla="*/ 139691 w 497059"/>
              <a:gd name="connsiteY95" fmla="*/ 437927 h 462780"/>
              <a:gd name="connsiteX96" fmla="*/ 117409 w 497059"/>
              <a:gd name="connsiteY96" fmla="*/ 460209 h 462780"/>
              <a:gd name="connsiteX97" fmla="*/ 105411 w 497059"/>
              <a:gd name="connsiteY97" fmla="*/ 460209 h 462780"/>
              <a:gd name="connsiteX98" fmla="*/ 71131 w 497059"/>
              <a:gd name="connsiteY98" fmla="*/ 425929 h 462780"/>
              <a:gd name="connsiteX99" fmla="*/ 68560 w 497059"/>
              <a:gd name="connsiteY99" fmla="*/ 417359 h 462780"/>
              <a:gd name="connsiteX100" fmla="*/ 76273 w 497059"/>
              <a:gd name="connsiteY100" fmla="*/ 390791 h 462780"/>
              <a:gd name="connsiteX101" fmla="*/ 34281 w 497059"/>
              <a:gd name="connsiteY101" fmla="*/ 290522 h 462780"/>
              <a:gd name="connsiteX102" fmla="*/ 11998 w 497059"/>
              <a:gd name="connsiteY102" fmla="*/ 280238 h 462780"/>
              <a:gd name="connsiteX103" fmla="*/ 0 w 497059"/>
              <a:gd name="connsiteY103" fmla="*/ 248529 h 462780"/>
              <a:gd name="connsiteX104" fmla="*/ 0 w 497059"/>
              <a:gd name="connsiteY104" fmla="*/ 214250 h 462780"/>
              <a:gd name="connsiteX105" fmla="*/ 11141 w 497059"/>
              <a:gd name="connsiteY105" fmla="*/ 183397 h 462780"/>
              <a:gd name="connsiteX106" fmla="*/ 42850 w 497059"/>
              <a:gd name="connsiteY106" fmla="*/ 171399 h 462780"/>
              <a:gd name="connsiteX107" fmla="*/ 51420 w 497059"/>
              <a:gd name="connsiteY107" fmla="*/ 179969 h 462780"/>
              <a:gd name="connsiteX108" fmla="*/ 42850 w 497059"/>
              <a:gd name="connsiteY108" fmla="*/ 188540 h 462780"/>
              <a:gd name="connsiteX109" fmla="*/ 23140 w 497059"/>
              <a:gd name="connsiteY109" fmla="*/ 194538 h 462780"/>
              <a:gd name="connsiteX110" fmla="*/ 17141 w 497059"/>
              <a:gd name="connsiteY110" fmla="*/ 213393 h 462780"/>
              <a:gd name="connsiteX111" fmla="*/ 17141 w 497059"/>
              <a:gd name="connsiteY111" fmla="*/ 214250 h 462780"/>
              <a:gd name="connsiteX112" fmla="*/ 17141 w 497059"/>
              <a:gd name="connsiteY112" fmla="*/ 248529 h 462780"/>
              <a:gd name="connsiteX113" fmla="*/ 23997 w 497059"/>
              <a:gd name="connsiteY113" fmla="*/ 268240 h 462780"/>
              <a:gd name="connsiteX114" fmla="*/ 34281 w 497059"/>
              <a:gd name="connsiteY114" fmla="*/ 274239 h 462780"/>
              <a:gd name="connsiteX115" fmla="*/ 75416 w 497059"/>
              <a:gd name="connsiteY115" fmla="*/ 176541 h 462780"/>
              <a:gd name="connsiteX116" fmla="*/ 81415 w 497059"/>
              <a:gd name="connsiteY116" fmla="*/ 173970 h 462780"/>
              <a:gd name="connsiteX117" fmla="*/ 87414 w 497059"/>
              <a:gd name="connsiteY117" fmla="*/ 176541 h 462780"/>
              <a:gd name="connsiteX118" fmla="*/ 162830 w 497059"/>
              <a:gd name="connsiteY118" fmla="*/ 205679 h 462780"/>
              <a:gd name="connsiteX119" fmla="*/ 273383 w 497059"/>
              <a:gd name="connsiteY119" fmla="*/ 112266 h 462780"/>
              <a:gd name="connsiteX120" fmla="*/ 282810 w 497059"/>
              <a:gd name="connsiteY120" fmla="*/ 105410 h 462780"/>
              <a:gd name="connsiteX121" fmla="*/ 306805 w 497059"/>
              <a:gd name="connsiteY121" fmla="*/ 109695 h 462780"/>
              <a:gd name="connsiteX122" fmla="*/ 345370 w 497059"/>
              <a:gd name="connsiteY122" fmla="*/ 71130 h 462780"/>
              <a:gd name="connsiteX123" fmla="*/ 354797 w 497059"/>
              <a:gd name="connsiteY123" fmla="*/ 69416 h 462780"/>
              <a:gd name="connsiteX124" fmla="*/ 162830 w 497059"/>
              <a:gd name="connsiteY124" fmla="*/ 17139 h 462780"/>
              <a:gd name="connsiteX125" fmla="*/ 85700 w 497059"/>
              <a:gd name="connsiteY125" fmla="*/ 94269 h 462780"/>
              <a:gd name="connsiteX126" fmla="*/ 162830 w 497059"/>
              <a:gd name="connsiteY126" fmla="*/ 171398 h 462780"/>
              <a:gd name="connsiteX127" fmla="*/ 239959 w 497059"/>
              <a:gd name="connsiteY127" fmla="*/ 94269 h 462780"/>
              <a:gd name="connsiteX128" fmla="*/ 162830 w 497059"/>
              <a:gd name="connsiteY128" fmla="*/ 17139 h 462780"/>
              <a:gd name="connsiteX129" fmla="*/ 162830 w 497059"/>
              <a:gd name="connsiteY129" fmla="*/ 0 h 462780"/>
              <a:gd name="connsiteX130" fmla="*/ 257099 w 497059"/>
              <a:gd name="connsiteY130" fmla="*/ 94270 h 462780"/>
              <a:gd name="connsiteX131" fmla="*/ 162830 w 497059"/>
              <a:gd name="connsiteY131" fmla="*/ 188539 h 462780"/>
              <a:gd name="connsiteX132" fmla="*/ 68560 w 497059"/>
              <a:gd name="connsiteY132" fmla="*/ 94270 h 462780"/>
              <a:gd name="connsiteX133" fmla="*/ 162830 w 497059"/>
              <a:gd name="connsiteY133" fmla="*/ 0 h 4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97059" h="462780">
                <a:moveTo>
                  <a:pt x="276811" y="276810"/>
                </a:moveTo>
                <a:cubicBezTo>
                  <a:pt x="280239" y="273382"/>
                  <a:pt x="285381" y="273382"/>
                  <a:pt x="288808" y="276810"/>
                </a:cubicBezTo>
                <a:cubicBezTo>
                  <a:pt x="292236" y="280238"/>
                  <a:pt x="292236" y="285380"/>
                  <a:pt x="288808" y="288808"/>
                </a:cubicBezTo>
                <a:lnTo>
                  <a:pt x="254528" y="323088"/>
                </a:lnTo>
                <a:cubicBezTo>
                  <a:pt x="252815" y="324802"/>
                  <a:pt x="250243" y="325659"/>
                  <a:pt x="248530" y="325659"/>
                </a:cubicBezTo>
                <a:cubicBezTo>
                  <a:pt x="246816" y="325659"/>
                  <a:pt x="244245" y="324802"/>
                  <a:pt x="242531" y="323088"/>
                </a:cubicBezTo>
                <a:cubicBezTo>
                  <a:pt x="239103" y="319660"/>
                  <a:pt x="239103" y="314518"/>
                  <a:pt x="242531" y="311090"/>
                </a:cubicBezTo>
                <a:close/>
                <a:moveTo>
                  <a:pt x="77129" y="274239"/>
                </a:moveTo>
                <a:cubicBezTo>
                  <a:pt x="82272" y="274239"/>
                  <a:pt x="85700" y="277667"/>
                  <a:pt x="85700" y="282809"/>
                </a:cubicBezTo>
                <a:cubicBezTo>
                  <a:pt x="85700" y="352227"/>
                  <a:pt x="160259" y="411360"/>
                  <a:pt x="248530" y="411360"/>
                </a:cubicBezTo>
                <a:cubicBezTo>
                  <a:pt x="253672" y="411360"/>
                  <a:pt x="257100" y="414788"/>
                  <a:pt x="257099" y="419929"/>
                </a:cubicBezTo>
                <a:cubicBezTo>
                  <a:pt x="257099" y="425071"/>
                  <a:pt x="253671" y="428499"/>
                  <a:pt x="248529" y="428499"/>
                </a:cubicBezTo>
                <a:cubicBezTo>
                  <a:pt x="150831" y="428499"/>
                  <a:pt x="68559" y="361654"/>
                  <a:pt x="68559" y="282809"/>
                </a:cubicBezTo>
                <a:cubicBezTo>
                  <a:pt x="68559" y="277667"/>
                  <a:pt x="71987" y="274239"/>
                  <a:pt x="77129" y="274239"/>
                </a:cubicBezTo>
                <a:close/>
                <a:moveTo>
                  <a:pt x="276810" y="242531"/>
                </a:moveTo>
                <a:cubicBezTo>
                  <a:pt x="280238" y="239103"/>
                  <a:pt x="285381" y="239103"/>
                  <a:pt x="288808" y="242531"/>
                </a:cubicBezTo>
                <a:cubicBezTo>
                  <a:pt x="292236" y="245959"/>
                  <a:pt x="292236" y="251101"/>
                  <a:pt x="288808" y="254529"/>
                </a:cubicBezTo>
                <a:lnTo>
                  <a:pt x="220247" y="323090"/>
                </a:lnTo>
                <a:cubicBezTo>
                  <a:pt x="218534" y="324803"/>
                  <a:pt x="215963" y="325660"/>
                  <a:pt x="214249" y="325660"/>
                </a:cubicBezTo>
                <a:cubicBezTo>
                  <a:pt x="212535" y="325660"/>
                  <a:pt x="209964" y="324804"/>
                  <a:pt x="208250" y="323090"/>
                </a:cubicBezTo>
                <a:cubicBezTo>
                  <a:pt x="204822" y="319662"/>
                  <a:pt x="204822" y="314519"/>
                  <a:pt x="208250" y="311091"/>
                </a:cubicBezTo>
                <a:close/>
                <a:moveTo>
                  <a:pt x="242530" y="242531"/>
                </a:moveTo>
                <a:cubicBezTo>
                  <a:pt x="245958" y="239103"/>
                  <a:pt x="251100" y="239103"/>
                  <a:pt x="254528" y="242531"/>
                </a:cubicBezTo>
                <a:cubicBezTo>
                  <a:pt x="257956" y="245959"/>
                  <a:pt x="257956" y="251101"/>
                  <a:pt x="254528" y="254529"/>
                </a:cubicBezTo>
                <a:lnTo>
                  <a:pt x="220248" y="288809"/>
                </a:lnTo>
                <a:cubicBezTo>
                  <a:pt x="218535" y="290523"/>
                  <a:pt x="216820" y="291380"/>
                  <a:pt x="214250" y="291380"/>
                </a:cubicBezTo>
                <a:cubicBezTo>
                  <a:pt x="211678" y="291380"/>
                  <a:pt x="209964" y="290523"/>
                  <a:pt x="208250" y="288809"/>
                </a:cubicBezTo>
                <a:cubicBezTo>
                  <a:pt x="204822" y="285381"/>
                  <a:pt x="204822" y="280239"/>
                  <a:pt x="208250" y="276811"/>
                </a:cubicBezTo>
                <a:close/>
                <a:moveTo>
                  <a:pt x="368509" y="222819"/>
                </a:moveTo>
                <a:cubicBezTo>
                  <a:pt x="363367" y="222819"/>
                  <a:pt x="359939" y="226247"/>
                  <a:pt x="359939" y="231389"/>
                </a:cubicBezTo>
                <a:cubicBezTo>
                  <a:pt x="359939" y="236532"/>
                  <a:pt x="363367" y="239960"/>
                  <a:pt x="368509" y="239960"/>
                </a:cubicBezTo>
                <a:cubicBezTo>
                  <a:pt x="373652" y="239960"/>
                  <a:pt x="377080" y="236532"/>
                  <a:pt x="377080" y="231389"/>
                </a:cubicBezTo>
                <a:cubicBezTo>
                  <a:pt x="377080" y="226247"/>
                  <a:pt x="373652" y="222819"/>
                  <a:pt x="368509" y="222819"/>
                </a:cubicBezTo>
                <a:close/>
                <a:moveTo>
                  <a:pt x="368509" y="205679"/>
                </a:moveTo>
                <a:cubicBezTo>
                  <a:pt x="383078" y="205679"/>
                  <a:pt x="394219" y="216820"/>
                  <a:pt x="394219" y="231389"/>
                </a:cubicBezTo>
                <a:cubicBezTo>
                  <a:pt x="394219" y="245958"/>
                  <a:pt x="383078" y="257099"/>
                  <a:pt x="368509" y="257099"/>
                </a:cubicBezTo>
                <a:cubicBezTo>
                  <a:pt x="353940" y="257099"/>
                  <a:pt x="342799" y="245958"/>
                  <a:pt x="342799" y="231389"/>
                </a:cubicBezTo>
                <a:cubicBezTo>
                  <a:pt x="342799" y="216820"/>
                  <a:pt x="353940" y="205679"/>
                  <a:pt x="368509" y="205679"/>
                </a:cubicBezTo>
                <a:close/>
                <a:moveTo>
                  <a:pt x="342802" y="97698"/>
                </a:moveTo>
                <a:lnTo>
                  <a:pt x="315378" y="125122"/>
                </a:lnTo>
                <a:cubicBezTo>
                  <a:pt x="312806" y="127692"/>
                  <a:pt x="309378" y="128550"/>
                  <a:pt x="306807" y="127692"/>
                </a:cubicBezTo>
                <a:cubicBezTo>
                  <a:pt x="300808" y="125978"/>
                  <a:pt x="294809" y="124264"/>
                  <a:pt x="287953" y="123407"/>
                </a:cubicBezTo>
                <a:cubicBezTo>
                  <a:pt x="274241" y="181684"/>
                  <a:pt x="222821" y="222819"/>
                  <a:pt x="162831" y="222819"/>
                </a:cubicBezTo>
                <a:cubicBezTo>
                  <a:pt x="133693" y="222819"/>
                  <a:pt x="106268" y="212535"/>
                  <a:pt x="83129" y="194538"/>
                </a:cubicBezTo>
                <a:cubicBezTo>
                  <a:pt x="62562" y="221105"/>
                  <a:pt x="51420" y="251100"/>
                  <a:pt x="51420" y="282809"/>
                </a:cubicBezTo>
                <a:cubicBezTo>
                  <a:pt x="51420" y="319660"/>
                  <a:pt x="65989" y="353940"/>
                  <a:pt x="92556" y="382221"/>
                </a:cubicBezTo>
                <a:cubicBezTo>
                  <a:pt x="94271" y="384793"/>
                  <a:pt x="95128" y="388221"/>
                  <a:pt x="94271" y="390791"/>
                </a:cubicBezTo>
                <a:lnTo>
                  <a:pt x="86557" y="417358"/>
                </a:lnTo>
                <a:lnTo>
                  <a:pt x="111410" y="442211"/>
                </a:lnTo>
                <a:lnTo>
                  <a:pt x="131978" y="421643"/>
                </a:lnTo>
                <a:cubicBezTo>
                  <a:pt x="133692" y="419930"/>
                  <a:pt x="135406" y="419072"/>
                  <a:pt x="137977" y="419072"/>
                </a:cubicBezTo>
                <a:cubicBezTo>
                  <a:pt x="139691" y="419072"/>
                  <a:pt x="141405" y="419072"/>
                  <a:pt x="142262" y="419930"/>
                </a:cubicBezTo>
                <a:cubicBezTo>
                  <a:pt x="173971" y="437070"/>
                  <a:pt x="210822" y="445640"/>
                  <a:pt x="248530" y="445640"/>
                </a:cubicBezTo>
                <a:cubicBezTo>
                  <a:pt x="286238" y="445640"/>
                  <a:pt x="323089" y="437070"/>
                  <a:pt x="354798" y="419929"/>
                </a:cubicBezTo>
                <a:cubicBezTo>
                  <a:pt x="358226" y="418215"/>
                  <a:pt x="362511" y="419072"/>
                  <a:pt x="365082" y="421643"/>
                </a:cubicBezTo>
                <a:lnTo>
                  <a:pt x="385650" y="442211"/>
                </a:lnTo>
                <a:lnTo>
                  <a:pt x="410503" y="417358"/>
                </a:lnTo>
                <a:lnTo>
                  <a:pt x="402789" y="390791"/>
                </a:lnTo>
                <a:cubicBezTo>
                  <a:pt x="401933" y="387364"/>
                  <a:pt x="402789" y="384792"/>
                  <a:pt x="404504" y="382221"/>
                </a:cubicBezTo>
                <a:cubicBezTo>
                  <a:pt x="419929" y="365081"/>
                  <a:pt x="431928" y="346227"/>
                  <a:pt x="438784" y="325659"/>
                </a:cubicBezTo>
                <a:cubicBezTo>
                  <a:pt x="442212" y="315375"/>
                  <a:pt x="451638" y="308519"/>
                  <a:pt x="462779" y="308519"/>
                </a:cubicBezTo>
                <a:lnTo>
                  <a:pt x="471350" y="308519"/>
                </a:lnTo>
                <a:cubicBezTo>
                  <a:pt x="476492" y="308519"/>
                  <a:pt x="479920" y="305091"/>
                  <a:pt x="479922" y="299950"/>
                </a:cubicBezTo>
                <a:cubicBezTo>
                  <a:pt x="479922" y="299950"/>
                  <a:pt x="479922" y="265670"/>
                  <a:pt x="479922" y="265670"/>
                </a:cubicBezTo>
                <a:cubicBezTo>
                  <a:pt x="479922" y="260528"/>
                  <a:pt x="476494" y="257100"/>
                  <a:pt x="471352" y="257100"/>
                </a:cubicBezTo>
                <a:lnTo>
                  <a:pt x="462781" y="257100"/>
                </a:lnTo>
                <a:cubicBezTo>
                  <a:pt x="451640" y="257100"/>
                  <a:pt x="442214" y="250244"/>
                  <a:pt x="438786" y="239960"/>
                </a:cubicBezTo>
                <a:cubicBezTo>
                  <a:pt x="425074" y="198824"/>
                  <a:pt x="392508" y="163687"/>
                  <a:pt x="347944" y="142262"/>
                </a:cubicBezTo>
                <a:cubicBezTo>
                  <a:pt x="344516" y="140548"/>
                  <a:pt x="342802" y="137977"/>
                  <a:pt x="342802" y="134549"/>
                </a:cubicBezTo>
                <a:close/>
                <a:moveTo>
                  <a:pt x="214249" y="85699"/>
                </a:moveTo>
                <a:cubicBezTo>
                  <a:pt x="219391" y="85699"/>
                  <a:pt x="222819" y="89127"/>
                  <a:pt x="222819" y="94269"/>
                </a:cubicBezTo>
                <a:cubicBezTo>
                  <a:pt x="222819" y="127693"/>
                  <a:pt x="196253" y="154259"/>
                  <a:pt x="162829" y="154259"/>
                </a:cubicBezTo>
                <a:cubicBezTo>
                  <a:pt x="157688" y="154259"/>
                  <a:pt x="154260" y="150831"/>
                  <a:pt x="154258" y="145690"/>
                </a:cubicBezTo>
                <a:cubicBezTo>
                  <a:pt x="154258" y="140547"/>
                  <a:pt x="157686" y="137119"/>
                  <a:pt x="162828" y="137119"/>
                </a:cubicBezTo>
                <a:cubicBezTo>
                  <a:pt x="186824" y="137119"/>
                  <a:pt x="205678" y="118265"/>
                  <a:pt x="205678" y="94269"/>
                </a:cubicBezTo>
                <a:cubicBezTo>
                  <a:pt x="205678" y="89127"/>
                  <a:pt x="209106" y="85699"/>
                  <a:pt x="214249" y="85699"/>
                </a:cubicBezTo>
                <a:close/>
                <a:moveTo>
                  <a:pt x="354797" y="69416"/>
                </a:moveTo>
                <a:cubicBezTo>
                  <a:pt x="358225" y="70273"/>
                  <a:pt x="359939" y="73701"/>
                  <a:pt x="359939" y="77129"/>
                </a:cubicBezTo>
                <a:lnTo>
                  <a:pt x="359939" y="129407"/>
                </a:lnTo>
                <a:cubicBezTo>
                  <a:pt x="402789" y="152546"/>
                  <a:pt x="440497" y="191111"/>
                  <a:pt x="455066" y="233961"/>
                </a:cubicBezTo>
                <a:cubicBezTo>
                  <a:pt x="455923" y="237389"/>
                  <a:pt x="459351" y="239960"/>
                  <a:pt x="462779" y="239960"/>
                </a:cubicBezTo>
                <a:lnTo>
                  <a:pt x="471350" y="239960"/>
                </a:lnTo>
                <a:cubicBezTo>
                  <a:pt x="485919" y="239960"/>
                  <a:pt x="497060" y="251100"/>
                  <a:pt x="497059" y="265671"/>
                </a:cubicBezTo>
                <a:lnTo>
                  <a:pt x="497059" y="299951"/>
                </a:lnTo>
                <a:cubicBezTo>
                  <a:pt x="497059" y="314520"/>
                  <a:pt x="485918" y="325661"/>
                  <a:pt x="471349" y="325661"/>
                </a:cubicBezTo>
                <a:lnTo>
                  <a:pt x="462778" y="325661"/>
                </a:lnTo>
                <a:cubicBezTo>
                  <a:pt x="459350" y="325661"/>
                  <a:pt x="455922" y="328232"/>
                  <a:pt x="455065" y="331660"/>
                </a:cubicBezTo>
                <a:cubicBezTo>
                  <a:pt x="447352" y="353085"/>
                  <a:pt x="436211" y="372795"/>
                  <a:pt x="419928" y="390792"/>
                </a:cubicBezTo>
                <a:lnTo>
                  <a:pt x="428499" y="417359"/>
                </a:lnTo>
                <a:cubicBezTo>
                  <a:pt x="429356" y="420787"/>
                  <a:pt x="428499" y="423359"/>
                  <a:pt x="425928" y="425929"/>
                </a:cubicBezTo>
                <a:lnTo>
                  <a:pt x="391648" y="460209"/>
                </a:lnTo>
                <a:cubicBezTo>
                  <a:pt x="389935" y="461923"/>
                  <a:pt x="387364" y="462780"/>
                  <a:pt x="385650" y="462780"/>
                </a:cubicBezTo>
                <a:cubicBezTo>
                  <a:pt x="383936" y="462780"/>
                  <a:pt x="381365" y="461924"/>
                  <a:pt x="379651" y="460209"/>
                </a:cubicBezTo>
                <a:lnTo>
                  <a:pt x="357369" y="437927"/>
                </a:lnTo>
                <a:cubicBezTo>
                  <a:pt x="323946" y="454209"/>
                  <a:pt x="287095" y="462780"/>
                  <a:pt x="248530" y="462780"/>
                </a:cubicBezTo>
                <a:cubicBezTo>
                  <a:pt x="209965" y="462780"/>
                  <a:pt x="173115" y="454209"/>
                  <a:pt x="139691" y="437927"/>
                </a:cubicBezTo>
                <a:lnTo>
                  <a:pt x="117409" y="460209"/>
                </a:lnTo>
                <a:cubicBezTo>
                  <a:pt x="113981" y="463637"/>
                  <a:pt x="108839" y="463637"/>
                  <a:pt x="105411" y="460209"/>
                </a:cubicBezTo>
                <a:lnTo>
                  <a:pt x="71131" y="425929"/>
                </a:lnTo>
                <a:cubicBezTo>
                  <a:pt x="68560" y="423358"/>
                  <a:pt x="67703" y="420787"/>
                  <a:pt x="68560" y="417359"/>
                </a:cubicBezTo>
                <a:lnTo>
                  <a:pt x="76273" y="390791"/>
                </a:lnTo>
                <a:cubicBezTo>
                  <a:pt x="50563" y="361653"/>
                  <a:pt x="35995" y="326516"/>
                  <a:pt x="34281" y="290522"/>
                </a:cubicBezTo>
                <a:cubicBezTo>
                  <a:pt x="28281" y="289665"/>
                  <a:pt x="18854" y="287094"/>
                  <a:pt x="11998" y="280238"/>
                </a:cubicBezTo>
                <a:cubicBezTo>
                  <a:pt x="4285" y="272525"/>
                  <a:pt x="0" y="262241"/>
                  <a:pt x="0" y="248529"/>
                </a:cubicBezTo>
                <a:lnTo>
                  <a:pt x="0" y="214250"/>
                </a:lnTo>
                <a:cubicBezTo>
                  <a:pt x="0" y="211679"/>
                  <a:pt x="0" y="195395"/>
                  <a:pt x="11141" y="183397"/>
                </a:cubicBezTo>
                <a:cubicBezTo>
                  <a:pt x="18854" y="175684"/>
                  <a:pt x="29138" y="171399"/>
                  <a:pt x="42850" y="171399"/>
                </a:cubicBezTo>
                <a:cubicBezTo>
                  <a:pt x="47993" y="171399"/>
                  <a:pt x="51420" y="174827"/>
                  <a:pt x="51420" y="179969"/>
                </a:cubicBezTo>
                <a:cubicBezTo>
                  <a:pt x="51420" y="185112"/>
                  <a:pt x="47993" y="188540"/>
                  <a:pt x="42850" y="188540"/>
                </a:cubicBezTo>
                <a:cubicBezTo>
                  <a:pt x="34281" y="188540"/>
                  <a:pt x="27425" y="191110"/>
                  <a:pt x="23140" y="194538"/>
                </a:cubicBezTo>
                <a:cubicBezTo>
                  <a:pt x="17141" y="202251"/>
                  <a:pt x="17141" y="212535"/>
                  <a:pt x="17141" y="213393"/>
                </a:cubicBezTo>
                <a:cubicBezTo>
                  <a:pt x="17141" y="214250"/>
                  <a:pt x="17141" y="214250"/>
                  <a:pt x="17141" y="214250"/>
                </a:cubicBezTo>
                <a:lnTo>
                  <a:pt x="17141" y="248529"/>
                </a:lnTo>
                <a:cubicBezTo>
                  <a:pt x="17141" y="257099"/>
                  <a:pt x="19712" y="263955"/>
                  <a:pt x="23997" y="268240"/>
                </a:cubicBezTo>
                <a:cubicBezTo>
                  <a:pt x="26567" y="271668"/>
                  <a:pt x="30853" y="273381"/>
                  <a:pt x="34281" y="274239"/>
                </a:cubicBezTo>
                <a:cubicBezTo>
                  <a:pt x="36851" y="239102"/>
                  <a:pt x="50563" y="205679"/>
                  <a:pt x="75416" y="176541"/>
                </a:cubicBezTo>
                <a:cubicBezTo>
                  <a:pt x="77130" y="174828"/>
                  <a:pt x="78844" y="173970"/>
                  <a:pt x="81415" y="173970"/>
                </a:cubicBezTo>
                <a:cubicBezTo>
                  <a:pt x="83128" y="173970"/>
                  <a:pt x="85699" y="174827"/>
                  <a:pt x="87414" y="176541"/>
                </a:cubicBezTo>
                <a:cubicBezTo>
                  <a:pt x="107981" y="195395"/>
                  <a:pt x="134549" y="205679"/>
                  <a:pt x="162830" y="205679"/>
                </a:cubicBezTo>
                <a:cubicBezTo>
                  <a:pt x="217678" y="205679"/>
                  <a:pt x="263956" y="166257"/>
                  <a:pt x="273383" y="112266"/>
                </a:cubicBezTo>
                <a:cubicBezTo>
                  <a:pt x="274239" y="107981"/>
                  <a:pt x="278524" y="104553"/>
                  <a:pt x="282810" y="105410"/>
                </a:cubicBezTo>
                <a:cubicBezTo>
                  <a:pt x="290523" y="106267"/>
                  <a:pt x="299092" y="107981"/>
                  <a:pt x="306805" y="109695"/>
                </a:cubicBezTo>
                <a:lnTo>
                  <a:pt x="345370" y="71130"/>
                </a:lnTo>
                <a:cubicBezTo>
                  <a:pt x="347941" y="68559"/>
                  <a:pt x="351369" y="67701"/>
                  <a:pt x="354797" y="69416"/>
                </a:cubicBezTo>
                <a:close/>
                <a:moveTo>
                  <a:pt x="162830" y="17139"/>
                </a:moveTo>
                <a:cubicBezTo>
                  <a:pt x="119979" y="17139"/>
                  <a:pt x="85700" y="51419"/>
                  <a:pt x="85700" y="94269"/>
                </a:cubicBezTo>
                <a:cubicBezTo>
                  <a:pt x="85700" y="137119"/>
                  <a:pt x="119979" y="171398"/>
                  <a:pt x="162830" y="171398"/>
                </a:cubicBezTo>
                <a:cubicBezTo>
                  <a:pt x="205680" y="171398"/>
                  <a:pt x="239959" y="137119"/>
                  <a:pt x="239959" y="94269"/>
                </a:cubicBezTo>
                <a:cubicBezTo>
                  <a:pt x="239959" y="51419"/>
                  <a:pt x="205680" y="17139"/>
                  <a:pt x="162830" y="17139"/>
                </a:cubicBezTo>
                <a:close/>
                <a:moveTo>
                  <a:pt x="162830" y="0"/>
                </a:moveTo>
                <a:cubicBezTo>
                  <a:pt x="215106" y="0"/>
                  <a:pt x="257099" y="41993"/>
                  <a:pt x="257099" y="94270"/>
                </a:cubicBezTo>
                <a:cubicBezTo>
                  <a:pt x="257099" y="146546"/>
                  <a:pt x="215106" y="188539"/>
                  <a:pt x="162830" y="188539"/>
                </a:cubicBezTo>
                <a:cubicBezTo>
                  <a:pt x="110553" y="188539"/>
                  <a:pt x="68560" y="146547"/>
                  <a:pt x="68560" y="94270"/>
                </a:cubicBezTo>
                <a:cubicBezTo>
                  <a:pt x="68560" y="41992"/>
                  <a:pt x="110553" y="0"/>
                  <a:pt x="162830"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2000"/>
          </a:p>
        </p:txBody>
      </p:sp>
      <p:sp>
        <p:nvSpPr>
          <p:cNvPr id="34" name="Icon 46">
            <a:extLst>
              <a:ext uri="{FF2B5EF4-FFF2-40B4-BE49-F238E27FC236}">
                <a16:creationId xmlns:a16="http://schemas.microsoft.com/office/drawing/2014/main" id="{34F41386-C3D5-4450-910C-6557A0F85471}"/>
              </a:ext>
            </a:extLst>
          </p:cNvPr>
          <p:cNvSpPr/>
          <p:nvPr userDrawn="1"/>
        </p:nvSpPr>
        <p:spPr>
          <a:xfrm>
            <a:off x="2937317" y="4846236"/>
            <a:ext cx="497125" cy="497060"/>
          </a:xfrm>
          <a:custGeom>
            <a:avLst/>
            <a:gdLst>
              <a:gd name="connsiteX0" fmla="*/ 345371 w 497060"/>
              <a:gd name="connsiteY0" fmla="*/ 345371 h 497060"/>
              <a:gd name="connsiteX1" fmla="*/ 357368 w 497060"/>
              <a:gd name="connsiteY1" fmla="*/ 345371 h 497060"/>
              <a:gd name="connsiteX2" fmla="*/ 391648 w 497060"/>
              <a:gd name="connsiteY2" fmla="*/ 379651 h 497060"/>
              <a:gd name="connsiteX3" fmla="*/ 391648 w 497060"/>
              <a:gd name="connsiteY3" fmla="*/ 391649 h 497060"/>
              <a:gd name="connsiteX4" fmla="*/ 385649 w 497060"/>
              <a:gd name="connsiteY4" fmla="*/ 394220 h 497060"/>
              <a:gd name="connsiteX5" fmla="*/ 379651 w 497060"/>
              <a:gd name="connsiteY5" fmla="*/ 391649 h 497060"/>
              <a:gd name="connsiteX6" fmla="*/ 345371 w 497060"/>
              <a:gd name="connsiteY6" fmla="*/ 357369 h 497060"/>
              <a:gd name="connsiteX7" fmla="*/ 345371 w 497060"/>
              <a:gd name="connsiteY7" fmla="*/ 345371 h 497060"/>
              <a:gd name="connsiteX8" fmla="*/ 77129 w 497060"/>
              <a:gd name="connsiteY8" fmla="*/ 239959 h 497060"/>
              <a:gd name="connsiteX9" fmla="*/ 111409 w 497060"/>
              <a:gd name="connsiteY9" fmla="*/ 239959 h 497060"/>
              <a:gd name="connsiteX10" fmla="*/ 119979 w 497060"/>
              <a:gd name="connsiteY10" fmla="*/ 248529 h 497060"/>
              <a:gd name="connsiteX11" fmla="*/ 248530 w 497060"/>
              <a:gd name="connsiteY11" fmla="*/ 377080 h 497060"/>
              <a:gd name="connsiteX12" fmla="*/ 257956 w 497060"/>
              <a:gd name="connsiteY12" fmla="*/ 385651 h 497060"/>
              <a:gd name="connsiteX13" fmla="*/ 257956 w 497060"/>
              <a:gd name="connsiteY13" fmla="*/ 419931 h 497060"/>
              <a:gd name="connsiteX14" fmla="*/ 249386 w 497060"/>
              <a:gd name="connsiteY14" fmla="*/ 428501 h 497060"/>
              <a:gd name="connsiteX15" fmla="*/ 240816 w 497060"/>
              <a:gd name="connsiteY15" fmla="*/ 419931 h 497060"/>
              <a:gd name="connsiteX16" fmla="*/ 240816 w 497060"/>
              <a:gd name="connsiteY16" fmla="*/ 394220 h 497060"/>
              <a:gd name="connsiteX17" fmla="*/ 152545 w 497060"/>
              <a:gd name="connsiteY17" fmla="*/ 357369 h 497060"/>
              <a:gd name="connsiteX18" fmla="*/ 118265 w 497060"/>
              <a:gd name="connsiteY18" fmla="*/ 391649 h 497060"/>
              <a:gd name="connsiteX19" fmla="*/ 112266 w 497060"/>
              <a:gd name="connsiteY19" fmla="*/ 394219 h 497060"/>
              <a:gd name="connsiteX20" fmla="*/ 106268 w 497060"/>
              <a:gd name="connsiteY20" fmla="*/ 391649 h 497060"/>
              <a:gd name="connsiteX21" fmla="*/ 106268 w 497060"/>
              <a:gd name="connsiteY21" fmla="*/ 379650 h 497060"/>
              <a:gd name="connsiteX22" fmla="*/ 140547 w 497060"/>
              <a:gd name="connsiteY22" fmla="*/ 345371 h 497060"/>
              <a:gd name="connsiteX23" fmla="*/ 103696 w 497060"/>
              <a:gd name="connsiteY23" fmla="*/ 257100 h 497060"/>
              <a:gd name="connsiteX24" fmla="*/ 77129 w 497060"/>
              <a:gd name="connsiteY24" fmla="*/ 257100 h 497060"/>
              <a:gd name="connsiteX25" fmla="*/ 68559 w 497060"/>
              <a:gd name="connsiteY25" fmla="*/ 248529 h 497060"/>
              <a:gd name="connsiteX26" fmla="*/ 77129 w 497060"/>
              <a:gd name="connsiteY26" fmla="*/ 239959 h 497060"/>
              <a:gd name="connsiteX27" fmla="*/ 248529 w 497060"/>
              <a:gd name="connsiteY27" fmla="*/ 154260 h 497060"/>
              <a:gd name="connsiteX28" fmla="*/ 154260 w 497060"/>
              <a:gd name="connsiteY28" fmla="*/ 248529 h 497060"/>
              <a:gd name="connsiteX29" fmla="*/ 248529 w 497060"/>
              <a:gd name="connsiteY29" fmla="*/ 342799 h 497060"/>
              <a:gd name="connsiteX30" fmla="*/ 342799 w 497060"/>
              <a:gd name="connsiteY30" fmla="*/ 248529 h 497060"/>
              <a:gd name="connsiteX31" fmla="*/ 248529 w 497060"/>
              <a:gd name="connsiteY31" fmla="*/ 154260 h 497060"/>
              <a:gd name="connsiteX32" fmla="*/ 248529 w 497060"/>
              <a:gd name="connsiteY32" fmla="*/ 137119 h 497060"/>
              <a:gd name="connsiteX33" fmla="*/ 359940 w 497060"/>
              <a:gd name="connsiteY33" fmla="*/ 248529 h 497060"/>
              <a:gd name="connsiteX34" fmla="*/ 248529 w 497060"/>
              <a:gd name="connsiteY34" fmla="*/ 359940 h 497060"/>
              <a:gd name="connsiteX35" fmla="*/ 137119 w 497060"/>
              <a:gd name="connsiteY35" fmla="*/ 248529 h 497060"/>
              <a:gd name="connsiteX36" fmla="*/ 248529 w 497060"/>
              <a:gd name="connsiteY36" fmla="*/ 137119 h 497060"/>
              <a:gd name="connsiteX37" fmla="*/ 105410 w 497060"/>
              <a:gd name="connsiteY37" fmla="*/ 105411 h 497060"/>
              <a:gd name="connsiteX38" fmla="*/ 117408 w 497060"/>
              <a:gd name="connsiteY38" fmla="*/ 105411 h 497060"/>
              <a:gd name="connsiteX39" fmla="*/ 151688 w 497060"/>
              <a:gd name="connsiteY39" fmla="*/ 139691 h 497060"/>
              <a:gd name="connsiteX40" fmla="*/ 151688 w 497060"/>
              <a:gd name="connsiteY40" fmla="*/ 151689 h 497060"/>
              <a:gd name="connsiteX41" fmla="*/ 145689 w 497060"/>
              <a:gd name="connsiteY41" fmla="*/ 154260 h 497060"/>
              <a:gd name="connsiteX42" fmla="*/ 139690 w 497060"/>
              <a:gd name="connsiteY42" fmla="*/ 151689 h 497060"/>
              <a:gd name="connsiteX43" fmla="*/ 105410 w 497060"/>
              <a:gd name="connsiteY43" fmla="*/ 117409 h 497060"/>
              <a:gd name="connsiteX44" fmla="*/ 105410 w 497060"/>
              <a:gd name="connsiteY44" fmla="*/ 105411 h 497060"/>
              <a:gd name="connsiteX45" fmla="*/ 247672 w 497060"/>
              <a:gd name="connsiteY45" fmla="*/ 68559 h 497060"/>
              <a:gd name="connsiteX46" fmla="*/ 256243 w 497060"/>
              <a:gd name="connsiteY46" fmla="*/ 77129 h 497060"/>
              <a:gd name="connsiteX47" fmla="*/ 256243 w 497060"/>
              <a:gd name="connsiteY47" fmla="*/ 102839 h 497060"/>
              <a:gd name="connsiteX48" fmla="*/ 344514 w 497060"/>
              <a:gd name="connsiteY48" fmla="*/ 139690 h 497060"/>
              <a:gd name="connsiteX49" fmla="*/ 378793 w 497060"/>
              <a:gd name="connsiteY49" fmla="*/ 105410 h 497060"/>
              <a:gd name="connsiteX50" fmla="*/ 390792 w 497060"/>
              <a:gd name="connsiteY50" fmla="*/ 105410 h 497060"/>
              <a:gd name="connsiteX51" fmla="*/ 390792 w 497060"/>
              <a:gd name="connsiteY51" fmla="*/ 117409 h 497060"/>
              <a:gd name="connsiteX52" fmla="*/ 356512 w 497060"/>
              <a:gd name="connsiteY52" fmla="*/ 151688 h 497060"/>
              <a:gd name="connsiteX53" fmla="*/ 393363 w 497060"/>
              <a:gd name="connsiteY53" fmla="*/ 239959 h 497060"/>
              <a:gd name="connsiteX54" fmla="*/ 419930 w 497060"/>
              <a:gd name="connsiteY54" fmla="*/ 239959 h 497060"/>
              <a:gd name="connsiteX55" fmla="*/ 427643 w 497060"/>
              <a:gd name="connsiteY55" fmla="*/ 248530 h 497060"/>
              <a:gd name="connsiteX56" fmla="*/ 419073 w 497060"/>
              <a:gd name="connsiteY56" fmla="*/ 257100 h 497060"/>
              <a:gd name="connsiteX57" fmla="*/ 384793 w 497060"/>
              <a:gd name="connsiteY57" fmla="*/ 257100 h 497060"/>
              <a:gd name="connsiteX58" fmla="*/ 376223 w 497060"/>
              <a:gd name="connsiteY58" fmla="*/ 248530 h 497060"/>
              <a:gd name="connsiteX59" fmla="*/ 247672 w 497060"/>
              <a:gd name="connsiteY59" fmla="*/ 119979 h 497060"/>
              <a:gd name="connsiteX60" fmla="*/ 239102 w 497060"/>
              <a:gd name="connsiteY60" fmla="*/ 111409 h 497060"/>
              <a:gd name="connsiteX61" fmla="*/ 239102 w 497060"/>
              <a:gd name="connsiteY61" fmla="*/ 77129 h 497060"/>
              <a:gd name="connsiteX62" fmla="*/ 247672 w 497060"/>
              <a:gd name="connsiteY62" fmla="*/ 68559 h 497060"/>
              <a:gd name="connsiteX63" fmla="*/ 232248 w 497060"/>
              <a:gd name="connsiteY63" fmla="*/ 17140 h 497060"/>
              <a:gd name="connsiteX64" fmla="*/ 223678 w 497060"/>
              <a:gd name="connsiteY64" fmla="*/ 25710 h 497060"/>
              <a:gd name="connsiteX65" fmla="*/ 223678 w 497060"/>
              <a:gd name="connsiteY65" fmla="*/ 78842 h 497060"/>
              <a:gd name="connsiteX66" fmla="*/ 216822 w 497060"/>
              <a:gd name="connsiteY66" fmla="*/ 87413 h 497060"/>
              <a:gd name="connsiteX67" fmla="*/ 159403 w 497060"/>
              <a:gd name="connsiteY67" fmla="*/ 111408 h 497060"/>
              <a:gd name="connsiteX68" fmla="*/ 148262 w 497060"/>
              <a:gd name="connsiteY68" fmla="*/ 110551 h 497060"/>
              <a:gd name="connsiteX69" fmla="*/ 109697 w 497060"/>
              <a:gd name="connsiteY69" fmla="*/ 71986 h 497060"/>
              <a:gd name="connsiteX70" fmla="*/ 97699 w 497060"/>
              <a:gd name="connsiteY70" fmla="*/ 71986 h 497060"/>
              <a:gd name="connsiteX71" fmla="*/ 73703 w 497060"/>
              <a:gd name="connsiteY71" fmla="*/ 95982 h 497060"/>
              <a:gd name="connsiteX72" fmla="*/ 73703 w 497060"/>
              <a:gd name="connsiteY72" fmla="*/ 107980 h 497060"/>
              <a:gd name="connsiteX73" fmla="*/ 112268 w 497060"/>
              <a:gd name="connsiteY73" fmla="*/ 146545 h 497060"/>
              <a:gd name="connsiteX74" fmla="*/ 113125 w 497060"/>
              <a:gd name="connsiteY74" fmla="*/ 157686 h 497060"/>
              <a:gd name="connsiteX75" fmla="*/ 89129 w 497060"/>
              <a:gd name="connsiteY75" fmla="*/ 215106 h 497060"/>
              <a:gd name="connsiteX76" fmla="*/ 80559 w 497060"/>
              <a:gd name="connsiteY76" fmla="*/ 221962 h 497060"/>
              <a:gd name="connsiteX77" fmla="*/ 25710 w 497060"/>
              <a:gd name="connsiteY77" fmla="*/ 221962 h 497060"/>
              <a:gd name="connsiteX78" fmla="*/ 17140 w 497060"/>
              <a:gd name="connsiteY78" fmla="*/ 230532 h 497060"/>
              <a:gd name="connsiteX79" fmla="*/ 17140 w 497060"/>
              <a:gd name="connsiteY79" fmla="*/ 264812 h 497060"/>
              <a:gd name="connsiteX80" fmla="*/ 25710 w 497060"/>
              <a:gd name="connsiteY80" fmla="*/ 273382 h 497060"/>
              <a:gd name="connsiteX81" fmla="*/ 78842 w 497060"/>
              <a:gd name="connsiteY81" fmla="*/ 273382 h 497060"/>
              <a:gd name="connsiteX82" fmla="*/ 87413 w 497060"/>
              <a:gd name="connsiteY82" fmla="*/ 280238 h 497060"/>
              <a:gd name="connsiteX83" fmla="*/ 111408 w 497060"/>
              <a:gd name="connsiteY83" fmla="*/ 337657 h 497060"/>
              <a:gd name="connsiteX84" fmla="*/ 110551 w 497060"/>
              <a:gd name="connsiteY84" fmla="*/ 348798 h 497060"/>
              <a:gd name="connsiteX85" fmla="*/ 71986 w 497060"/>
              <a:gd name="connsiteY85" fmla="*/ 387363 h 497060"/>
              <a:gd name="connsiteX86" fmla="*/ 69416 w 497060"/>
              <a:gd name="connsiteY86" fmla="*/ 393362 h 497060"/>
              <a:gd name="connsiteX87" fmla="*/ 71986 w 497060"/>
              <a:gd name="connsiteY87" fmla="*/ 399361 h 497060"/>
              <a:gd name="connsiteX88" fmla="*/ 95982 w 497060"/>
              <a:gd name="connsiteY88" fmla="*/ 423356 h 497060"/>
              <a:gd name="connsiteX89" fmla="*/ 107980 w 497060"/>
              <a:gd name="connsiteY89" fmla="*/ 423356 h 497060"/>
              <a:gd name="connsiteX90" fmla="*/ 146545 w 497060"/>
              <a:gd name="connsiteY90" fmla="*/ 384791 h 497060"/>
              <a:gd name="connsiteX91" fmla="*/ 152544 w 497060"/>
              <a:gd name="connsiteY91" fmla="*/ 382221 h 497060"/>
              <a:gd name="connsiteX92" fmla="*/ 157686 w 497060"/>
              <a:gd name="connsiteY92" fmla="*/ 383935 h 497060"/>
              <a:gd name="connsiteX93" fmla="*/ 215106 w 497060"/>
              <a:gd name="connsiteY93" fmla="*/ 407931 h 497060"/>
              <a:gd name="connsiteX94" fmla="*/ 221962 w 497060"/>
              <a:gd name="connsiteY94" fmla="*/ 416501 h 497060"/>
              <a:gd name="connsiteX95" fmla="*/ 221962 w 497060"/>
              <a:gd name="connsiteY95" fmla="*/ 471350 h 497060"/>
              <a:gd name="connsiteX96" fmla="*/ 230532 w 497060"/>
              <a:gd name="connsiteY96" fmla="*/ 479920 h 497060"/>
              <a:gd name="connsiteX97" fmla="*/ 264812 w 497060"/>
              <a:gd name="connsiteY97" fmla="*/ 479920 h 497060"/>
              <a:gd name="connsiteX98" fmla="*/ 273382 w 497060"/>
              <a:gd name="connsiteY98" fmla="*/ 471350 h 497060"/>
              <a:gd name="connsiteX99" fmla="*/ 273382 w 497060"/>
              <a:gd name="connsiteY99" fmla="*/ 417359 h 497060"/>
              <a:gd name="connsiteX100" fmla="*/ 280238 w 497060"/>
              <a:gd name="connsiteY100" fmla="*/ 408788 h 497060"/>
              <a:gd name="connsiteX101" fmla="*/ 337657 w 497060"/>
              <a:gd name="connsiteY101" fmla="*/ 384792 h 497060"/>
              <a:gd name="connsiteX102" fmla="*/ 348798 w 497060"/>
              <a:gd name="connsiteY102" fmla="*/ 385650 h 497060"/>
              <a:gd name="connsiteX103" fmla="*/ 387363 w 497060"/>
              <a:gd name="connsiteY103" fmla="*/ 424215 h 497060"/>
              <a:gd name="connsiteX104" fmla="*/ 399362 w 497060"/>
              <a:gd name="connsiteY104" fmla="*/ 424215 h 497060"/>
              <a:gd name="connsiteX105" fmla="*/ 423357 w 497060"/>
              <a:gd name="connsiteY105" fmla="*/ 400219 h 497060"/>
              <a:gd name="connsiteX106" fmla="*/ 425928 w 497060"/>
              <a:gd name="connsiteY106" fmla="*/ 394220 h 497060"/>
              <a:gd name="connsiteX107" fmla="*/ 423357 w 497060"/>
              <a:gd name="connsiteY107" fmla="*/ 388221 h 497060"/>
              <a:gd name="connsiteX108" fmla="*/ 384792 w 497060"/>
              <a:gd name="connsiteY108" fmla="*/ 349656 h 497060"/>
              <a:gd name="connsiteX109" fmla="*/ 383935 w 497060"/>
              <a:gd name="connsiteY109" fmla="*/ 338515 h 497060"/>
              <a:gd name="connsiteX110" fmla="*/ 407931 w 497060"/>
              <a:gd name="connsiteY110" fmla="*/ 281096 h 497060"/>
              <a:gd name="connsiteX111" fmla="*/ 416501 w 497060"/>
              <a:gd name="connsiteY111" fmla="*/ 274240 h 497060"/>
              <a:gd name="connsiteX112" fmla="*/ 471350 w 497060"/>
              <a:gd name="connsiteY112" fmla="*/ 274240 h 497060"/>
              <a:gd name="connsiteX113" fmla="*/ 479920 w 497060"/>
              <a:gd name="connsiteY113" fmla="*/ 265670 h 497060"/>
              <a:gd name="connsiteX114" fmla="*/ 479922 w 497060"/>
              <a:gd name="connsiteY114" fmla="*/ 265670 h 497060"/>
              <a:gd name="connsiteX115" fmla="*/ 479922 w 497060"/>
              <a:gd name="connsiteY115" fmla="*/ 232248 h 497060"/>
              <a:gd name="connsiteX116" fmla="*/ 471352 w 497060"/>
              <a:gd name="connsiteY116" fmla="*/ 223678 h 497060"/>
              <a:gd name="connsiteX117" fmla="*/ 417361 w 497060"/>
              <a:gd name="connsiteY117" fmla="*/ 223678 h 497060"/>
              <a:gd name="connsiteX118" fmla="*/ 408790 w 497060"/>
              <a:gd name="connsiteY118" fmla="*/ 216822 h 497060"/>
              <a:gd name="connsiteX119" fmla="*/ 384794 w 497060"/>
              <a:gd name="connsiteY119" fmla="*/ 159403 h 497060"/>
              <a:gd name="connsiteX120" fmla="*/ 385652 w 497060"/>
              <a:gd name="connsiteY120" fmla="*/ 148262 h 497060"/>
              <a:gd name="connsiteX121" fmla="*/ 425074 w 497060"/>
              <a:gd name="connsiteY121" fmla="*/ 109697 h 497060"/>
              <a:gd name="connsiteX122" fmla="*/ 425074 w 497060"/>
              <a:gd name="connsiteY122" fmla="*/ 97699 h 497060"/>
              <a:gd name="connsiteX123" fmla="*/ 401078 w 497060"/>
              <a:gd name="connsiteY123" fmla="*/ 73703 h 497060"/>
              <a:gd name="connsiteX124" fmla="*/ 389080 w 497060"/>
              <a:gd name="connsiteY124" fmla="*/ 73703 h 497060"/>
              <a:gd name="connsiteX125" fmla="*/ 350515 w 497060"/>
              <a:gd name="connsiteY125" fmla="*/ 112268 h 497060"/>
              <a:gd name="connsiteX126" fmla="*/ 339374 w 497060"/>
              <a:gd name="connsiteY126" fmla="*/ 113125 h 497060"/>
              <a:gd name="connsiteX127" fmla="*/ 281954 w 497060"/>
              <a:gd name="connsiteY127" fmla="*/ 89129 h 497060"/>
              <a:gd name="connsiteX128" fmla="*/ 275098 w 497060"/>
              <a:gd name="connsiteY128" fmla="*/ 80559 h 497060"/>
              <a:gd name="connsiteX129" fmla="*/ 275098 w 497060"/>
              <a:gd name="connsiteY129" fmla="*/ 25710 h 497060"/>
              <a:gd name="connsiteX130" fmla="*/ 266528 w 497060"/>
              <a:gd name="connsiteY130" fmla="*/ 17140 h 497060"/>
              <a:gd name="connsiteX131" fmla="*/ 232247 w 497060"/>
              <a:gd name="connsiteY131" fmla="*/ 0 h 497060"/>
              <a:gd name="connsiteX132" fmla="*/ 266527 w 497060"/>
              <a:gd name="connsiteY132" fmla="*/ 0 h 497060"/>
              <a:gd name="connsiteX133" fmla="*/ 292237 w 497060"/>
              <a:gd name="connsiteY133" fmla="*/ 25710 h 497060"/>
              <a:gd name="connsiteX134" fmla="*/ 292237 w 497060"/>
              <a:gd name="connsiteY134" fmla="*/ 74559 h 497060"/>
              <a:gd name="connsiteX135" fmla="*/ 342801 w 497060"/>
              <a:gd name="connsiteY135" fmla="*/ 95127 h 497060"/>
              <a:gd name="connsiteX136" fmla="*/ 377080 w 497060"/>
              <a:gd name="connsiteY136" fmla="*/ 60847 h 497060"/>
              <a:gd name="connsiteX137" fmla="*/ 413074 w 497060"/>
              <a:gd name="connsiteY137" fmla="*/ 60847 h 497060"/>
              <a:gd name="connsiteX138" fmla="*/ 437070 w 497060"/>
              <a:gd name="connsiteY138" fmla="*/ 84843 h 497060"/>
              <a:gd name="connsiteX139" fmla="*/ 437070 w 497060"/>
              <a:gd name="connsiteY139" fmla="*/ 120837 h 497060"/>
              <a:gd name="connsiteX140" fmla="*/ 402790 w 497060"/>
              <a:gd name="connsiteY140" fmla="*/ 155117 h 497060"/>
              <a:gd name="connsiteX141" fmla="*/ 423358 w 497060"/>
              <a:gd name="connsiteY141" fmla="*/ 205680 h 497060"/>
              <a:gd name="connsiteX142" fmla="*/ 471350 w 497060"/>
              <a:gd name="connsiteY142" fmla="*/ 205680 h 497060"/>
              <a:gd name="connsiteX143" fmla="*/ 497060 w 497060"/>
              <a:gd name="connsiteY143" fmla="*/ 232247 h 497060"/>
              <a:gd name="connsiteX144" fmla="*/ 497060 w 497060"/>
              <a:gd name="connsiteY144" fmla="*/ 266527 h 497060"/>
              <a:gd name="connsiteX145" fmla="*/ 471350 w 497060"/>
              <a:gd name="connsiteY145" fmla="*/ 292237 h 497060"/>
              <a:gd name="connsiteX146" fmla="*/ 421644 w 497060"/>
              <a:gd name="connsiteY146" fmla="*/ 292237 h 497060"/>
              <a:gd name="connsiteX147" fmla="*/ 401076 w 497060"/>
              <a:gd name="connsiteY147" fmla="*/ 342801 h 497060"/>
              <a:gd name="connsiteX148" fmla="*/ 435356 w 497060"/>
              <a:gd name="connsiteY148" fmla="*/ 377080 h 497060"/>
              <a:gd name="connsiteX149" fmla="*/ 443069 w 497060"/>
              <a:gd name="connsiteY149" fmla="*/ 395077 h 497060"/>
              <a:gd name="connsiteX150" fmla="*/ 435356 w 497060"/>
              <a:gd name="connsiteY150" fmla="*/ 413074 h 497060"/>
              <a:gd name="connsiteX151" fmla="*/ 411360 w 497060"/>
              <a:gd name="connsiteY151" fmla="*/ 437070 h 497060"/>
              <a:gd name="connsiteX152" fmla="*/ 375366 w 497060"/>
              <a:gd name="connsiteY152" fmla="*/ 437070 h 497060"/>
              <a:gd name="connsiteX153" fmla="*/ 341086 w 497060"/>
              <a:gd name="connsiteY153" fmla="*/ 402790 h 497060"/>
              <a:gd name="connsiteX154" fmla="*/ 290523 w 497060"/>
              <a:gd name="connsiteY154" fmla="*/ 423358 h 497060"/>
              <a:gd name="connsiteX155" fmla="*/ 290523 w 497060"/>
              <a:gd name="connsiteY155" fmla="*/ 471350 h 497060"/>
              <a:gd name="connsiteX156" fmla="*/ 264813 w 497060"/>
              <a:gd name="connsiteY156" fmla="*/ 497060 h 497060"/>
              <a:gd name="connsiteX157" fmla="*/ 230533 w 497060"/>
              <a:gd name="connsiteY157" fmla="*/ 497060 h 497060"/>
              <a:gd name="connsiteX158" fmla="*/ 204823 w 497060"/>
              <a:gd name="connsiteY158" fmla="*/ 471350 h 497060"/>
              <a:gd name="connsiteX159" fmla="*/ 204823 w 497060"/>
              <a:gd name="connsiteY159" fmla="*/ 421644 h 497060"/>
              <a:gd name="connsiteX160" fmla="*/ 154259 w 497060"/>
              <a:gd name="connsiteY160" fmla="*/ 401076 h 497060"/>
              <a:gd name="connsiteX161" fmla="*/ 119980 w 497060"/>
              <a:gd name="connsiteY161" fmla="*/ 435356 h 497060"/>
              <a:gd name="connsiteX162" fmla="*/ 83986 w 497060"/>
              <a:gd name="connsiteY162" fmla="*/ 435356 h 497060"/>
              <a:gd name="connsiteX163" fmla="*/ 59990 w 497060"/>
              <a:gd name="connsiteY163" fmla="*/ 411360 h 497060"/>
              <a:gd name="connsiteX164" fmla="*/ 52277 w 497060"/>
              <a:gd name="connsiteY164" fmla="*/ 393363 h 497060"/>
              <a:gd name="connsiteX165" fmla="*/ 59990 w 497060"/>
              <a:gd name="connsiteY165" fmla="*/ 375366 h 497060"/>
              <a:gd name="connsiteX166" fmla="*/ 94270 w 497060"/>
              <a:gd name="connsiteY166" fmla="*/ 341086 h 497060"/>
              <a:gd name="connsiteX167" fmla="*/ 73702 w 497060"/>
              <a:gd name="connsiteY167" fmla="*/ 290523 h 497060"/>
              <a:gd name="connsiteX168" fmla="*/ 25710 w 497060"/>
              <a:gd name="connsiteY168" fmla="*/ 290523 h 497060"/>
              <a:gd name="connsiteX169" fmla="*/ 0 w 497060"/>
              <a:gd name="connsiteY169" fmla="*/ 264813 h 497060"/>
              <a:gd name="connsiteX170" fmla="*/ 0 w 497060"/>
              <a:gd name="connsiteY170" fmla="*/ 230533 h 497060"/>
              <a:gd name="connsiteX171" fmla="*/ 25710 w 497060"/>
              <a:gd name="connsiteY171" fmla="*/ 204823 h 497060"/>
              <a:gd name="connsiteX172" fmla="*/ 75416 w 497060"/>
              <a:gd name="connsiteY172" fmla="*/ 204823 h 497060"/>
              <a:gd name="connsiteX173" fmla="*/ 95984 w 497060"/>
              <a:gd name="connsiteY173" fmla="*/ 154259 h 497060"/>
              <a:gd name="connsiteX174" fmla="*/ 61704 w 497060"/>
              <a:gd name="connsiteY174" fmla="*/ 119980 h 497060"/>
              <a:gd name="connsiteX175" fmla="*/ 61704 w 497060"/>
              <a:gd name="connsiteY175" fmla="*/ 83986 h 497060"/>
              <a:gd name="connsiteX176" fmla="*/ 85700 w 497060"/>
              <a:gd name="connsiteY176" fmla="*/ 59990 h 497060"/>
              <a:gd name="connsiteX177" fmla="*/ 121694 w 497060"/>
              <a:gd name="connsiteY177" fmla="*/ 59990 h 497060"/>
              <a:gd name="connsiteX178" fmla="*/ 155974 w 497060"/>
              <a:gd name="connsiteY178" fmla="*/ 94270 h 497060"/>
              <a:gd name="connsiteX179" fmla="*/ 206537 w 497060"/>
              <a:gd name="connsiteY179" fmla="*/ 73702 h 497060"/>
              <a:gd name="connsiteX180" fmla="*/ 206537 w 497060"/>
              <a:gd name="connsiteY180" fmla="*/ 25710 h 497060"/>
              <a:gd name="connsiteX181" fmla="*/ 232247 w 497060"/>
              <a:gd name="connsiteY181"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97060" h="497060">
                <a:moveTo>
                  <a:pt x="345371" y="345371"/>
                </a:moveTo>
                <a:cubicBezTo>
                  <a:pt x="348799" y="341943"/>
                  <a:pt x="353940" y="341943"/>
                  <a:pt x="357368" y="345371"/>
                </a:cubicBezTo>
                <a:lnTo>
                  <a:pt x="391648" y="379651"/>
                </a:lnTo>
                <a:cubicBezTo>
                  <a:pt x="395076" y="383079"/>
                  <a:pt x="395076" y="388221"/>
                  <a:pt x="391648" y="391649"/>
                </a:cubicBezTo>
                <a:cubicBezTo>
                  <a:pt x="389935" y="393363"/>
                  <a:pt x="387364" y="394220"/>
                  <a:pt x="385649" y="394220"/>
                </a:cubicBezTo>
                <a:cubicBezTo>
                  <a:pt x="383936" y="394220"/>
                  <a:pt x="381365" y="393363"/>
                  <a:pt x="379651" y="391649"/>
                </a:cubicBezTo>
                <a:lnTo>
                  <a:pt x="345371" y="357369"/>
                </a:lnTo>
                <a:cubicBezTo>
                  <a:pt x="341943" y="353941"/>
                  <a:pt x="341943" y="348799"/>
                  <a:pt x="345371" y="345371"/>
                </a:cubicBezTo>
                <a:close/>
                <a:moveTo>
                  <a:pt x="77129" y="239959"/>
                </a:moveTo>
                <a:lnTo>
                  <a:pt x="111409" y="239959"/>
                </a:lnTo>
                <a:cubicBezTo>
                  <a:pt x="116552" y="239959"/>
                  <a:pt x="119979" y="243387"/>
                  <a:pt x="119979" y="248529"/>
                </a:cubicBezTo>
                <a:cubicBezTo>
                  <a:pt x="119979" y="319660"/>
                  <a:pt x="177399" y="377080"/>
                  <a:pt x="248530" y="377080"/>
                </a:cubicBezTo>
                <a:cubicBezTo>
                  <a:pt x="253672" y="377080"/>
                  <a:pt x="257100" y="380508"/>
                  <a:pt x="257956" y="385651"/>
                </a:cubicBezTo>
                <a:lnTo>
                  <a:pt x="257956" y="419931"/>
                </a:lnTo>
                <a:cubicBezTo>
                  <a:pt x="257956" y="425073"/>
                  <a:pt x="254528" y="428501"/>
                  <a:pt x="249386" y="428501"/>
                </a:cubicBezTo>
                <a:cubicBezTo>
                  <a:pt x="244244" y="428501"/>
                  <a:pt x="240816" y="425073"/>
                  <a:pt x="240816" y="419931"/>
                </a:cubicBezTo>
                <a:lnTo>
                  <a:pt x="240816" y="394220"/>
                </a:lnTo>
                <a:cubicBezTo>
                  <a:pt x="206536" y="391649"/>
                  <a:pt x="176540" y="378794"/>
                  <a:pt x="152545" y="357369"/>
                </a:cubicBezTo>
                <a:lnTo>
                  <a:pt x="118265" y="391649"/>
                </a:lnTo>
                <a:cubicBezTo>
                  <a:pt x="116552" y="393362"/>
                  <a:pt x="113981" y="394219"/>
                  <a:pt x="112266" y="394219"/>
                </a:cubicBezTo>
                <a:cubicBezTo>
                  <a:pt x="110553" y="394219"/>
                  <a:pt x="107982" y="393363"/>
                  <a:pt x="106268" y="391649"/>
                </a:cubicBezTo>
                <a:cubicBezTo>
                  <a:pt x="102840" y="388221"/>
                  <a:pt x="102840" y="383078"/>
                  <a:pt x="106268" y="379650"/>
                </a:cubicBezTo>
                <a:lnTo>
                  <a:pt x="140547" y="345371"/>
                </a:lnTo>
                <a:cubicBezTo>
                  <a:pt x="119122" y="321375"/>
                  <a:pt x="105410" y="290523"/>
                  <a:pt x="103696" y="257100"/>
                </a:cubicBezTo>
                <a:lnTo>
                  <a:pt x="77129" y="257100"/>
                </a:lnTo>
                <a:cubicBezTo>
                  <a:pt x="71987" y="257100"/>
                  <a:pt x="68559" y="253672"/>
                  <a:pt x="68559" y="248529"/>
                </a:cubicBezTo>
                <a:cubicBezTo>
                  <a:pt x="68559" y="243387"/>
                  <a:pt x="71987" y="239959"/>
                  <a:pt x="77129" y="239959"/>
                </a:cubicBezTo>
                <a:close/>
                <a:moveTo>
                  <a:pt x="248529" y="154260"/>
                </a:moveTo>
                <a:cubicBezTo>
                  <a:pt x="196253" y="154260"/>
                  <a:pt x="154260" y="196253"/>
                  <a:pt x="154260" y="248529"/>
                </a:cubicBezTo>
                <a:cubicBezTo>
                  <a:pt x="154260" y="300806"/>
                  <a:pt x="196253" y="342799"/>
                  <a:pt x="248529" y="342799"/>
                </a:cubicBezTo>
                <a:cubicBezTo>
                  <a:pt x="300806" y="342799"/>
                  <a:pt x="342799" y="300806"/>
                  <a:pt x="342799" y="248529"/>
                </a:cubicBezTo>
                <a:cubicBezTo>
                  <a:pt x="342799" y="196253"/>
                  <a:pt x="300806" y="154260"/>
                  <a:pt x="248529" y="154260"/>
                </a:cubicBezTo>
                <a:close/>
                <a:moveTo>
                  <a:pt x="248529" y="137119"/>
                </a:moveTo>
                <a:cubicBezTo>
                  <a:pt x="310234" y="137119"/>
                  <a:pt x="359940" y="186825"/>
                  <a:pt x="359940" y="248529"/>
                </a:cubicBezTo>
                <a:cubicBezTo>
                  <a:pt x="359940" y="310234"/>
                  <a:pt x="310234" y="359940"/>
                  <a:pt x="248529" y="359940"/>
                </a:cubicBezTo>
                <a:cubicBezTo>
                  <a:pt x="186825" y="359940"/>
                  <a:pt x="137119" y="310234"/>
                  <a:pt x="137119" y="248529"/>
                </a:cubicBezTo>
                <a:cubicBezTo>
                  <a:pt x="137119" y="186825"/>
                  <a:pt x="186825" y="137119"/>
                  <a:pt x="248529" y="137119"/>
                </a:cubicBezTo>
                <a:close/>
                <a:moveTo>
                  <a:pt x="105410" y="105411"/>
                </a:moveTo>
                <a:cubicBezTo>
                  <a:pt x="108838" y="101983"/>
                  <a:pt x="113980" y="101983"/>
                  <a:pt x="117408" y="105411"/>
                </a:cubicBezTo>
                <a:lnTo>
                  <a:pt x="151688" y="139691"/>
                </a:lnTo>
                <a:cubicBezTo>
                  <a:pt x="155116" y="143119"/>
                  <a:pt x="155116" y="148261"/>
                  <a:pt x="151688" y="151689"/>
                </a:cubicBezTo>
                <a:cubicBezTo>
                  <a:pt x="149975" y="153403"/>
                  <a:pt x="148260" y="154260"/>
                  <a:pt x="145689" y="154260"/>
                </a:cubicBezTo>
                <a:cubicBezTo>
                  <a:pt x="143119" y="154260"/>
                  <a:pt x="141404" y="153403"/>
                  <a:pt x="139690" y="151689"/>
                </a:cubicBezTo>
                <a:lnTo>
                  <a:pt x="105410" y="117409"/>
                </a:lnTo>
                <a:cubicBezTo>
                  <a:pt x="101982" y="113981"/>
                  <a:pt x="101982" y="108839"/>
                  <a:pt x="105410" y="105411"/>
                </a:cubicBezTo>
                <a:close/>
                <a:moveTo>
                  <a:pt x="247672" y="68559"/>
                </a:moveTo>
                <a:cubicBezTo>
                  <a:pt x="252815" y="68559"/>
                  <a:pt x="256243" y="71987"/>
                  <a:pt x="256243" y="77129"/>
                </a:cubicBezTo>
                <a:lnTo>
                  <a:pt x="256243" y="102839"/>
                </a:lnTo>
                <a:cubicBezTo>
                  <a:pt x="290522" y="105410"/>
                  <a:pt x="320518" y="118265"/>
                  <a:pt x="344514" y="139690"/>
                </a:cubicBezTo>
                <a:lnTo>
                  <a:pt x="378793" y="105410"/>
                </a:lnTo>
                <a:cubicBezTo>
                  <a:pt x="382221" y="101982"/>
                  <a:pt x="387364" y="101982"/>
                  <a:pt x="390792" y="105410"/>
                </a:cubicBezTo>
                <a:cubicBezTo>
                  <a:pt x="394220" y="108838"/>
                  <a:pt x="394220" y="113981"/>
                  <a:pt x="390792" y="117409"/>
                </a:cubicBezTo>
                <a:lnTo>
                  <a:pt x="356512" y="151688"/>
                </a:lnTo>
                <a:cubicBezTo>
                  <a:pt x="377937" y="175684"/>
                  <a:pt x="391649" y="206536"/>
                  <a:pt x="393363" y="239959"/>
                </a:cubicBezTo>
                <a:lnTo>
                  <a:pt x="419930" y="239959"/>
                </a:lnTo>
                <a:cubicBezTo>
                  <a:pt x="425071" y="239959"/>
                  <a:pt x="427643" y="243387"/>
                  <a:pt x="427643" y="248530"/>
                </a:cubicBezTo>
                <a:cubicBezTo>
                  <a:pt x="427643" y="253672"/>
                  <a:pt x="424215" y="257100"/>
                  <a:pt x="419073" y="257100"/>
                </a:cubicBezTo>
                <a:lnTo>
                  <a:pt x="384793" y="257100"/>
                </a:lnTo>
                <a:cubicBezTo>
                  <a:pt x="379651" y="257100"/>
                  <a:pt x="376223" y="253672"/>
                  <a:pt x="376223" y="248530"/>
                </a:cubicBezTo>
                <a:cubicBezTo>
                  <a:pt x="376223" y="177399"/>
                  <a:pt x="318803" y="119979"/>
                  <a:pt x="247672" y="119979"/>
                </a:cubicBezTo>
                <a:cubicBezTo>
                  <a:pt x="242530" y="119979"/>
                  <a:pt x="239102" y="116552"/>
                  <a:pt x="239102" y="111409"/>
                </a:cubicBezTo>
                <a:lnTo>
                  <a:pt x="239102" y="77129"/>
                </a:lnTo>
                <a:cubicBezTo>
                  <a:pt x="239102" y="71987"/>
                  <a:pt x="242530" y="68559"/>
                  <a:pt x="247672" y="68559"/>
                </a:cubicBezTo>
                <a:close/>
                <a:moveTo>
                  <a:pt x="232248" y="17140"/>
                </a:moveTo>
                <a:cubicBezTo>
                  <a:pt x="227106" y="17140"/>
                  <a:pt x="223678" y="20568"/>
                  <a:pt x="223678" y="25710"/>
                </a:cubicBezTo>
                <a:lnTo>
                  <a:pt x="223678" y="78842"/>
                </a:lnTo>
                <a:cubicBezTo>
                  <a:pt x="223678" y="83127"/>
                  <a:pt x="221107" y="86555"/>
                  <a:pt x="216822" y="87413"/>
                </a:cubicBezTo>
                <a:cubicBezTo>
                  <a:pt x="196254" y="91698"/>
                  <a:pt x="176543" y="99410"/>
                  <a:pt x="159403" y="111408"/>
                </a:cubicBezTo>
                <a:cubicBezTo>
                  <a:pt x="155975" y="113979"/>
                  <a:pt x="150832" y="113122"/>
                  <a:pt x="148262" y="110551"/>
                </a:cubicBezTo>
                <a:lnTo>
                  <a:pt x="109697" y="71986"/>
                </a:lnTo>
                <a:cubicBezTo>
                  <a:pt x="106269" y="68558"/>
                  <a:pt x="101126" y="68558"/>
                  <a:pt x="97699" y="71986"/>
                </a:cubicBezTo>
                <a:lnTo>
                  <a:pt x="73703" y="95982"/>
                </a:lnTo>
                <a:cubicBezTo>
                  <a:pt x="70275" y="99410"/>
                  <a:pt x="70275" y="104552"/>
                  <a:pt x="73703" y="107980"/>
                </a:cubicBezTo>
                <a:lnTo>
                  <a:pt x="112268" y="146545"/>
                </a:lnTo>
                <a:cubicBezTo>
                  <a:pt x="114839" y="149973"/>
                  <a:pt x="115696" y="154259"/>
                  <a:pt x="113125" y="157686"/>
                </a:cubicBezTo>
                <a:cubicBezTo>
                  <a:pt x="101127" y="175684"/>
                  <a:pt x="93414" y="194538"/>
                  <a:pt x="89129" y="215106"/>
                </a:cubicBezTo>
                <a:cubicBezTo>
                  <a:pt x="88272" y="219391"/>
                  <a:pt x="84844" y="221962"/>
                  <a:pt x="80559" y="221962"/>
                </a:cubicBezTo>
                <a:lnTo>
                  <a:pt x="25710" y="221962"/>
                </a:lnTo>
                <a:cubicBezTo>
                  <a:pt x="20568" y="221962"/>
                  <a:pt x="17140" y="225390"/>
                  <a:pt x="17140" y="230532"/>
                </a:cubicBezTo>
                <a:lnTo>
                  <a:pt x="17140" y="264812"/>
                </a:lnTo>
                <a:cubicBezTo>
                  <a:pt x="17140" y="269954"/>
                  <a:pt x="20568" y="273382"/>
                  <a:pt x="25710" y="273382"/>
                </a:cubicBezTo>
                <a:lnTo>
                  <a:pt x="78842" y="273382"/>
                </a:lnTo>
                <a:cubicBezTo>
                  <a:pt x="83127" y="273382"/>
                  <a:pt x="86555" y="275953"/>
                  <a:pt x="87413" y="280238"/>
                </a:cubicBezTo>
                <a:cubicBezTo>
                  <a:pt x="91698" y="300806"/>
                  <a:pt x="99410" y="320517"/>
                  <a:pt x="111408" y="337657"/>
                </a:cubicBezTo>
                <a:cubicBezTo>
                  <a:pt x="113979" y="341085"/>
                  <a:pt x="113122" y="346228"/>
                  <a:pt x="110551" y="348798"/>
                </a:cubicBezTo>
                <a:lnTo>
                  <a:pt x="71986" y="387363"/>
                </a:lnTo>
                <a:cubicBezTo>
                  <a:pt x="70273" y="389077"/>
                  <a:pt x="69416" y="390791"/>
                  <a:pt x="69416" y="393362"/>
                </a:cubicBezTo>
                <a:cubicBezTo>
                  <a:pt x="69416" y="395933"/>
                  <a:pt x="70272" y="397646"/>
                  <a:pt x="71986" y="399361"/>
                </a:cubicBezTo>
                <a:lnTo>
                  <a:pt x="95982" y="423356"/>
                </a:lnTo>
                <a:cubicBezTo>
                  <a:pt x="99410" y="426784"/>
                  <a:pt x="104552" y="426784"/>
                  <a:pt x="107980" y="423356"/>
                </a:cubicBezTo>
                <a:lnTo>
                  <a:pt x="146545" y="384791"/>
                </a:lnTo>
                <a:cubicBezTo>
                  <a:pt x="148259" y="383078"/>
                  <a:pt x="149973" y="382221"/>
                  <a:pt x="152544" y="382221"/>
                </a:cubicBezTo>
                <a:cubicBezTo>
                  <a:pt x="154259" y="382221"/>
                  <a:pt x="155972" y="383078"/>
                  <a:pt x="157686" y="383935"/>
                </a:cubicBezTo>
                <a:cubicBezTo>
                  <a:pt x="175684" y="395933"/>
                  <a:pt x="194538" y="403646"/>
                  <a:pt x="215106" y="407931"/>
                </a:cubicBezTo>
                <a:cubicBezTo>
                  <a:pt x="219391" y="408788"/>
                  <a:pt x="221962" y="412216"/>
                  <a:pt x="221962" y="416501"/>
                </a:cubicBezTo>
                <a:lnTo>
                  <a:pt x="221962" y="471350"/>
                </a:lnTo>
                <a:cubicBezTo>
                  <a:pt x="221962" y="476492"/>
                  <a:pt x="225390" y="479920"/>
                  <a:pt x="230532" y="479920"/>
                </a:cubicBezTo>
                <a:lnTo>
                  <a:pt x="264812" y="479920"/>
                </a:lnTo>
                <a:cubicBezTo>
                  <a:pt x="269954" y="479920"/>
                  <a:pt x="273382" y="476492"/>
                  <a:pt x="273382" y="471350"/>
                </a:cubicBezTo>
                <a:lnTo>
                  <a:pt x="273382" y="417359"/>
                </a:lnTo>
                <a:cubicBezTo>
                  <a:pt x="273382" y="413073"/>
                  <a:pt x="275953" y="409645"/>
                  <a:pt x="280238" y="408788"/>
                </a:cubicBezTo>
                <a:cubicBezTo>
                  <a:pt x="300806" y="404503"/>
                  <a:pt x="320517" y="396791"/>
                  <a:pt x="337657" y="384792"/>
                </a:cubicBezTo>
                <a:cubicBezTo>
                  <a:pt x="341085" y="382222"/>
                  <a:pt x="346228" y="383079"/>
                  <a:pt x="348798" y="385650"/>
                </a:cubicBezTo>
                <a:lnTo>
                  <a:pt x="387363" y="424215"/>
                </a:lnTo>
                <a:cubicBezTo>
                  <a:pt x="390791" y="427642"/>
                  <a:pt x="395934" y="427642"/>
                  <a:pt x="399362" y="424215"/>
                </a:cubicBezTo>
                <a:lnTo>
                  <a:pt x="423357" y="400219"/>
                </a:lnTo>
                <a:cubicBezTo>
                  <a:pt x="425071" y="398505"/>
                  <a:pt x="425928" y="396791"/>
                  <a:pt x="425928" y="394220"/>
                </a:cubicBezTo>
                <a:cubicBezTo>
                  <a:pt x="425928" y="391649"/>
                  <a:pt x="425072" y="389936"/>
                  <a:pt x="423357" y="388221"/>
                </a:cubicBezTo>
                <a:lnTo>
                  <a:pt x="384792" y="349656"/>
                </a:lnTo>
                <a:cubicBezTo>
                  <a:pt x="382221" y="346229"/>
                  <a:pt x="381364" y="341943"/>
                  <a:pt x="383935" y="338515"/>
                </a:cubicBezTo>
                <a:cubicBezTo>
                  <a:pt x="395933" y="320518"/>
                  <a:pt x="403646" y="301664"/>
                  <a:pt x="407931" y="281096"/>
                </a:cubicBezTo>
                <a:cubicBezTo>
                  <a:pt x="408788" y="276811"/>
                  <a:pt x="412216" y="274240"/>
                  <a:pt x="416501" y="274240"/>
                </a:cubicBezTo>
                <a:lnTo>
                  <a:pt x="471350" y="274240"/>
                </a:lnTo>
                <a:cubicBezTo>
                  <a:pt x="476492" y="274240"/>
                  <a:pt x="479920" y="270812"/>
                  <a:pt x="479920" y="265670"/>
                </a:cubicBezTo>
                <a:lnTo>
                  <a:pt x="479922" y="265670"/>
                </a:lnTo>
                <a:lnTo>
                  <a:pt x="479922" y="232248"/>
                </a:lnTo>
                <a:cubicBezTo>
                  <a:pt x="479922" y="227106"/>
                  <a:pt x="476494" y="223678"/>
                  <a:pt x="471352" y="223678"/>
                </a:cubicBezTo>
                <a:lnTo>
                  <a:pt x="417361" y="223678"/>
                </a:lnTo>
                <a:cubicBezTo>
                  <a:pt x="413075" y="223678"/>
                  <a:pt x="409647" y="221107"/>
                  <a:pt x="408790" y="216822"/>
                </a:cubicBezTo>
                <a:cubicBezTo>
                  <a:pt x="404505" y="196254"/>
                  <a:pt x="396793" y="176543"/>
                  <a:pt x="384794" y="159403"/>
                </a:cubicBezTo>
                <a:cubicBezTo>
                  <a:pt x="382224" y="155975"/>
                  <a:pt x="383081" y="150832"/>
                  <a:pt x="385652" y="148262"/>
                </a:cubicBezTo>
                <a:lnTo>
                  <a:pt x="425074" y="109697"/>
                </a:lnTo>
                <a:cubicBezTo>
                  <a:pt x="428502" y="106269"/>
                  <a:pt x="428502" y="101126"/>
                  <a:pt x="425074" y="97699"/>
                </a:cubicBezTo>
                <a:lnTo>
                  <a:pt x="401078" y="73703"/>
                </a:lnTo>
                <a:cubicBezTo>
                  <a:pt x="397650" y="70275"/>
                  <a:pt x="392508" y="70275"/>
                  <a:pt x="389080" y="73703"/>
                </a:cubicBezTo>
                <a:lnTo>
                  <a:pt x="350515" y="112268"/>
                </a:lnTo>
                <a:cubicBezTo>
                  <a:pt x="347087" y="114839"/>
                  <a:pt x="342802" y="115696"/>
                  <a:pt x="339374" y="113125"/>
                </a:cubicBezTo>
                <a:cubicBezTo>
                  <a:pt x="321376" y="101127"/>
                  <a:pt x="302522" y="93414"/>
                  <a:pt x="281954" y="89129"/>
                </a:cubicBezTo>
                <a:cubicBezTo>
                  <a:pt x="277669" y="88272"/>
                  <a:pt x="275098" y="84844"/>
                  <a:pt x="275098" y="80559"/>
                </a:cubicBezTo>
                <a:lnTo>
                  <a:pt x="275098" y="25710"/>
                </a:lnTo>
                <a:cubicBezTo>
                  <a:pt x="275098" y="20568"/>
                  <a:pt x="271670" y="17140"/>
                  <a:pt x="266528" y="17140"/>
                </a:cubicBezTo>
                <a:close/>
                <a:moveTo>
                  <a:pt x="232247" y="0"/>
                </a:moveTo>
                <a:lnTo>
                  <a:pt x="266527" y="0"/>
                </a:lnTo>
                <a:cubicBezTo>
                  <a:pt x="281096" y="0"/>
                  <a:pt x="292237" y="11141"/>
                  <a:pt x="292237" y="25710"/>
                </a:cubicBezTo>
                <a:lnTo>
                  <a:pt x="292237" y="74559"/>
                </a:lnTo>
                <a:cubicBezTo>
                  <a:pt x="310234" y="78844"/>
                  <a:pt x="327374" y="85700"/>
                  <a:pt x="342801" y="95127"/>
                </a:cubicBezTo>
                <a:lnTo>
                  <a:pt x="377080" y="60847"/>
                </a:lnTo>
                <a:cubicBezTo>
                  <a:pt x="386507" y="50563"/>
                  <a:pt x="402790" y="50563"/>
                  <a:pt x="413074" y="60847"/>
                </a:cubicBezTo>
                <a:lnTo>
                  <a:pt x="437070" y="84843"/>
                </a:lnTo>
                <a:cubicBezTo>
                  <a:pt x="447354" y="94270"/>
                  <a:pt x="447354" y="110553"/>
                  <a:pt x="437070" y="120837"/>
                </a:cubicBezTo>
                <a:lnTo>
                  <a:pt x="402790" y="155117"/>
                </a:lnTo>
                <a:cubicBezTo>
                  <a:pt x="412217" y="171400"/>
                  <a:pt x="419073" y="187683"/>
                  <a:pt x="423358" y="205680"/>
                </a:cubicBezTo>
                <a:lnTo>
                  <a:pt x="471350" y="205680"/>
                </a:lnTo>
                <a:cubicBezTo>
                  <a:pt x="485919" y="205680"/>
                  <a:pt x="497060" y="216821"/>
                  <a:pt x="497060" y="232247"/>
                </a:cubicBezTo>
                <a:lnTo>
                  <a:pt x="497060" y="266527"/>
                </a:lnTo>
                <a:cubicBezTo>
                  <a:pt x="497060" y="281096"/>
                  <a:pt x="485919" y="292237"/>
                  <a:pt x="471350" y="292237"/>
                </a:cubicBezTo>
                <a:lnTo>
                  <a:pt x="421644" y="292237"/>
                </a:lnTo>
                <a:cubicBezTo>
                  <a:pt x="417359" y="310234"/>
                  <a:pt x="410503" y="327374"/>
                  <a:pt x="401076" y="342801"/>
                </a:cubicBezTo>
                <a:lnTo>
                  <a:pt x="435356" y="377080"/>
                </a:lnTo>
                <a:cubicBezTo>
                  <a:pt x="440498" y="381365"/>
                  <a:pt x="443069" y="388221"/>
                  <a:pt x="443069" y="395077"/>
                </a:cubicBezTo>
                <a:cubicBezTo>
                  <a:pt x="443069" y="401933"/>
                  <a:pt x="440498" y="407932"/>
                  <a:pt x="435356" y="413074"/>
                </a:cubicBezTo>
                <a:lnTo>
                  <a:pt x="411360" y="437070"/>
                </a:lnTo>
                <a:cubicBezTo>
                  <a:pt x="401932" y="447354"/>
                  <a:pt x="385650" y="447354"/>
                  <a:pt x="375366" y="437070"/>
                </a:cubicBezTo>
                <a:lnTo>
                  <a:pt x="341086" y="402790"/>
                </a:lnTo>
                <a:cubicBezTo>
                  <a:pt x="324803" y="412217"/>
                  <a:pt x="308520" y="419073"/>
                  <a:pt x="290523" y="423358"/>
                </a:cubicBezTo>
                <a:lnTo>
                  <a:pt x="290523" y="471350"/>
                </a:lnTo>
                <a:cubicBezTo>
                  <a:pt x="290523" y="485919"/>
                  <a:pt x="279382" y="497060"/>
                  <a:pt x="264813" y="497060"/>
                </a:cubicBezTo>
                <a:lnTo>
                  <a:pt x="230533" y="497060"/>
                </a:lnTo>
                <a:cubicBezTo>
                  <a:pt x="215964" y="497060"/>
                  <a:pt x="204823" y="485919"/>
                  <a:pt x="204823" y="471350"/>
                </a:cubicBezTo>
                <a:lnTo>
                  <a:pt x="204823" y="421644"/>
                </a:lnTo>
                <a:cubicBezTo>
                  <a:pt x="186826" y="417359"/>
                  <a:pt x="169686" y="410503"/>
                  <a:pt x="154259" y="401076"/>
                </a:cubicBezTo>
                <a:lnTo>
                  <a:pt x="119980" y="435356"/>
                </a:lnTo>
                <a:cubicBezTo>
                  <a:pt x="110552" y="445640"/>
                  <a:pt x="94270" y="445640"/>
                  <a:pt x="83986" y="435356"/>
                </a:cubicBezTo>
                <a:lnTo>
                  <a:pt x="59990" y="411360"/>
                </a:lnTo>
                <a:cubicBezTo>
                  <a:pt x="54847" y="407075"/>
                  <a:pt x="52277" y="400219"/>
                  <a:pt x="52277" y="393363"/>
                </a:cubicBezTo>
                <a:cubicBezTo>
                  <a:pt x="52277" y="386507"/>
                  <a:pt x="54847" y="380508"/>
                  <a:pt x="59990" y="375366"/>
                </a:cubicBezTo>
                <a:lnTo>
                  <a:pt x="94270" y="341086"/>
                </a:lnTo>
                <a:cubicBezTo>
                  <a:pt x="84843" y="324803"/>
                  <a:pt x="77987" y="308520"/>
                  <a:pt x="73702" y="290523"/>
                </a:cubicBezTo>
                <a:lnTo>
                  <a:pt x="25710" y="290523"/>
                </a:lnTo>
                <a:cubicBezTo>
                  <a:pt x="11141" y="290523"/>
                  <a:pt x="0" y="279382"/>
                  <a:pt x="0" y="264813"/>
                </a:cubicBezTo>
                <a:lnTo>
                  <a:pt x="0" y="230533"/>
                </a:lnTo>
                <a:cubicBezTo>
                  <a:pt x="0" y="215964"/>
                  <a:pt x="11141" y="204823"/>
                  <a:pt x="25710" y="204823"/>
                </a:cubicBezTo>
                <a:lnTo>
                  <a:pt x="75416" y="204823"/>
                </a:lnTo>
                <a:cubicBezTo>
                  <a:pt x="79701" y="186826"/>
                  <a:pt x="86557" y="169686"/>
                  <a:pt x="95984" y="154259"/>
                </a:cubicBezTo>
                <a:lnTo>
                  <a:pt x="61704" y="119980"/>
                </a:lnTo>
                <a:cubicBezTo>
                  <a:pt x="51420" y="110552"/>
                  <a:pt x="51420" y="94270"/>
                  <a:pt x="61704" y="83986"/>
                </a:cubicBezTo>
                <a:lnTo>
                  <a:pt x="85700" y="59990"/>
                </a:lnTo>
                <a:cubicBezTo>
                  <a:pt x="95128" y="49706"/>
                  <a:pt x="111410" y="49706"/>
                  <a:pt x="121694" y="59990"/>
                </a:cubicBezTo>
                <a:lnTo>
                  <a:pt x="155974" y="94270"/>
                </a:lnTo>
                <a:cubicBezTo>
                  <a:pt x="172258" y="84843"/>
                  <a:pt x="188540" y="77987"/>
                  <a:pt x="206537" y="73702"/>
                </a:cubicBezTo>
                <a:lnTo>
                  <a:pt x="206537" y="25710"/>
                </a:lnTo>
                <a:cubicBezTo>
                  <a:pt x="206537" y="11141"/>
                  <a:pt x="217678" y="0"/>
                  <a:pt x="232247"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2000"/>
          </a:p>
        </p:txBody>
      </p:sp>
      <p:sp>
        <p:nvSpPr>
          <p:cNvPr id="35" name="Icon 47">
            <a:extLst>
              <a:ext uri="{FF2B5EF4-FFF2-40B4-BE49-F238E27FC236}">
                <a16:creationId xmlns:a16="http://schemas.microsoft.com/office/drawing/2014/main" id="{A630C0BE-01C5-4041-AA6D-21F57E5AF5C0}"/>
              </a:ext>
            </a:extLst>
          </p:cNvPr>
          <p:cNvSpPr/>
          <p:nvPr userDrawn="1"/>
        </p:nvSpPr>
        <p:spPr>
          <a:xfrm>
            <a:off x="5916802" y="4846236"/>
            <a:ext cx="359987" cy="497060"/>
          </a:xfrm>
          <a:custGeom>
            <a:avLst/>
            <a:gdLst>
              <a:gd name="connsiteX0" fmla="*/ 145689 w 359940"/>
              <a:gd name="connsiteY0" fmla="*/ 411359 h 497060"/>
              <a:gd name="connsiteX1" fmla="*/ 282809 w 359940"/>
              <a:gd name="connsiteY1" fmla="*/ 411359 h 497060"/>
              <a:gd name="connsiteX2" fmla="*/ 291379 w 359940"/>
              <a:gd name="connsiteY2" fmla="*/ 419929 h 497060"/>
              <a:gd name="connsiteX3" fmla="*/ 282809 w 359940"/>
              <a:gd name="connsiteY3" fmla="*/ 428500 h 497060"/>
              <a:gd name="connsiteX4" fmla="*/ 145689 w 359940"/>
              <a:gd name="connsiteY4" fmla="*/ 428500 h 497060"/>
              <a:gd name="connsiteX5" fmla="*/ 137119 w 359940"/>
              <a:gd name="connsiteY5" fmla="*/ 419929 h 497060"/>
              <a:gd name="connsiteX6" fmla="*/ 145689 w 359940"/>
              <a:gd name="connsiteY6" fmla="*/ 411359 h 497060"/>
              <a:gd name="connsiteX7" fmla="*/ 77129 w 359940"/>
              <a:gd name="connsiteY7" fmla="*/ 411359 h 497060"/>
              <a:gd name="connsiteX8" fmla="*/ 111409 w 359940"/>
              <a:gd name="connsiteY8" fmla="*/ 411359 h 497060"/>
              <a:gd name="connsiteX9" fmla="*/ 119979 w 359940"/>
              <a:gd name="connsiteY9" fmla="*/ 419929 h 497060"/>
              <a:gd name="connsiteX10" fmla="*/ 111409 w 359940"/>
              <a:gd name="connsiteY10" fmla="*/ 428500 h 497060"/>
              <a:gd name="connsiteX11" fmla="*/ 77129 w 359940"/>
              <a:gd name="connsiteY11" fmla="*/ 428500 h 497060"/>
              <a:gd name="connsiteX12" fmla="*/ 68559 w 359940"/>
              <a:gd name="connsiteY12" fmla="*/ 419929 h 497060"/>
              <a:gd name="connsiteX13" fmla="*/ 77129 w 359940"/>
              <a:gd name="connsiteY13" fmla="*/ 411359 h 497060"/>
              <a:gd name="connsiteX14" fmla="*/ 214249 w 359940"/>
              <a:gd name="connsiteY14" fmla="*/ 377080 h 497060"/>
              <a:gd name="connsiteX15" fmla="*/ 282810 w 359940"/>
              <a:gd name="connsiteY15" fmla="*/ 377080 h 497060"/>
              <a:gd name="connsiteX16" fmla="*/ 291380 w 359940"/>
              <a:gd name="connsiteY16" fmla="*/ 385650 h 497060"/>
              <a:gd name="connsiteX17" fmla="*/ 282810 w 359940"/>
              <a:gd name="connsiteY17" fmla="*/ 394221 h 497060"/>
              <a:gd name="connsiteX18" fmla="*/ 214249 w 359940"/>
              <a:gd name="connsiteY18" fmla="*/ 394221 h 497060"/>
              <a:gd name="connsiteX19" fmla="*/ 205679 w 359940"/>
              <a:gd name="connsiteY19" fmla="*/ 385650 h 497060"/>
              <a:gd name="connsiteX20" fmla="*/ 214249 w 359940"/>
              <a:gd name="connsiteY20" fmla="*/ 377080 h 497060"/>
              <a:gd name="connsiteX21" fmla="*/ 77129 w 359940"/>
              <a:gd name="connsiteY21" fmla="*/ 377079 h 497060"/>
              <a:gd name="connsiteX22" fmla="*/ 179969 w 359940"/>
              <a:gd name="connsiteY22" fmla="*/ 377079 h 497060"/>
              <a:gd name="connsiteX23" fmla="*/ 188540 w 359940"/>
              <a:gd name="connsiteY23" fmla="*/ 385649 h 497060"/>
              <a:gd name="connsiteX24" fmla="*/ 179969 w 359940"/>
              <a:gd name="connsiteY24" fmla="*/ 394220 h 497060"/>
              <a:gd name="connsiteX25" fmla="*/ 77129 w 359940"/>
              <a:gd name="connsiteY25" fmla="*/ 394220 h 497060"/>
              <a:gd name="connsiteX26" fmla="*/ 68559 w 359940"/>
              <a:gd name="connsiteY26" fmla="*/ 385649 h 497060"/>
              <a:gd name="connsiteX27" fmla="*/ 77129 w 359940"/>
              <a:gd name="connsiteY27" fmla="*/ 377079 h 497060"/>
              <a:gd name="connsiteX28" fmla="*/ 248529 w 359940"/>
              <a:gd name="connsiteY28" fmla="*/ 342799 h 497060"/>
              <a:gd name="connsiteX29" fmla="*/ 282809 w 359940"/>
              <a:gd name="connsiteY29" fmla="*/ 342799 h 497060"/>
              <a:gd name="connsiteX30" fmla="*/ 291379 w 359940"/>
              <a:gd name="connsiteY30" fmla="*/ 351369 h 497060"/>
              <a:gd name="connsiteX31" fmla="*/ 282809 w 359940"/>
              <a:gd name="connsiteY31" fmla="*/ 359940 h 497060"/>
              <a:gd name="connsiteX32" fmla="*/ 248529 w 359940"/>
              <a:gd name="connsiteY32" fmla="*/ 359940 h 497060"/>
              <a:gd name="connsiteX33" fmla="*/ 239959 w 359940"/>
              <a:gd name="connsiteY33" fmla="*/ 351369 h 497060"/>
              <a:gd name="connsiteX34" fmla="*/ 248529 w 359940"/>
              <a:gd name="connsiteY34" fmla="*/ 342799 h 497060"/>
              <a:gd name="connsiteX35" fmla="*/ 77129 w 359940"/>
              <a:gd name="connsiteY35" fmla="*/ 342799 h 497060"/>
              <a:gd name="connsiteX36" fmla="*/ 214249 w 359940"/>
              <a:gd name="connsiteY36" fmla="*/ 342799 h 497060"/>
              <a:gd name="connsiteX37" fmla="*/ 222819 w 359940"/>
              <a:gd name="connsiteY37" fmla="*/ 351369 h 497060"/>
              <a:gd name="connsiteX38" fmla="*/ 214249 w 359940"/>
              <a:gd name="connsiteY38" fmla="*/ 359940 h 497060"/>
              <a:gd name="connsiteX39" fmla="*/ 77129 w 359940"/>
              <a:gd name="connsiteY39" fmla="*/ 359940 h 497060"/>
              <a:gd name="connsiteX40" fmla="*/ 68559 w 359940"/>
              <a:gd name="connsiteY40" fmla="*/ 351369 h 497060"/>
              <a:gd name="connsiteX41" fmla="*/ 77129 w 359940"/>
              <a:gd name="connsiteY41" fmla="*/ 342799 h 497060"/>
              <a:gd name="connsiteX42" fmla="*/ 179969 w 359940"/>
              <a:gd name="connsiteY42" fmla="*/ 308519 h 497060"/>
              <a:gd name="connsiteX43" fmla="*/ 282809 w 359940"/>
              <a:gd name="connsiteY43" fmla="*/ 308519 h 497060"/>
              <a:gd name="connsiteX44" fmla="*/ 291380 w 359940"/>
              <a:gd name="connsiteY44" fmla="*/ 317089 h 497060"/>
              <a:gd name="connsiteX45" fmla="*/ 282809 w 359940"/>
              <a:gd name="connsiteY45" fmla="*/ 325660 h 497060"/>
              <a:gd name="connsiteX46" fmla="*/ 179969 w 359940"/>
              <a:gd name="connsiteY46" fmla="*/ 325660 h 497060"/>
              <a:gd name="connsiteX47" fmla="*/ 171399 w 359940"/>
              <a:gd name="connsiteY47" fmla="*/ 317089 h 497060"/>
              <a:gd name="connsiteX48" fmla="*/ 179969 w 359940"/>
              <a:gd name="connsiteY48" fmla="*/ 308519 h 497060"/>
              <a:gd name="connsiteX49" fmla="*/ 77129 w 359940"/>
              <a:gd name="connsiteY49" fmla="*/ 308518 h 497060"/>
              <a:gd name="connsiteX50" fmla="*/ 145690 w 359940"/>
              <a:gd name="connsiteY50" fmla="*/ 308518 h 497060"/>
              <a:gd name="connsiteX51" fmla="*/ 154260 w 359940"/>
              <a:gd name="connsiteY51" fmla="*/ 317088 h 497060"/>
              <a:gd name="connsiteX52" fmla="*/ 145690 w 359940"/>
              <a:gd name="connsiteY52" fmla="*/ 325659 h 497060"/>
              <a:gd name="connsiteX53" fmla="*/ 77129 w 359940"/>
              <a:gd name="connsiteY53" fmla="*/ 325659 h 497060"/>
              <a:gd name="connsiteX54" fmla="*/ 68559 w 359940"/>
              <a:gd name="connsiteY54" fmla="*/ 317088 h 497060"/>
              <a:gd name="connsiteX55" fmla="*/ 77129 w 359940"/>
              <a:gd name="connsiteY55" fmla="*/ 308518 h 497060"/>
              <a:gd name="connsiteX56" fmla="*/ 77129 w 359940"/>
              <a:gd name="connsiteY56" fmla="*/ 274240 h 497060"/>
              <a:gd name="connsiteX57" fmla="*/ 282809 w 359940"/>
              <a:gd name="connsiteY57" fmla="*/ 274240 h 497060"/>
              <a:gd name="connsiteX58" fmla="*/ 291380 w 359940"/>
              <a:gd name="connsiteY58" fmla="*/ 282810 h 497060"/>
              <a:gd name="connsiteX59" fmla="*/ 282809 w 359940"/>
              <a:gd name="connsiteY59" fmla="*/ 291381 h 497060"/>
              <a:gd name="connsiteX60" fmla="*/ 77129 w 359940"/>
              <a:gd name="connsiteY60" fmla="*/ 291381 h 497060"/>
              <a:gd name="connsiteX61" fmla="*/ 68559 w 359940"/>
              <a:gd name="connsiteY61" fmla="*/ 282810 h 497060"/>
              <a:gd name="connsiteX62" fmla="*/ 77129 w 359940"/>
              <a:gd name="connsiteY62" fmla="*/ 274240 h 497060"/>
              <a:gd name="connsiteX63" fmla="*/ 111409 w 359940"/>
              <a:gd name="connsiteY63" fmla="*/ 205678 h 497060"/>
              <a:gd name="connsiteX64" fmla="*/ 248529 w 359940"/>
              <a:gd name="connsiteY64" fmla="*/ 205678 h 497060"/>
              <a:gd name="connsiteX65" fmla="*/ 257099 w 359940"/>
              <a:gd name="connsiteY65" fmla="*/ 214248 h 497060"/>
              <a:gd name="connsiteX66" fmla="*/ 248529 w 359940"/>
              <a:gd name="connsiteY66" fmla="*/ 222819 h 497060"/>
              <a:gd name="connsiteX67" fmla="*/ 111409 w 359940"/>
              <a:gd name="connsiteY67" fmla="*/ 222819 h 497060"/>
              <a:gd name="connsiteX68" fmla="*/ 102839 w 359940"/>
              <a:gd name="connsiteY68" fmla="*/ 214248 h 497060"/>
              <a:gd name="connsiteX69" fmla="*/ 111409 w 359940"/>
              <a:gd name="connsiteY69" fmla="*/ 205678 h 497060"/>
              <a:gd name="connsiteX70" fmla="*/ 34280 w 359940"/>
              <a:gd name="connsiteY70" fmla="*/ 121694 h 497060"/>
              <a:gd name="connsiteX71" fmla="*/ 17140 w 359940"/>
              <a:gd name="connsiteY71" fmla="*/ 145690 h 497060"/>
              <a:gd name="connsiteX72" fmla="*/ 17140 w 359940"/>
              <a:gd name="connsiteY72" fmla="*/ 454210 h 497060"/>
              <a:gd name="connsiteX73" fmla="*/ 42850 w 359940"/>
              <a:gd name="connsiteY73" fmla="*/ 479920 h 497060"/>
              <a:gd name="connsiteX74" fmla="*/ 317089 w 359940"/>
              <a:gd name="connsiteY74" fmla="*/ 479920 h 497060"/>
              <a:gd name="connsiteX75" fmla="*/ 342800 w 359940"/>
              <a:gd name="connsiteY75" fmla="*/ 454210 h 497060"/>
              <a:gd name="connsiteX76" fmla="*/ 342800 w 359940"/>
              <a:gd name="connsiteY76" fmla="*/ 145690 h 497060"/>
              <a:gd name="connsiteX77" fmla="*/ 325660 w 359940"/>
              <a:gd name="connsiteY77" fmla="*/ 121694 h 497060"/>
              <a:gd name="connsiteX78" fmla="*/ 325660 w 359940"/>
              <a:gd name="connsiteY78" fmla="*/ 128550 h 497060"/>
              <a:gd name="connsiteX79" fmla="*/ 299950 w 359940"/>
              <a:gd name="connsiteY79" fmla="*/ 154260 h 497060"/>
              <a:gd name="connsiteX80" fmla="*/ 59990 w 359940"/>
              <a:gd name="connsiteY80" fmla="*/ 154260 h 497060"/>
              <a:gd name="connsiteX81" fmla="*/ 34280 w 359940"/>
              <a:gd name="connsiteY81" fmla="*/ 128550 h 497060"/>
              <a:gd name="connsiteX82" fmla="*/ 179970 w 359940"/>
              <a:gd name="connsiteY82" fmla="*/ 34279 h 497060"/>
              <a:gd name="connsiteX83" fmla="*/ 222820 w 359940"/>
              <a:gd name="connsiteY83" fmla="*/ 77129 h 497060"/>
              <a:gd name="connsiteX84" fmla="*/ 214250 w 359940"/>
              <a:gd name="connsiteY84" fmla="*/ 85699 h 497060"/>
              <a:gd name="connsiteX85" fmla="*/ 205679 w 359940"/>
              <a:gd name="connsiteY85" fmla="*/ 77129 h 497060"/>
              <a:gd name="connsiteX86" fmla="*/ 179969 w 359940"/>
              <a:gd name="connsiteY86" fmla="*/ 51419 h 497060"/>
              <a:gd name="connsiteX87" fmla="*/ 155973 w 359940"/>
              <a:gd name="connsiteY87" fmla="*/ 68559 h 497060"/>
              <a:gd name="connsiteX88" fmla="*/ 179969 w 359940"/>
              <a:gd name="connsiteY88" fmla="*/ 68559 h 497060"/>
              <a:gd name="connsiteX89" fmla="*/ 188539 w 359940"/>
              <a:gd name="connsiteY89" fmla="*/ 77129 h 497060"/>
              <a:gd name="connsiteX90" fmla="*/ 179969 w 359940"/>
              <a:gd name="connsiteY90" fmla="*/ 85699 h 497060"/>
              <a:gd name="connsiteX91" fmla="*/ 145689 w 359940"/>
              <a:gd name="connsiteY91" fmla="*/ 85699 h 497060"/>
              <a:gd name="connsiteX92" fmla="*/ 137120 w 359940"/>
              <a:gd name="connsiteY92" fmla="*/ 77129 h 497060"/>
              <a:gd name="connsiteX93" fmla="*/ 179970 w 359940"/>
              <a:gd name="connsiteY93" fmla="*/ 34279 h 497060"/>
              <a:gd name="connsiteX94" fmla="*/ 179971 w 359940"/>
              <a:gd name="connsiteY94" fmla="*/ 17139 h 497060"/>
              <a:gd name="connsiteX95" fmla="*/ 119981 w 359940"/>
              <a:gd name="connsiteY95" fmla="*/ 77129 h 497060"/>
              <a:gd name="connsiteX96" fmla="*/ 111410 w 359940"/>
              <a:gd name="connsiteY96" fmla="*/ 85699 h 497060"/>
              <a:gd name="connsiteX97" fmla="*/ 59990 w 359940"/>
              <a:gd name="connsiteY97" fmla="*/ 85699 h 497060"/>
              <a:gd name="connsiteX98" fmla="*/ 51419 w 359940"/>
              <a:gd name="connsiteY98" fmla="*/ 94270 h 497060"/>
              <a:gd name="connsiteX99" fmla="*/ 51419 w 359940"/>
              <a:gd name="connsiteY99" fmla="*/ 128549 h 497060"/>
              <a:gd name="connsiteX100" fmla="*/ 59990 w 359940"/>
              <a:gd name="connsiteY100" fmla="*/ 137120 h 497060"/>
              <a:gd name="connsiteX101" fmla="*/ 299951 w 359940"/>
              <a:gd name="connsiteY101" fmla="*/ 137120 h 497060"/>
              <a:gd name="connsiteX102" fmla="*/ 308522 w 359940"/>
              <a:gd name="connsiteY102" fmla="*/ 128549 h 497060"/>
              <a:gd name="connsiteX103" fmla="*/ 308522 w 359940"/>
              <a:gd name="connsiteY103" fmla="*/ 94270 h 497060"/>
              <a:gd name="connsiteX104" fmla="*/ 299951 w 359940"/>
              <a:gd name="connsiteY104" fmla="*/ 85699 h 497060"/>
              <a:gd name="connsiteX105" fmla="*/ 248531 w 359940"/>
              <a:gd name="connsiteY105" fmla="*/ 85699 h 497060"/>
              <a:gd name="connsiteX106" fmla="*/ 239961 w 359940"/>
              <a:gd name="connsiteY106" fmla="*/ 77129 h 497060"/>
              <a:gd name="connsiteX107" fmla="*/ 179971 w 359940"/>
              <a:gd name="connsiteY107" fmla="*/ 17139 h 497060"/>
              <a:gd name="connsiteX108" fmla="*/ 179970 w 359940"/>
              <a:gd name="connsiteY108" fmla="*/ 0 h 497060"/>
              <a:gd name="connsiteX109" fmla="*/ 256242 w 359940"/>
              <a:gd name="connsiteY109" fmla="*/ 68560 h 497060"/>
              <a:gd name="connsiteX110" fmla="*/ 299950 w 359940"/>
              <a:gd name="connsiteY110" fmla="*/ 68560 h 497060"/>
              <a:gd name="connsiteX111" fmla="*/ 325660 w 359940"/>
              <a:gd name="connsiteY111" fmla="*/ 94271 h 497060"/>
              <a:gd name="connsiteX112" fmla="*/ 325660 w 359940"/>
              <a:gd name="connsiteY112" fmla="*/ 103697 h 497060"/>
              <a:gd name="connsiteX113" fmla="*/ 359940 w 359940"/>
              <a:gd name="connsiteY113" fmla="*/ 145690 h 497060"/>
              <a:gd name="connsiteX114" fmla="*/ 359940 w 359940"/>
              <a:gd name="connsiteY114" fmla="*/ 454210 h 497060"/>
              <a:gd name="connsiteX115" fmla="*/ 317090 w 359940"/>
              <a:gd name="connsiteY115" fmla="*/ 497060 h 497060"/>
              <a:gd name="connsiteX116" fmla="*/ 42850 w 359940"/>
              <a:gd name="connsiteY116" fmla="*/ 497060 h 497060"/>
              <a:gd name="connsiteX117" fmla="*/ 0 w 359940"/>
              <a:gd name="connsiteY117" fmla="*/ 454210 h 497060"/>
              <a:gd name="connsiteX118" fmla="*/ 0 w 359940"/>
              <a:gd name="connsiteY118" fmla="*/ 145690 h 497060"/>
              <a:gd name="connsiteX119" fmla="*/ 34280 w 359940"/>
              <a:gd name="connsiteY119" fmla="*/ 103697 h 497060"/>
              <a:gd name="connsiteX120" fmla="*/ 34280 w 359940"/>
              <a:gd name="connsiteY120" fmla="*/ 94271 h 497060"/>
              <a:gd name="connsiteX121" fmla="*/ 59990 w 359940"/>
              <a:gd name="connsiteY121" fmla="*/ 68560 h 497060"/>
              <a:gd name="connsiteX122" fmla="*/ 103697 w 359940"/>
              <a:gd name="connsiteY122" fmla="*/ 68560 h 497060"/>
              <a:gd name="connsiteX123" fmla="*/ 179970 w 359940"/>
              <a:gd name="connsiteY123"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59940" h="497060">
                <a:moveTo>
                  <a:pt x="145689" y="411359"/>
                </a:moveTo>
                <a:lnTo>
                  <a:pt x="282809" y="411359"/>
                </a:lnTo>
                <a:cubicBezTo>
                  <a:pt x="287951" y="411359"/>
                  <a:pt x="291379" y="414787"/>
                  <a:pt x="291379" y="419929"/>
                </a:cubicBezTo>
                <a:cubicBezTo>
                  <a:pt x="291379" y="425072"/>
                  <a:pt x="287951" y="428500"/>
                  <a:pt x="282809" y="428500"/>
                </a:cubicBezTo>
                <a:lnTo>
                  <a:pt x="145689" y="428500"/>
                </a:lnTo>
                <a:cubicBezTo>
                  <a:pt x="140547" y="428500"/>
                  <a:pt x="137119" y="425072"/>
                  <a:pt x="137119" y="419929"/>
                </a:cubicBezTo>
                <a:cubicBezTo>
                  <a:pt x="137119" y="414787"/>
                  <a:pt x="140547" y="411359"/>
                  <a:pt x="145689" y="411359"/>
                </a:cubicBezTo>
                <a:close/>
                <a:moveTo>
                  <a:pt x="77129" y="411359"/>
                </a:moveTo>
                <a:lnTo>
                  <a:pt x="111409" y="411359"/>
                </a:lnTo>
                <a:cubicBezTo>
                  <a:pt x="116552" y="411359"/>
                  <a:pt x="119979" y="414787"/>
                  <a:pt x="119979" y="419929"/>
                </a:cubicBezTo>
                <a:cubicBezTo>
                  <a:pt x="119979" y="425072"/>
                  <a:pt x="116552" y="428500"/>
                  <a:pt x="111409" y="428500"/>
                </a:cubicBezTo>
                <a:lnTo>
                  <a:pt x="77129" y="428500"/>
                </a:lnTo>
                <a:cubicBezTo>
                  <a:pt x="71987" y="428500"/>
                  <a:pt x="68559" y="425072"/>
                  <a:pt x="68559" y="419929"/>
                </a:cubicBezTo>
                <a:cubicBezTo>
                  <a:pt x="68559" y="414787"/>
                  <a:pt x="71987" y="411359"/>
                  <a:pt x="77129" y="411359"/>
                </a:cubicBezTo>
                <a:close/>
                <a:moveTo>
                  <a:pt x="214249" y="377080"/>
                </a:moveTo>
                <a:lnTo>
                  <a:pt x="282810" y="377080"/>
                </a:lnTo>
                <a:cubicBezTo>
                  <a:pt x="287952" y="377080"/>
                  <a:pt x="291380" y="380508"/>
                  <a:pt x="291380" y="385650"/>
                </a:cubicBezTo>
                <a:cubicBezTo>
                  <a:pt x="291380" y="390793"/>
                  <a:pt x="287952" y="394221"/>
                  <a:pt x="282810" y="394221"/>
                </a:cubicBezTo>
                <a:lnTo>
                  <a:pt x="214249" y="394221"/>
                </a:lnTo>
                <a:cubicBezTo>
                  <a:pt x="209107" y="394221"/>
                  <a:pt x="205679" y="390793"/>
                  <a:pt x="205679" y="385650"/>
                </a:cubicBezTo>
                <a:cubicBezTo>
                  <a:pt x="205679" y="380508"/>
                  <a:pt x="209107" y="377080"/>
                  <a:pt x="214249" y="377080"/>
                </a:cubicBezTo>
                <a:close/>
                <a:moveTo>
                  <a:pt x="77129" y="377079"/>
                </a:moveTo>
                <a:lnTo>
                  <a:pt x="179969" y="377079"/>
                </a:lnTo>
                <a:cubicBezTo>
                  <a:pt x="185112" y="377079"/>
                  <a:pt x="188540" y="380507"/>
                  <a:pt x="188540" y="385649"/>
                </a:cubicBezTo>
                <a:cubicBezTo>
                  <a:pt x="188540" y="390792"/>
                  <a:pt x="185112" y="394220"/>
                  <a:pt x="179969" y="394220"/>
                </a:cubicBezTo>
                <a:lnTo>
                  <a:pt x="77129" y="394220"/>
                </a:lnTo>
                <a:cubicBezTo>
                  <a:pt x="71987" y="394220"/>
                  <a:pt x="68559" y="390792"/>
                  <a:pt x="68559" y="385649"/>
                </a:cubicBezTo>
                <a:cubicBezTo>
                  <a:pt x="68559" y="380507"/>
                  <a:pt x="71987" y="377079"/>
                  <a:pt x="77129" y="377079"/>
                </a:cubicBezTo>
                <a:close/>
                <a:moveTo>
                  <a:pt x="248529" y="342799"/>
                </a:moveTo>
                <a:lnTo>
                  <a:pt x="282809" y="342799"/>
                </a:lnTo>
                <a:cubicBezTo>
                  <a:pt x="287952" y="342799"/>
                  <a:pt x="291379" y="346228"/>
                  <a:pt x="291379" y="351369"/>
                </a:cubicBezTo>
                <a:cubicBezTo>
                  <a:pt x="291379" y="356512"/>
                  <a:pt x="287952" y="359940"/>
                  <a:pt x="282809" y="359940"/>
                </a:cubicBezTo>
                <a:lnTo>
                  <a:pt x="248529" y="359940"/>
                </a:lnTo>
                <a:cubicBezTo>
                  <a:pt x="243387" y="359940"/>
                  <a:pt x="239959" y="356512"/>
                  <a:pt x="239959" y="351369"/>
                </a:cubicBezTo>
                <a:cubicBezTo>
                  <a:pt x="239959" y="346227"/>
                  <a:pt x="243387" y="342799"/>
                  <a:pt x="248529" y="342799"/>
                </a:cubicBezTo>
                <a:close/>
                <a:moveTo>
                  <a:pt x="77129" y="342799"/>
                </a:moveTo>
                <a:lnTo>
                  <a:pt x="214249" y="342799"/>
                </a:lnTo>
                <a:cubicBezTo>
                  <a:pt x="219391" y="342799"/>
                  <a:pt x="222819" y="346227"/>
                  <a:pt x="222819" y="351369"/>
                </a:cubicBezTo>
                <a:cubicBezTo>
                  <a:pt x="222819" y="356512"/>
                  <a:pt x="219391" y="359940"/>
                  <a:pt x="214249" y="359940"/>
                </a:cubicBezTo>
                <a:lnTo>
                  <a:pt x="77129" y="359940"/>
                </a:lnTo>
                <a:cubicBezTo>
                  <a:pt x="71987" y="359940"/>
                  <a:pt x="68559" y="356512"/>
                  <a:pt x="68559" y="351369"/>
                </a:cubicBezTo>
                <a:cubicBezTo>
                  <a:pt x="68559" y="346227"/>
                  <a:pt x="71987" y="342799"/>
                  <a:pt x="77129" y="342799"/>
                </a:cubicBezTo>
                <a:close/>
                <a:moveTo>
                  <a:pt x="179969" y="308519"/>
                </a:moveTo>
                <a:lnTo>
                  <a:pt x="282809" y="308519"/>
                </a:lnTo>
                <a:cubicBezTo>
                  <a:pt x="287952" y="308519"/>
                  <a:pt x="291380" y="311947"/>
                  <a:pt x="291380" y="317089"/>
                </a:cubicBezTo>
                <a:cubicBezTo>
                  <a:pt x="291380" y="322232"/>
                  <a:pt x="287952" y="325660"/>
                  <a:pt x="282809" y="325660"/>
                </a:cubicBezTo>
                <a:lnTo>
                  <a:pt x="179969" y="325660"/>
                </a:lnTo>
                <a:cubicBezTo>
                  <a:pt x="174827" y="325660"/>
                  <a:pt x="171399" y="322232"/>
                  <a:pt x="171399" y="317089"/>
                </a:cubicBezTo>
                <a:cubicBezTo>
                  <a:pt x="171399" y="311947"/>
                  <a:pt x="174827" y="308519"/>
                  <a:pt x="179969" y="308519"/>
                </a:cubicBezTo>
                <a:close/>
                <a:moveTo>
                  <a:pt x="77129" y="308518"/>
                </a:moveTo>
                <a:lnTo>
                  <a:pt x="145690" y="308518"/>
                </a:lnTo>
                <a:cubicBezTo>
                  <a:pt x="150832" y="308518"/>
                  <a:pt x="154260" y="311946"/>
                  <a:pt x="154260" y="317088"/>
                </a:cubicBezTo>
                <a:cubicBezTo>
                  <a:pt x="154260" y="322231"/>
                  <a:pt x="150832" y="325659"/>
                  <a:pt x="145690" y="325659"/>
                </a:cubicBezTo>
                <a:lnTo>
                  <a:pt x="77129" y="325659"/>
                </a:lnTo>
                <a:cubicBezTo>
                  <a:pt x="71987" y="325659"/>
                  <a:pt x="68559" y="322231"/>
                  <a:pt x="68559" y="317088"/>
                </a:cubicBezTo>
                <a:cubicBezTo>
                  <a:pt x="68559" y="311946"/>
                  <a:pt x="71987" y="308518"/>
                  <a:pt x="77129" y="308518"/>
                </a:cubicBezTo>
                <a:close/>
                <a:moveTo>
                  <a:pt x="77129" y="274240"/>
                </a:moveTo>
                <a:lnTo>
                  <a:pt x="282809" y="274240"/>
                </a:lnTo>
                <a:cubicBezTo>
                  <a:pt x="287952" y="274240"/>
                  <a:pt x="291380" y="277668"/>
                  <a:pt x="291380" y="282810"/>
                </a:cubicBezTo>
                <a:cubicBezTo>
                  <a:pt x="291380" y="287953"/>
                  <a:pt x="287952" y="291381"/>
                  <a:pt x="282809" y="291381"/>
                </a:cubicBezTo>
                <a:lnTo>
                  <a:pt x="77129" y="291381"/>
                </a:lnTo>
                <a:cubicBezTo>
                  <a:pt x="71987" y="291381"/>
                  <a:pt x="68559" y="287953"/>
                  <a:pt x="68559" y="282810"/>
                </a:cubicBezTo>
                <a:cubicBezTo>
                  <a:pt x="68559" y="277668"/>
                  <a:pt x="71987" y="274240"/>
                  <a:pt x="77129" y="274240"/>
                </a:cubicBezTo>
                <a:close/>
                <a:moveTo>
                  <a:pt x="111409" y="205678"/>
                </a:moveTo>
                <a:lnTo>
                  <a:pt x="248529" y="205678"/>
                </a:lnTo>
                <a:cubicBezTo>
                  <a:pt x="253671" y="205678"/>
                  <a:pt x="257099" y="209106"/>
                  <a:pt x="257099" y="214248"/>
                </a:cubicBezTo>
                <a:cubicBezTo>
                  <a:pt x="257099" y="219391"/>
                  <a:pt x="253671" y="222819"/>
                  <a:pt x="248529" y="222819"/>
                </a:cubicBezTo>
                <a:lnTo>
                  <a:pt x="111409" y="222819"/>
                </a:lnTo>
                <a:cubicBezTo>
                  <a:pt x="106268" y="222819"/>
                  <a:pt x="102840" y="219391"/>
                  <a:pt x="102839" y="214248"/>
                </a:cubicBezTo>
                <a:cubicBezTo>
                  <a:pt x="102839" y="209106"/>
                  <a:pt x="106267" y="205678"/>
                  <a:pt x="111409" y="205678"/>
                </a:cubicBezTo>
                <a:close/>
                <a:moveTo>
                  <a:pt x="34280" y="121694"/>
                </a:moveTo>
                <a:cubicBezTo>
                  <a:pt x="23996" y="125122"/>
                  <a:pt x="17140" y="134549"/>
                  <a:pt x="17140" y="145690"/>
                </a:cubicBezTo>
                <a:lnTo>
                  <a:pt x="17140" y="454210"/>
                </a:lnTo>
                <a:cubicBezTo>
                  <a:pt x="17140" y="468779"/>
                  <a:pt x="28281" y="479920"/>
                  <a:pt x="42850" y="479920"/>
                </a:cubicBezTo>
                <a:lnTo>
                  <a:pt x="317089" y="479920"/>
                </a:lnTo>
                <a:cubicBezTo>
                  <a:pt x="331658" y="479920"/>
                  <a:pt x="342800" y="468779"/>
                  <a:pt x="342800" y="454210"/>
                </a:cubicBezTo>
                <a:lnTo>
                  <a:pt x="342800" y="145690"/>
                </a:lnTo>
                <a:cubicBezTo>
                  <a:pt x="342800" y="134549"/>
                  <a:pt x="335944" y="125122"/>
                  <a:pt x="325660" y="121694"/>
                </a:cubicBezTo>
                <a:lnTo>
                  <a:pt x="325660" y="128550"/>
                </a:lnTo>
                <a:cubicBezTo>
                  <a:pt x="325660" y="143119"/>
                  <a:pt x="314519" y="154260"/>
                  <a:pt x="299950" y="154260"/>
                </a:cubicBezTo>
                <a:lnTo>
                  <a:pt x="59990" y="154260"/>
                </a:lnTo>
                <a:cubicBezTo>
                  <a:pt x="45421" y="154260"/>
                  <a:pt x="34280" y="143119"/>
                  <a:pt x="34280" y="128550"/>
                </a:cubicBezTo>
                <a:close/>
                <a:moveTo>
                  <a:pt x="179970" y="34279"/>
                </a:moveTo>
                <a:cubicBezTo>
                  <a:pt x="203966" y="34279"/>
                  <a:pt x="222820" y="53133"/>
                  <a:pt x="222820" y="77129"/>
                </a:cubicBezTo>
                <a:cubicBezTo>
                  <a:pt x="222820" y="82272"/>
                  <a:pt x="219392" y="85699"/>
                  <a:pt x="214250" y="85699"/>
                </a:cubicBezTo>
                <a:cubicBezTo>
                  <a:pt x="209107" y="85699"/>
                  <a:pt x="205679" y="82272"/>
                  <a:pt x="205679" y="77129"/>
                </a:cubicBezTo>
                <a:cubicBezTo>
                  <a:pt x="205679" y="62560"/>
                  <a:pt x="194538" y="51419"/>
                  <a:pt x="179969" y="51419"/>
                </a:cubicBezTo>
                <a:cubicBezTo>
                  <a:pt x="168828" y="51419"/>
                  <a:pt x="159401" y="58275"/>
                  <a:pt x="155973" y="68559"/>
                </a:cubicBezTo>
                <a:lnTo>
                  <a:pt x="179969" y="68559"/>
                </a:lnTo>
                <a:cubicBezTo>
                  <a:pt x="185112" y="68559"/>
                  <a:pt x="188539" y="71987"/>
                  <a:pt x="188539" y="77129"/>
                </a:cubicBezTo>
                <a:cubicBezTo>
                  <a:pt x="188539" y="82272"/>
                  <a:pt x="185112" y="85699"/>
                  <a:pt x="179969" y="85699"/>
                </a:cubicBezTo>
                <a:lnTo>
                  <a:pt x="145689" y="85699"/>
                </a:lnTo>
                <a:cubicBezTo>
                  <a:pt x="140547" y="85699"/>
                  <a:pt x="137119" y="82272"/>
                  <a:pt x="137120" y="77129"/>
                </a:cubicBezTo>
                <a:cubicBezTo>
                  <a:pt x="137120" y="53133"/>
                  <a:pt x="155974" y="34279"/>
                  <a:pt x="179970" y="34279"/>
                </a:cubicBezTo>
                <a:close/>
                <a:moveTo>
                  <a:pt x="179971" y="17139"/>
                </a:moveTo>
                <a:cubicBezTo>
                  <a:pt x="146547" y="17139"/>
                  <a:pt x="119981" y="43705"/>
                  <a:pt x="119981" y="77129"/>
                </a:cubicBezTo>
                <a:cubicBezTo>
                  <a:pt x="119981" y="82271"/>
                  <a:pt x="116553" y="85699"/>
                  <a:pt x="111410" y="85699"/>
                </a:cubicBezTo>
                <a:lnTo>
                  <a:pt x="59990" y="85699"/>
                </a:lnTo>
                <a:cubicBezTo>
                  <a:pt x="54847" y="85699"/>
                  <a:pt x="51419" y="89127"/>
                  <a:pt x="51419" y="94270"/>
                </a:cubicBezTo>
                <a:lnTo>
                  <a:pt x="51419" y="128549"/>
                </a:lnTo>
                <a:cubicBezTo>
                  <a:pt x="51419" y="133692"/>
                  <a:pt x="54847" y="137120"/>
                  <a:pt x="59990" y="137120"/>
                </a:cubicBezTo>
                <a:lnTo>
                  <a:pt x="299951" y="137120"/>
                </a:lnTo>
                <a:cubicBezTo>
                  <a:pt x="305094" y="137120"/>
                  <a:pt x="308522" y="133692"/>
                  <a:pt x="308522" y="128549"/>
                </a:cubicBezTo>
                <a:lnTo>
                  <a:pt x="308522" y="94270"/>
                </a:lnTo>
                <a:cubicBezTo>
                  <a:pt x="308522" y="89127"/>
                  <a:pt x="305094" y="85699"/>
                  <a:pt x="299951" y="85699"/>
                </a:cubicBezTo>
                <a:lnTo>
                  <a:pt x="248531" y="85699"/>
                </a:lnTo>
                <a:cubicBezTo>
                  <a:pt x="243389" y="85699"/>
                  <a:pt x="239961" y="82271"/>
                  <a:pt x="239961" y="77129"/>
                </a:cubicBezTo>
                <a:cubicBezTo>
                  <a:pt x="239961" y="43706"/>
                  <a:pt x="213394" y="17139"/>
                  <a:pt x="179971" y="17139"/>
                </a:cubicBezTo>
                <a:close/>
                <a:moveTo>
                  <a:pt x="179970" y="0"/>
                </a:moveTo>
                <a:cubicBezTo>
                  <a:pt x="219392" y="0"/>
                  <a:pt x="251958" y="29995"/>
                  <a:pt x="256242" y="68560"/>
                </a:cubicBezTo>
                <a:lnTo>
                  <a:pt x="299950" y="68560"/>
                </a:lnTo>
                <a:cubicBezTo>
                  <a:pt x="314519" y="68560"/>
                  <a:pt x="325660" y="79701"/>
                  <a:pt x="325660" y="94271"/>
                </a:cubicBezTo>
                <a:lnTo>
                  <a:pt x="325660" y="103697"/>
                </a:lnTo>
                <a:cubicBezTo>
                  <a:pt x="345370" y="107982"/>
                  <a:pt x="359939" y="125122"/>
                  <a:pt x="359940" y="145690"/>
                </a:cubicBezTo>
                <a:lnTo>
                  <a:pt x="359940" y="454210"/>
                </a:lnTo>
                <a:cubicBezTo>
                  <a:pt x="359940" y="478206"/>
                  <a:pt x="341086" y="497060"/>
                  <a:pt x="317090" y="497060"/>
                </a:cubicBezTo>
                <a:lnTo>
                  <a:pt x="42850" y="497060"/>
                </a:lnTo>
                <a:cubicBezTo>
                  <a:pt x="18854" y="497060"/>
                  <a:pt x="0" y="478206"/>
                  <a:pt x="0" y="454210"/>
                </a:cubicBezTo>
                <a:lnTo>
                  <a:pt x="0" y="145690"/>
                </a:lnTo>
                <a:cubicBezTo>
                  <a:pt x="0" y="125122"/>
                  <a:pt x="14569" y="107982"/>
                  <a:pt x="34280" y="103697"/>
                </a:cubicBezTo>
                <a:lnTo>
                  <a:pt x="34280" y="94271"/>
                </a:lnTo>
                <a:cubicBezTo>
                  <a:pt x="34280" y="79701"/>
                  <a:pt x="45421" y="68560"/>
                  <a:pt x="59990" y="68560"/>
                </a:cubicBezTo>
                <a:lnTo>
                  <a:pt x="103697" y="68560"/>
                </a:lnTo>
                <a:cubicBezTo>
                  <a:pt x="107981" y="29995"/>
                  <a:pt x="140548" y="0"/>
                  <a:pt x="179970"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2000"/>
          </a:p>
        </p:txBody>
      </p:sp>
      <p:sp>
        <p:nvSpPr>
          <p:cNvPr id="37" name="Freeform: Shape 36">
            <a:extLst>
              <a:ext uri="{FF2B5EF4-FFF2-40B4-BE49-F238E27FC236}">
                <a16:creationId xmlns:a16="http://schemas.microsoft.com/office/drawing/2014/main" id="{EED900DC-EB9F-4485-A72E-DACE130F53DD}"/>
              </a:ext>
            </a:extLst>
          </p:cNvPr>
          <p:cNvSpPr/>
          <p:nvPr userDrawn="1"/>
        </p:nvSpPr>
        <p:spPr>
          <a:xfrm>
            <a:off x="-488439" y="530812"/>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8" name="Freeform: Shape 37">
            <a:extLst>
              <a:ext uri="{FF2B5EF4-FFF2-40B4-BE49-F238E27FC236}">
                <a16:creationId xmlns:a16="http://schemas.microsoft.com/office/drawing/2014/main" id="{9B0893EC-62DE-46A2-98D7-C30D1477EF35}"/>
              </a:ext>
            </a:extLst>
          </p:cNvPr>
          <p:cNvSpPr/>
          <p:nvPr userDrawn="1"/>
        </p:nvSpPr>
        <p:spPr>
          <a:xfrm>
            <a:off x="174467" y="1982581"/>
            <a:ext cx="450958" cy="45165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9" name="Freeform: Shape 38">
            <a:extLst>
              <a:ext uri="{FF2B5EF4-FFF2-40B4-BE49-F238E27FC236}">
                <a16:creationId xmlns:a16="http://schemas.microsoft.com/office/drawing/2014/main" id="{6C517782-C286-4952-A5FA-B5E59E8E30EB}"/>
              </a:ext>
            </a:extLst>
          </p:cNvPr>
          <p:cNvSpPr/>
          <p:nvPr userDrawn="1"/>
        </p:nvSpPr>
        <p:spPr>
          <a:xfrm>
            <a:off x="10085504" y="-330697"/>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0" name="Freeform: Shape 39">
            <a:extLst>
              <a:ext uri="{FF2B5EF4-FFF2-40B4-BE49-F238E27FC236}">
                <a16:creationId xmlns:a16="http://schemas.microsoft.com/office/drawing/2014/main" id="{8BD2AB5F-2FEC-46FB-9D36-C902F7121710}"/>
              </a:ext>
            </a:extLst>
          </p:cNvPr>
          <p:cNvSpPr/>
          <p:nvPr userDrawn="1"/>
        </p:nvSpPr>
        <p:spPr>
          <a:xfrm>
            <a:off x="10566925" y="6371812"/>
            <a:ext cx="1065310" cy="10669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43" name="Text Placeholder 42">
            <a:extLst>
              <a:ext uri="{FF2B5EF4-FFF2-40B4-BE49-F238E27FC236}">
                <a16:creationId xmlns:a16="http://schemas.microsoft.com/office/drawing/2014/main" id="{8EC6879B-718C-4667-96BC-4B9D299842CF}"/>
              </a:ext>
            </a:extLst>
          </p:cNvPr>
          <p:cNvSpPr>
            <a:spLocks noGrp="1"/>
          </p:cNvSpPr>
          <p:nvPr>
            <p:ph type="body" sz="quarter" idx="10" hasCustomPrompt="1"/>
          </p:nvPr>
        </p:nvSpPr>
        <p:spPr>
          <a:xfrm>
            <a:off x="1398588" y="441325"/>
            <a:ext cx="9410710" cy="731838"/>
          </a:xfrm>
          <a:prstGeom prst="rect">
            <a:avLst/>
          </a:prstGeom>
        </p:spPr>
        <p:txBody>
          <a:bodyPr/>
          <a:lstStyle>
            <a:lvl1pPr marL="0" indent="0" algn="ctr">
              <a:buNone/>
              <a:defRPr sz="4400"/>
            </a:lvl1pPr>
          </a:lstStyle>
          <a:p>
            <a:pPr lvl="0"/>
            <a:r>
              <a:rPr lang="en-US"/>
              <a:t>TITLE PART2</a:t>
            </a:r>
          </a:p>
        </p:txBody>
      </p:sp>
      <p:sp>
        <p:nvSpPr>
          <p:cNvPr id="45" name="Text Placeholder 44">
            <a:extLst>
              <a:ext uri="{FF2B5EF4-FFF2-40B4-BE49-F238E27FC236}">
                <a16:creationId xmlns:a16="http://schemas.microsoft.com/office/drawing/2014/main" id="{9F68F213-D553-4AA1-87AC-ED37AF880E85}"/>
              </a:ext>
            </a:extLst>
          </p:cNvPr>
          <p:cNvSpPr>
            <a:spLocks noGrp="1"/>
          </p:cNvSpPr>
          <p:nvPr>
            <p:ph type="body" sz="quarter" idx="11" hasCustomPrompt="1"/>
          </p:nvPr>
        </p:nvSpPr>
        <p:spPr>
          <a:xfrm>
            <a:off x="1888331" y="5816525"/>
            <a:ext cx="2259950" cy="582852"/>
          </a:xfrm>
          <a:prstGeom prst="rect">
            <a:avLst/>
          </a:prstGeom>
        </p:spPr>
        <p:txBody>
          <a:bodyPr/>
          <a:lstStyle>
            <a:lvl1pPr marL="0" indent="0">
              <a:buNone/>
              <a:defRPr sz="2000" b="1"/>
            </a:lvl1pPr>
          </a:lstStyle>
          <a:p>
            <a:pPr lvl="0"/>
            <a:r>
              <a:rPr lang="en-US"/>
              <a:t>TITLE 1</a:t>
            </a:r>
          </a:p>
        </p:txBody>
      </p:sp>
      <p:sp>
        <p:nvSpPr>
          <p:cNvPr id="46" name="Text Placeholder 44">
            <a:extLst>
              <a:ext uri="{FF2B5EF4-FFF2-40B4-BE49-F238E27FC236}">
                <a16:creationId xmlns:a16="http://schemas.microsoft.com/office/drawing/2014/main" id="{714412C9-0698-4F47-9F6A-443F41B882A6}"/>
              </a:ext>
            </a:extLst>
          </p:cNvPr>
          <p:cNvSpPr>
            <a:spLocks noGrp="1"/>
          </p:cNvSpPr>
          <p:nvPr>
            <p:ph type="body" sz="quarter" idx="12" hasCustomPrompt="1"/>
          </p:nvPr>
        </p:nvSpPr>
        <p:spPr>
          <a:xfrm>
            <a:off x="3511354" y="2478974"/>
            <a:ext cx="2259950" cy="451656"/>
          </a:xfrm>
          <a:prstGeom prst="rect">
            <a:avLst/>
          </a:prstGeom>
        </p:spPr>
        <p:txBody>
          <a:bodyPr/>
          <a:lstStyle>
            <a:lvl1pPr marL="0" indent="0">
              <a:buNone/>
              <a:defRPr sz="2000" b="1"/>
            </a:lvl1pPr>
          </a:lstStyle>
          <a:p>
            <a:pPr lvl="0"/>
            <a:r>
              <a:rPr lang="en-US"/>
              <a:t>TITLE 2</a:t>
            </a:r>
          </a:p>
        </p:txBody>
      </p:sp>
      <p:sp>
        <p:nvSpPr>
          <p:cNvPr id="47" name="Text Placeholder 44">
            <a:extLst>
              <a:ext uri="{FF2B5EF4-FFF2-40B4-BE49-F238E27FC236}">
                <a16:creationId xmlns:a16="http://schemas.microsoft.com/office/drawing/2014/main" id="{2D6AF02C-FBC3-4E5F-98D5-2708A5B76C2B}"/>
              </a:ext>
            </a:extLst>
          </p:cNvPr>
          <p:cNvSpPr>
            <a:spLocks noGrp="1"/>
          </p:cNvSpPr>
          <p:nvPr>
            <p:ph type="body" sz="quarter" idx="13" hasCustomPrompt="1"/>
          </p:nvPr>
        </p:nvSpPr>
        <p:spPr>
          <a:xfrm>
            <a:off x="4973173" y="5812762"/>
            <a:ext cx="2259950" cy="582852"/>
          </a:xfrm>
          <a:prstGeom prst="rect">
            <a:avLst/>
          </a:prstGeom>
        </p:spPr>
        <p:txBody>
          <a:bodyPr/>
          <a:lstStyle>
            <a:lvl1pPr marL="0" indent="0">
              <a:buNone/>
              <a:defRPr sz="2000" b="1"/>
            </a:lvl1pPr>
          </a:lstStyle>
          <a:p>
            <a:pPr lvl="0"/>
            <a:r>
              <a:rPr lang="en-US"/>
              <a:t>TITLE 3</a:t>
            </a:r>
          </a:p>
        </p:txBody>
      </p:sp>
      <p:sp>
        <p:nvSpPr>
          <p:cNvPr id="48" name="Text Placeholder 44">
            <a:extLst>
              <a:ext uri="{FF2B5EF4-FFF2-40B4-BE49-F238E27FC236}">
                <a16:creationId xmlns:a16="http://schemas.microsoft.com/office/drawing/2014/main" id="{F0A89407-4459-49E5-A6E6-7FEE05711D07}"/>
              </a:ext>
            </a:extLst>
          </p:cNvPr>
          <p:cNvSpPr>
            <a:spLocks noGrp="1"/>
          </p:cNvSpPr>
          <p:nvPr>
            <p:ph type="body" sz="quarter" idx="14" hasCustomPrompt="1"/>
          </p:nvPr>
        </p:nvSpPr>
        <p:spPr>
          <a:xfrm>
            <a:off x="6422268" y="2511174"/>
            <a:ext cx="2259950" cy="419456"/>
          </a:xfrm>
          <a:prstGeom prst="rect">
            <a:avLst/>
          </a:prstGeom>
        </p:spPr>
        <p:txBody>
          <a:bodyPr/>
          <a:lstStyle>
            <a:lvl1pPr marL="0" indent="0">
              <a:buNone/>
              <a:defRPr sz="2000" b="1"/>
            </a:lvl1pPr>
          </a:lstStyle>
          <a:p>
            <a:pPr lvl="0"/>
            <a:r>
              <a:rPr lang="en-US"/>
              <a:t>TITLE 4</a:t>
            </a:r>
          </a:p>
        </p:txBody>
      </p:sp>
      <p:sp>
        <p:nvSpPr>
          <p:cNvPr id="49" name="Text Placeholder 44">
            <a:extLst>
              <a:ext uri="{FF2B5EF4-FFF2-40B4-BE49-F238E27FC236}">
                <a16:creationId xmlns:a16="http://schemas.microsoft.com/office/drawing/2014/main" id="{97E8B82F-E4D2-47F2-93D5-071A08E623F5}"/>
              </a:ext>
            </a:extLst>
          </p:cNvPr>
          <p:cNvSpPr>
            <a:spLocks noGrp="1"/>
          </p:cNvSpPr>
          <p:nvPr>
            <p:ph type="body" sz="quarter" idx="15" hasCustomPrompt="1"/>
          </p:nvPr>
        </p:nvSpPr>
        <p:spPr>
          <a:xfrm>
            <a:off x="7877732" y="5832217"/>
            <a:ext cx="2259950" cy="563401"/>
          </a:xfrm>
          <a:prstGeom prst="rect">
            <a:avLst/>
          </a:prstGeom>
        </p:spPr>
        <p:txBody>
          <a:bodyPr/>
          <a:lstStyle>
            <a:lvl1pPr marL="0" indent="0">
              <a:buNone/>
              <a:defRPr sz="2000" b="1"/>
            </a:lvl1pPr>
          </a:lstStyle>
          <a:p>
            <a:pPr lvl="0"/>
            <a:r>
              <a:rPr lang="en-US"/>
              <a:t>TITLE 5</a:t>
            </a:r>
          </a:p>
        </p:txBody>
      </p:sp>
      <p:pic>
        <p:nvPicPr>
          <p:cNvPr id="50" name="Picture 49" descr="A picture containing light&#10;&#10;Description automatically generated">
            <a:extLst>
              <a:ext uri="{FF2B5EF4-FFF2-40B4-BE49-F238E27FC236}">
                <a16:creationId xmlns:a16="http://schemas.microsoft.com/office/drawing/2014/main" id="{009A92E8-1A83-4393-B520-0BB0B406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51" y="4601785"/>
            <a:ext cx="1065311" cy="1065311"/>
          </a:xfrm>
          <a:prstGeom prst="rect">
            <a:avLst/>
          </a:prstGeom>
        </p:spPr>
      </p:pic>
      <p:pic>
        <p:nvPicPr>
          <p:cNvPr id="51" name="Picture 50" descr="A picture containing light&#10;&#10;Description automatically generated">
            <a:extLst>
              <a:ext uri="{FF2B5EF4-FFF2-40B4-BE49-F238E27FC236}">
                <a16:creationId xmlns:a16="http://schemas.microsoft.com/office/drawing/2014/main" id="{84AF0067-BC0A-488F-B90B-0420323C00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50812" y="2269263"/>
            <a:ext cx="1942957" cy="1942957"/>
          </a:xfrm>
          <a:prstGeom prst="rect">
            <a:avLst/>
          </a:prstGeom>
        </p:spPr>
      </p:pic>
      <p:pic>
        <p:nvPicPr>
          <p:cNvPr id="52" name="Picture 51" descr="A picture containing light&#10;&#10;Description automatically generated">
            <a:extLst>
              <a:ext uri="{FF2B5EF4-FFF2-40B4-BE49-F238E27FC236}">
                <a16:creationId xmlns:a16="http://schemas.microsoft.com/office/drawing/2014/main" id="{BD8C96D5-1DDD-4298-9A47-6356F5812C6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81681" y="1597769"/>
            <a:ext cx="565821" cy="565821"/>
          </a:xfrm>
          <a:prstGeom prst="rect">
            <a:avLst/>
          </a:prstGeom>
        </p:spPr>
      </p:pic>
      <p:sp>
        <p:nvSpPr>
          <p:cNvPr id="54" name="Text Placeholder 53">
            <a:extLst>
              <a:ext uri="{FF2B5EF4-FFF2-40B4-BE49-F238E27FC236}">
                <a16:creationId xmlns:a16="http://schemas.microsoft.com/office/drawing/2014/main" id="{964C78D8-54FF-40FC-A5F3-27FC268ADB9D}"/>
              </a:ext>
            </a:extLst>
          </p:cNvPr>
          <p:cNvSpPr>
            <a:spLocks noGrp="1"/>
          </p:cNvSpPr>
          <p:nvPr>
            <p:ph type="body" sz="quarter" idx="16" hasCustomPrompt="1"/>
          </p:nvPr>
        </p:nvSpPr>
        <p:spPr>
          <a:xfrm>
            <a:off x="2306638" y="1219200"/>
            <a:ext cx="7654925" cy="885752"/>
          </a:xfrm>
          <a:prstGeom prst="rect">
            <a:avLst/>
          </a:prstGeom>
        </p:spPr>
        <p:txBody>
          <a:bodyPr/>
          <a:lstStyle>
            <a:lvl1pPr marL="0" indent="0">
              <a:buNone/>
              <a:defRPr sz="1600"/>
            </a:lvl1pPr>
          </a:lstStyle>
          <a:p>
            <a:pPr lvl="0"/>
            <a:r>
              <a:rPr lang="en-US" sz="1400"/>
              <a:t>Enter paragraph text here</a:t>
            </a:r>
            <a:endParaRPr lang="en-US"/>
          </a:p>
        </p:txBody>
      </p:sp>
    </p:spTree>
    <p:extLst>
      <p:ext uri="{BB962C8B-B14F-4D97-AF65-F5344CB8AC3E}">
        <p14:creationId xmlns:p14="http://schemas.microsoft.com/office/powerpoint/2010/main" val="3683616522"/>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4B7A67A-6439-4C0E-A55E-15DD6830C3D7}"/>
              </a:ext>
            </a:extLst>
          </p:cNvPr>
          <p:cNvSpPr/>
          <p:nvPr userDrawn="1"/>
        </p:nvSpPr>
        <p:spPr>
          <a:xfrm>
            <a:off x="5227565" y="1252978"/>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7" name="Grand Title">
            <a:extLst>
              <a:ext uri="{FF2B5EF4-FFF2-40B4-BE49-F238E27FC236}">
                <a16:creationId xmlns:a16="http://schemas.microsoft.com/office/drawing/2014/main" id="{B1A15EE4-86D1-4487-95B8-AE84632D4A97}"/>
              </a:ext>
            </a:extLst>
          </p:cNvPr>
          <p:cNvSpPr txBox="1"/>
          <p:nvPr userDrawn="1"/>
        </p:nvSpPr>
        <p:spPr>
          <a:xfrm>
            <a:off x="4389373" y="441325"/>
            <a:ext cx="3416444" cy="677108"/>
          </a:xfrm>
          <a:prstGeom prst="rect">
            <a:avLst/>
          </a:prstGeom>
          <a:noFill/>
        </p:spPr>
        <p:txBody>
          <a:bodyPr wrap="none" lIns="0" tIns="0" rIns="0" bIns="0" rtlCol="0" anchor="t" anchorCtr="0">
            <a:spAutoFit/>
          </a:bodyPr>
          <a:lstStyle/>
          <a:p>
            <a:pPr algn="ctr"/>
            <a:r>
              <a:rPr lang="en-US" sz="4400">
                <a:solidFill>
                  <a:schemeClr val="tx1">
                    <a:lumMod val="75000"/>
                    <a:lumOff val="25000"/>
                  </a:schemeClr>
                </a:solidFill>
                <a:latin typeface="+mj-lt"/>
              </a:rPr>
              <a:t>INFO</a:t>
            </a:r>
            <a:r>
              <a:rPr lang="en-US" sz="4400">
                <a:solidFill>
                  <a:schemeClr val="accent1"/>
                </a:solidFill>
                <a:latin typeface="+mj-lt"/>
              </a:rPr>
              <a:t>GRAPHIC</a:t>
            </a:r>
            <a:endParaRPr lang="en-ID" sz="4400">
              <a:solidFill>
                <a:schemeClr val="accent1"/>
              </a:solidFill>
              <a:latin typeface="+mj-lt"/>
            </a:endParaRPr>
          </a:p>
        </p:txBody>
      </p:sp>
      <p:grpSp>
        <p:nvGrpSpPr>
          <p:cNvPr id="8" name="Group 7">
            <a:extLst>
              <a:ext uri="{FF2B5EF4-FFF2-40B4-BE49-F238E27FC236}">
                <a16:creationId xmlns:a16="http://schemas.microsoft.com/office/drawing/2014/main" id="{FB700488-A6E9-4BEE-8DB5-7C64141BEBC3}"/>
              </a:ext>
            </a:extLst>
          </p:cNvPr>
          <p:cNvGrpSpPr/>
          <p:nvPr userDrawn="1"/>
        </p:nvGrpSpPr>
        <p:grpSpPr>
          <a:xfrm>
            <a:off x="3991646" y="1935458"/>
            <a:ext cx="4211893" cy="4211342"/>
            <a:chOff x="3991124" y="1935458"/>
            <a:chExt cx="4211344" cy="4211342"/>
          </a:xfrm>
        </p:grpSpPr>
        <p:sp>
          <p:nvSpPr>
            <p:cNvPr id="9" name="Freeform 29">
              <a:extLst>
                <a:ext uri="{FF2B5EF4-FFF2-40B4-BE49-F238E27FC236}">
                  <a16:creationId xmlns:a16="http://schemas.microsoft.com/office/drawing/2014/main" id="{7059F2B9-84B9-4541-8586-57752F7997B7}"/>
                </a:ext>
              </a:extLst>
            </p:cNvPr>
            <p:cNvSpPr/>
            <p:nvPr/>
          </p:nvSpPr>
          <p:spPr>
            <a:xfrm>
              <a:off x="3991124" y="1935458"/>
              <a:ext cx="4211344" cy="4211342"/>
            </a:xfrm>
            <a:custGeom>
              <a:avLst/>
              <a:gdLst>
                <a:gd name="connsiteX0" fmla="*/ 2011098 w 3559589"/>
                <a:gd name="connsiteY0" fmla="*/ 811431 h 3559588"/>
                <a:gd name="connsiteX1" fmla="*/ 1548346 w 3559589"/>
                <a:gd name="connsiteY1" fmla="*/ 811578 h 3559588"/>
                <a:gd name="connsiteX2" fmla="*/ 1347864 w 3559589"/>
                <a:gd name="connsiteY2" fmla="*/ 949244 h 3559588"/>
                <a:gd name="connsiteX3" fmla="*/ 1345584 w 3559589"/>
                <a:gd name="connsiteY3" fmla="*/ 953714 h 3559588"/>
                <a:gd name="connsiteX4" fmla="*/ 1344000 w 3559589"/>
                <a:gd name="connsiteY4" fmla="*/ 959110 h 3559588"/>
                <a:gd name="connsiteX5" fmla="*/ 1341576 w 3559589"/>
                <a:gd name="connsiteY5" fmla="*/ 963738 h 3559588"/>
                <a:gd name="connsiteX6" fmla="*/ 1339988 w 3559589"/>
                <a:gd name="connsiteY6" fmla="*/ 968854 h 3559588"/>
                <a:gd name="connsiteX7" fmla="*/ 1308744 w 3559589"/>
                <a:gd name="connsiteY7" fmla="*/ 1026417 h 3559588"/>
                <a:gd name="connsiteX8" fmla="*/ 1299337 w 3559589"/>
                <a:gd name="connsiteY8" fmla="*/ 1044375 h 3559588"/>
                <a:gd name="connsiteX9" fmla="*/ 1283067 w 3559589"/>
                <a:gd name="connsiteY9" fmla="*/ 1076270 h 3559588"/>
                <a:gd name="connsiteX10" fmla="*/ 1281829 w 3559589"/>
                <a:gd name="connsiteY10" fmla="*/ 1077798 h 3559588"/>
                <a:gd name="connsiteX11" fmla="*/ 1280191 w 3559589"/>
                <a:gd name="connsiteY11" fmla="*/ 1080926 h 3559588"/>
                <a:gd name="connsiteX12" fmla="*/ 1277100 w 3559589"/>
                <a:gd name="connsiteY12" fmla="*/ 1084716 h 3559588"/>
                <a:gd name="connsiteX13" fmla="*/ 1275688 w 3559589"/>
                <a:gd name="connsiteY13" fmla="*/ 1087317 h 3559588"/>
                <a:gd name="connsiteX14" fmla="*/ 1213854 w 3559589"/>
                <a:gd name="connsiteY14" fmla="*/ 1162260 h 3559588"/>
                <a:gd name="connsiteX15" fmla="*/ 1190678 w 3559589"/>
                <a:gd name="connsiteY15" fmla="*/ 1190676 h 3559588"/>
                <a:gd name="connsiteX16" fmla="*/ 1172957 w 3559589"/>
                <a:gd name="connsiteY16" fmla="*/ 1205028 h 3559588"/>
                <a:gd name="connsiteX17" fmla="*/ 1087317 w 3559589"/>
                <a:gd name="connsiteY17" fmla="*/ 1275688 h 3559588"/>
                <a:gd name="connsiteX18" fmla="*/ 1083727 w 3559589"/>
                <a:gd name="connsiteY18" fmla="*/ 1277637 h 3559588"/>
                <a:gd name="connsiteX19" fmla="*/ 1080780 w 3559589"/>
                <a:gd name="connsiteY19" fmla="*/ 1280040 h 3559588"/>
                <a:gd name="connsiteX20" fmla="*/ 1079527 w 3559589"/>
                <a:gd name="connsiteY20" fmla="*/ 1280696 h 3559588"/>
                <a:gd name="connsiteX21" fmla="*/ 1076421 w 3559589"/>
                <a:gd name="connsiteY21" fmla="*/ 1283212 h 3559588"/>
                <a:gd name="connsiteX22" fmla="*/ 1027138 w 3559589"/>
                <a:gd name="connsiteY22" fmla="*/ 1308352 h 3559588"/>
                <a:gd name="connsiteX23" fmla="*/ 968855 w 3559589"/>
                <a:gd name="connsiteY23" fmla="*/ 1339987 h 3559588"/>
                <a:gd name="connsiteX24" fmla="*/ 962675 w 3559589"/>
                <a:gd name="connsiteY24" fmla="*/ 1341906 h 3559588"/>
                <a:gd name="connsiteX25" fmla="*/ 958964 w 3559589"/>
                <a:gd name="connsiteY25" fmla="*/ 1343849 h 3559588"/>
                <a:gd name="connsiteX26" fmla="*/ 955633 w 3559589"/>
                <a:gd name="connsiteY26" fmla="*/ 1344827 h 3559588"/>
                <a:gd name="connsiteX27" fmla="*/ 949395 w 3559589"/>
                <a:gd name="connsiteY27" fmla="*/ 1348009 h 3559588"/>
                <a:gd name="connsiteX28" fmla="*/ 811728 w 3559589"/>
                <a:gd name="connsiteY28" fmla="*/ 1548491 h 3559588"/>
                <a:gd name="connsiteX29" fmla="*/ 811729 w 3559589"/>
                <a:gd name="connsiteY29" fmla="*/ 2011097 h 3559588"/>
                <a:gd name="connsiteX30" fmla="*/ 949395 w 3559589"/>
                <a:gd name="connsiteY30" fmla="*/ 2211580 h 3559588"/>
                <a:gd name="connsiteX31" fmla="*/ 954728 w 3559589"/>
                <a:gd name="connsiteY31" fmla="*/ 2214301 h 3559588"/>
                <a:gd name="connsiteX32" fmla="*/ 959110 w 3559589"/>
                <a:gd name="connsiteY32" fmla="*/ 2215587 h 3559588"/>
                <a:gd name="connsiteX33" fmla="*/ 963745 w 3559589"/>
                <a:gd name="connsiteY33" fmla="*/ 2218015 h 3559588"/>
                <a:gd name="connsiteX34" fmla="*/ 968855 w 3559589"/>
                <a:gd name="connsiteY34" fmla="*/ 2219601 h 3559588"/>
                <a:gd name="connsiteX35" fmla="*/ 1026339 w 3559589"/>
                <a:gd name="connsiteY35" fmla="*/ 2250803 h 3559588"/>
                <a:gd name="connsiteX36" fmla="*/ 1028348 w 3559589"/>
                <a:gd name="connsiteY36" fmla="*/ 2251855 h 3559588"/>
                <a:gd name="connsiteX37" fmla="*/ 1076420 w 3559589"/>
                <a:gd name="connsiteY37" fmla="*/ 2276377 h 3559588"/>
                <a:gd name="connsiteX38" fmla="*/ 1078724 w 3559589"/>
                <a:gd name="connsiteY38" fmla="*/ 2278243 h 3559588"/>
                <a:gd name="connsiteX39" fmla="*/ 1080926 w 3559589"/>
                <a:gd name="connsiteY39" fmla="*/ 2279397 h 3559588"/>
                <a:gd name="connsiteX40" fmla="*/ 1084720 w 3559589"/>
                <a:gd name="connsiteY40" fmla="*/ 2282490 h 3559588"/>
                <a:gd name="connsiteX41" fmla="*/ 1087317 w 3559589"/>
                <a:gd name="connsiteY41" fmla="*/ 2283900 h 3559588"/>
                <a:gd name="connsiteX42" fmla="*/ 1162099 w 3559589"/>
                <a:gd name="connsiteY42" fmla="*/ 2345601 h 3559588"/>
                <a:gd name="connsiteX43" fmla="*/ 1190677 w 3559589"/>
                <a:gd name="connsiteY43" fmla="*/ 2368910 h 3559588"/>
                <a:gd name="connsiteX44" fmla="*/ 1191014 w 3559589"/>
                <a:gd name="connsiteY44" fmla="*/ 2369326 h 3559588"/>
                <a:gd name="connsiteX45" fmla="*/ 1213736 w 3559589"/>
                <a:gd name="connsiteY45" fmla="*/ 2397184 h 3559588"/>
                <a:gd name="connsiteX46" fmla="*/ 1275688 w 3559589"/>
                <a:gd name="connsiteY46" fmla="*/ 2472271 h 3559588"/>
                <a:gd name="connsiteX47" fmla="*/ 1277104 w 3559589"/>
                <a:gd name="connsiteY47" fmla="*/ 2474879 h 3559588"/>
                <a:gd name="connsiteX48" fmla="*/ 1280191 w 3559589"/>
                <a:gd name="connsiteY48" fmla="*/ 2478664 h 3559588"/>
                <a:gd name="connsiteX49" fmla="*/ 1281335 w 3559589"/>
                <a:gd name="connsiteY49" fmla="*/ 2480848 h 3559588"/>
                <a:gd name="connsiteX50" fmla="*/ 1283213 w 3559589"/>
                <a:gd name="connsiteY50" fmla="*/ 2483167 h 3559588"/>
                <a:gd name="connsiteX51" fmla="*/ 1307912 w 3559589"/>
                <a:gd name="connsiteY51" fmla="*/ 2531585 h 3559588"/>
                <a:gd name="connsiteX52" fmla="*/ 1308708 w 3559589"/>
                <a:gd name="connsiteY52" fmla="*/ 2533106 h 3559588"/>
                <a:gd name="connsiteX53" fmla="*/ 1339988 w 3559589"/>
                <a:gd name="connsiteY53" fmla="*/ 2590734 h 3559588"/>
                <a:gd name="connsiteX54" fmla="*/ 1341578 w 3559589"/>
                <a:gd name="connsiteY54" fmla="*/ 2595857 h 3559588"/>
                <a:gd name="connsiteX55" fmla="*/ 1344000 w 3559589"/>
                <a:gd name="connsiteY55" fmla="*/ 2600480 h 3559588"/>
                <a:gd name="connsiteX56" fmla="*/ 1345280 w 3559589"/>
                <a:gd name="connsiteY56" fmla="*/ 2604840 h 3559588"/>
                <a:gd name="connsiteX57" fmla="*/ 1348010 w 3559589"/>
                <a:gd name="connsiteY57" fmla="*/ 2610193 h 3559588"/>
                <a:gd name="connsiteX58" fmla="*/ 1548492 w 3559589"/>
                <a:gd name="connsiteY58" fmla="*/ 2747860 h 3559588"/>
                <a:gd name="connsiteX59" fmla="*/ 2011098 w 3559589"/>
                <a:gd name="connsiteY59" fmla="*/ 2747859 h 3559588"/>
                <a:gd name="connsiteX60" fmla="*/ 2211581 w 3559589"/>
                <a:gd name="connsiteY60" fmla="*/ 2610193 h 3559588"/>
                <a:gd name="connsiteX61" fmla="*/ 2215001 w 3559589"/>
                <a:gd name="connsiteY61" fmla="*/ 2603490 h 3559588"/>
                <a:gd name="connsiteX62" fmla="*/ 2215884 w 3559589"/>
                <a:gd name="connsiteY62" fmla="*/ 2600480 h 3559588"/>
                <a:gd name="connsiteX63" fmla="*/ 2217583 w 3559589"/>
                <a:gd name="connsiteY63" fmla="*/ 2597237 h 3559588"/>
                <a:gd name="connsiteX64" fmla="*/ 2219602 w 3559589"/>
                <a:gd name="connsiteY64" fmla="*/ 2590734 h 3559588"/>
                <a:gd name="connsiteX65" fmla="*/ 2251262 w 3559589"/>
                <a:gd name="connsiteY65" fmla="*/ 2532405 h 3559588"/>
                <a:gd name="connsiteX66" fmla="*/ 2276378 w 3559589"/>
                <a:gd name="connsiteY66" fmla="*/ 2483167 h 3559588"/>
                <a:gd name="connsiteX67" fmla="*/ 2279085 w 3559589"/>
                <a:gd name="connsiteY67" fmla="*/ 2479825 h 3559588"/>
                <a:gd name="connsiteX68" fmla="*/ 2279693 w 3559589"/>
                <a:gd name="connsiteY68" fmla="*/ 2478664 h 3559588"/>
                <a:gd name="connsiteX69" fmla="*/ 2281899 w 3559589"/>
                <a:gd name="connsiteY69" fmla="*/ 2475960 h 3559588"/>
                <a:gd name="connsiteX70" fmla="*/ 2283901 w 3559589"/>
                <a:gd name="connsiteY70" fmla="*/ 2472271 h 3559588"/>
                <a:gd name="connsiteX71" fmla="*/ 2354625 w 3559589"/>
                <a:gd name="connsiteY71" fmla="*/ 2386553 h 3559588"/>
                <a:gd name="connsiteX72" fmla="*/ 2368914 w 3559589"/>
                <a:gd name="connsiteY72" fmla="*/ 2368910 h 3559588"/>
                <a:gd name="connsiteX73" fmla="*/ 2397280 w 3559589"/>
                <a:gd name="connsiteY73" fmla="*/ 2345775 h 3559588"/>
                <a:gd name="connsiteX74" fmla="*/ 2472272 w 3559589"/>
                <a:gd name="connsiteY74" fmla="*/ 2283900 h 3559588"/>
                <a:gd name="connsiteX75" fmla="*/ 2474877 w 3559589"/>
                <a:gd name="connsiteY75" fmla="*/ 2282487 h 3559588"/>
                <a:gd name="connsiteX76" fmla="*/ 2478665 w 3559589"/>
                <a:gd name="connsiteY76" fmla="*/ 2279397 h 3559588"/>
                <a:gd name="connsiteX77" fmla="*/ 2481696 w 3559589"/>
                <a:gd name="connsiteY77" fmla="*/ 2277809 h 3559588"/>
                <a:gd name="connsiteX78" fmla="*/ 2483464 w 3559589"/>
                <a:gd name="connsiteY78" fmla="*/ 2276377 h 3559588"/>
                <a:gd name="connsiteX79" fmla="*/ 2520361 w 3559589"/>
                <a:gd name="connsiteY79" fmla="*/ 2257556 h 3559588"/>
                <a:gd name="connsiteX80" fmla="*/ 2533175 w 3559589"/>
                <a:gd name="connsiteY80" fmla="*/ 2250844 h 3559588"/>
                <a:gd name="connsiteX81" fmla="*/ 2590735 w 3559589"/>
                <a:gd name="connsiteY81" fmla="*/ 2219601 h 3559588"/>
                <a:gd name="connsiteX82" fmla="*/ 2595852 w 3559589"/>
                <a:gd name="connsiteY82" fmla="*/ 2218013 h 3559588"/>
                <a:gd name="connsiteX83" fmla="*/ 2600481 w 3559589"/>
                <a:gd name="connsiteY83" fmla="*/ 2215588 h 3559588"/>
                <a:gd name="connsiteX84" fmla="*/ 2605552 w 3559589"/>
                <a:gd name="connsiteY84" fmla="*/ 2214099 h 3559588"/>
                <a:gd name="connsiteX85" fmla="*/ 2610490 w 3559589"/>
                <a:gd name="connsiteY85" fmla="*/ 2211580 h 3559588"/>
                <a:gd name="connsiteX86" fmla="*/ 2748157 w 3559589"/>
                <a:gd name="connsiteY86" fmla="*/ 2011098 h 3559588"/>
                <a:gd name="connsiteX87" fmla="*/ 2748010 w 3559589"/>
                <a:gd name="connsiteY87" fmla="*/ 1548346 h 3559588"/>
                <a:gd name="connsiteX88" fmla="*/ 2610344 w 3559589"/>
                <a:gd name="connsiteY88" fmla="*/ 1347863 h 3559588"/>
                <a:gd name="connsiteX89" fmla="*/ 2604504 w 3559589"/>
                <a:gd name="connsiteY89" fmla="*/ 1344884 h 3559588"/>
                <a:gd name="connsiteX90" fmla="*/ 2600481 w 3559589"/>
                <a:gd name="connsiteY90" fmla="*/ 1343703 h 3559588"/>
                <a:gd name="connsiteX91" fmla="*/ 2597244 w 3559589"/>
                <a:gd name="connsiteY91" fmla="*/ 1342008 h 3559588"/>
                <a:gd name="connsiteX92" fmla="*/ 2590735 w 3559589"/>
                <a:gd name="connsiteY92" fmla="*/ 1339987 h 3559588"/>
                <a:gd name="connsiteX93" fmla="*/ 2525639 w 3559589"/>
                <a:gd name="connsiteY93" fmla="*/ 1304655 h 3559588"/>
                <a:gd name="connsiteX94" fmla="*/ 2483318 w 3559589"/>
                <a:gd name="connsiteY94" fmla="*/ 1283066 h 3559588"/>
                <a:gd name="connsiteX95" fmla="*/ 2480750 w 3559589"/>
                <a:gd name="connsiteY95" fmla="*/ 1280987 h 3559588"/>
                <a:gd name="connsiteX96" fmla="*/ 2478665 w 3559589"/>
                <a:gd name="connsiteY96" fmla="*/ 1279894 h 3559588"/>
                <a:gd name="connsiteX97" fmla="*/ 2475965 w 3559589"/>
                <a:gd name="connsiteY97" fmla="*/ 1277693 h 3559588"/>
                <a:gd name="connsiteX98" fmla="*/ 2472272 w 3559589"/>
                <a:gd name="connsiteY98" fmla="*/ 1275688 h 3559588"/>
                <a:gd name="connsiteX99" fmla="*/ 2369059 w 3559589"/>
                <a:gd name="connsiteY99" fmla="*/ 1190529 h 3559588"/>
                <a:gd name="connsiteX100" fmla="*/ 2368982 w 3559589"/>
                <a:gd name="connsiteY100" fmla="*/ 1190436 h 3559588"/>
                <a:gd name="connsiteX101" fmla="*/ 2368914 w 3559589"/>
                <a:gd name="connsiteY101" fmla="*/ 1190381 h 3559588"/>
                <a:gd name="connsiteX102" fmla="*/ 2367716 w 3559589"/>
                <a:gd name="connsiteY102" fmla="*/ 1188902 h 3559588"/>
                <a:gd name="connsiteX103" fmla="*/ 2283901 w 3559589"/>
                <a:gd name="connsiteY103" fmla="*/ 1087317 h 3559588"/>
                <a:gd name="connsiteX104" fmla="*/ 2281954 w 3559589"/>
                <a:gd name="connsiteY104" fmla="*/ 1083730 h 3559588"/>
                <a:gd name="connsiteX105" fmla="*/ 2279547 w 3559589"/>
                <a:gd name="connsiteY105" fmla="*/ 1080779 h 3559588"/>
                <a:gd name="connsiteX106" fmla="*/ 2278448 w 3559589"/>
                <a:gd name="connsiteY106" fmla="*/ 1078679 h 3559588"/>
                <a:gd name="connsiteX107" fmla="*/ 2276378 w 3559589"/>
                <a:gd name="connsiteY107" fmla="*/ 1076124 h 3559588"/>
                <a:gd name="connsiteX108" fmla="*/ 2253782 w 3559589"/>
                <a:gd name="connsiteY108" fmla="*/ 1031827 h 3559588"/>
                <a:gd name="connsiteX109" fmla="*/ 2219602 w 3559589"/>
                <a:gd name="connsiteY109" fmla="*/ 968854 h 3559588"/>
                <a:gd name="connsiteX110" fmla="*/ 2217685 w 3559589"/>
                <a:gd name="connsiteY110" fmla="*/ 962679 h 3559588"/>
                <a:gd name="connsiteX111" fmla="*/ 2215738 w 3559589"/>
                <a:gd name="connsiteY111" fmla="*/ 958963 h 3559588"/>
                <a:gd name="connsiteX112" fmla="*/ 2214552 w 3559589"/>
                <a:gd name="connsiteY112" fmla="*/ 954921 h 3559588"/>
                <a:gd name="connsiteX113" fmla="*/ 2211581 w 3559589"/>
                <a:gd name="connsiteY113" fmla="*/ 949098 h 3559588"/>
                <a:gd name="connsiteX114" fmla="*/ 2011098 w 3559589"/>
                <a:gd name="connsiteY114" fmla="*/ 811431 h 3559588"/>
                <a:gd name="connsiteX115" fmla="*/ 697397 w 3559589"/>
                <a:gd name="connsiteY115" fmla="*/ 0 h 3559588"/>
                <a:gd name="connsiteX116" fmla="*/ 700664 w 3559589"/>
                <a:gd name="connsiteY116" fmla="*/ 330 h 3559588"/>
                <a:gd name="connsiteX117" fmla="*/ 829675 w 3559589"/>
                <a:gd name="connsiteY117" fmla="*/ 12621 h 3559588"/>
                <a:gd name="connsiteX118" fmla="*/ 833369 w 3559589"/>
                <a:gd name="connsiteY118" fmla="*/ 13708 h 3559588"/>
                <a:gd name="connsiteX119" fmla="*/ 837946 w 3559589"/>
                <a:gd name="connsiteY119" fmla="*/ 14169 h 3559588"/>
                <a:gd name="connsiteX120" fmla="*/ 892596 w 3559589"/>
                <a:gd name="connsiteY120" fmla="*/ 31133 h 3559588"/>
                <a:gd name="connsiteX121" fmla="*/ 958066 w 3559589"/>
                <a:gd name="connsiteY121" fmla="*/ 50396 h 3559588"/>
                <a:gd name="connsiteX122" fmla="*/ 958458 w 3559589"/>
                <a:gd name="connsiteY122" fmla="*/ 50600 h 3559588"/>
                <a:gd name="connsiteX123" fmla="*/ 959110 w 3559589"/>
                <a:gd name="connsiteY123" fmla="*/ 50792 h 3559588"/>
                <a:gd name="connsiteX124" fmla="*/ 963744 w 3559589"/>
                <a:gd name="connsiteY124" fmla="*/ 53219 h 3559588"/>
                <a:gd name="connsiteX125" fmla="*/ 968855 w 3559589"/>
                <a:gd name="connsiteY125" fmla="*/ 54805 h 3559588"/>
                <a:gd name="connsiteX126" fmla="*/ 1026356 w 3559589"/>
                <a:gd name="connsiteY126" fmla="*/ 86016 h 3559588"/>
                <a:gd name="connsiteX127" fmla="*/ 1032048 w 3559589"/>
                <a:gd name="connsiteY127" fmla="*/ 88997 h 3559588"/>
                <a:gd name="connsiteX128" fmla="*/ 1078713 w 3559589"/>
                <a:gd name="connsiteY128" fmla="*/ 113346 h 3559588"/>
                <a:gd name="connsiteX129" fmla="*/ 1079048 w 3559589"/>
                <a:gd name="connsiteY129" fmla="*/ 113617 h 3559588"/>
                <a:gd name="connsiteX130" fmla="*/ 1080926 w 3559589"/>
                <a:gd name="connsiteY130" fmla="*/ 114601 h 3559588"/>
                <a:gd name="connsiteX131" fmla="*/ 1084720 w 3559589"/>
                <a:gd name="connsiteY131" fmla="*/ 117695 h 3559588"/>
                <a:gd name="connsiteX132" fmla="*/ 1087317 w 3559589"/>
                <a:gd name="connsiteY132" fmla="*/ 119105 h 3559588"/>
                <a:gd name="connsiteX133" fmla="*/ 1158618 w 3559589"/>
                <a:gd name="connsiteY133" fmla="*/ 177933 h 3559588"/>
                <a:gd name="connsiteX134" fmla="*/ 1187743 w 3559589"/>
                <a:gd name="connsiteY134" fmla="*/ 201474 h 3559588"/>
                <a:gd name="connsiteX135" fmla="*/ 1188365 w 3559589"/>
                <a:gd name="connsiteY135" fmla="*/ 202228 h 3559588"/>
                <a:gd name="connsiteX136" fmla="*/ 1190677 w 3559589"/>
                <a:gd name="connsiteY136" fmla="*/ 204114 h 3559588"/>
                <a:gd name="connsiteX137" fmla="*/ 1205082 w 3559589"/>
                <a:gd name="connsiteY137" fmla="*/ 221900 h 3559588"/>
                <a:gd name="connsiteX138" fmla="*/ 1275688 w 3559589"/>
                <a:gd name="connsiteY138" fmla="*/ 307476 h 3559588"/>
                <a:gd name="connsiteX139" fmla="*/ 1276536 w 3559589"/>
                <a:gd name="connsiteY139" fmla="*/ 309036 h 3559588"/>
                <a:gd name="connsiteX140" fmla="*/ 1277905 w 3559589"/>
                <a:gd name="connsiteY140" fmla="*/ 310696 h 3559588"/>
                <a:gd name="connsiteX141" fmla="*/ 1279638 w 3559589"/>
                <a:gd name="connsiteY141" fmla="*/ 313957 h 3559588"/>
                <a:gd name="connsiteX142" fmla="*/ 1283213 w 3559589"/>
                <a:gd name="connsiteY142" fmla="*/ 318371 h 3559588"/>
                <a:gd name="connsiteX143" fmla="*/ 1308363 w 3559589"/>
                <a:gd name="connsiteY143" fmla="*/ 367673 h 3559588"/>
                <a:gd name="connsiteX144" fmla="*/ 1339988 w 3559589"/>
                <a:gd name="connsiteY144" fmla="*/ 425938 h 3559588"/>
                <a:gd name="connsiteX145" fmla="*/ 1341174 w 3559589"/>
                <a:gd name="connsiteY145" fmla="*/ 429758 h 3559588"/>
                <a:gd name="connsiteX146" fmla="*/ 1342436 w 3559589"/>
                <a:gd name="connsiteY146" fmla="*/ 432133 h 3559588"/>
                <a:gd name="connsiteX147" fmla="*/ 1344138 w 3559589"/>
                <a:gd name="connsiteY147" fmla="*/ 437805 h 3559588"/>
                <a:gd name="connsiteX148" fmla="*/ 1348010 w 3559589"/>
                <a:gd name="connsiteY148" fmla="*/ 445397 h 3559588"/>
                <a:gd name="connsiteX149" fmla="*/ 1548492 w 3559589"/>
                <a:gd name="connsiteY149" fmla="*/ 583064 h 3559588"/>
                <a:gd name="connsiteX150" fmla="*/ 2011098 w 3559589"/>
                <a:gd name="connsiteY150" fmla="*/ 583063 h 3559588"/>
                <a:gd name="connsiteX151" fmla="*/ 2211581 w 3559589"/>
                <a:gd name="connsiteY151" fmla="*/ 445397 h 3559588"/>
                <a:gd name="connsiteX152" fmla="*/ 2215702 w 3559589"/>
                <a:gd name="connsiteY152" fmla="*/ 437318 h 3559588"/>
                <a:gd name="connsiteX153" fmla="*/ 2217302 w 3559589"/>
                <a:gd name="connsiteY153" fmla="*/ 431987 h 3559588"/>
                <a:gd name="connsiteX154" fmla="*/ 2218317 w 3559589"/>
                <a:gd name="connsiteY154" fmla="*/ 430076 h 3559588"/>
                <a:gd name="connsiteX155" fmla="*/ 2219602 w 3559589"/>
                <a:gd name="connsiteY155" fmla="*/ 425938 h 3559588"/>
                <a:gd name="connsiteX156" fmla="*/ 2251262 w 3559589"/>
                <a:gd name="connsiteY156" fmla="*/ 367608 h 3559588"/>
                <a:gd name="connsiteX157" fmla="*/ 2276378 w 3559589"/>
                <a:gd name="connsiteY157" fmla="*/ 318371 h 3559588"/>
                <a:gd name="connsiteX158" fmla="*/ 2280152 w 3559589"/>
                <a:gd name="connsiteY158" fmla="*/ 313711 h 3559588"/>
                <a:gd name="connsiteX159" fmla="*/ 2281832 w 3559589"/>
                <a:gd name="connsiteY159" fmla="*/ 310549 h 3559588"/>
                <a:gd name="connsiteX160" fmla="*/ 2283001 w 3559589"/>
                <a:gd name="connsiteY160" fmla="*/ 309134 h 3559588"/>
                <a:gd name="connsiteX161" fmla="*/ 2283901 w 3559589"/>
                <a:gd name="connsiteY161" fmla="*/ 307476 h 3559588"/>
                <a:gd name="connsiteX162" fmla="*/ 2354623 w 3559589"/>
                <a:gd name="connsiteY162" fmla="*/ 221760 h 3559588"/>
                <a:gd name="connsiteX163" fmla="*/ 2368914 w 3559589"/>
                <a:gd name="connsiteY163" fmla="*/ 204114 h 3559588"/>
                <a:gd name="connsiteX164" fmla="*/ 2371305 w 3559589"/>
                <a:gd name="connsiteY164" fmla="*/ 202164 h 3559588"/>
                <a:gd name="connsiteX165" fmla="*/ 2371995 w 3559589"/>
                <a:gd name="connsiteY165" fmla="*/ 201328 h 3559588"/>
                <a:gd name="connsiteX166" fmla="*/ 2402369 w 3559589"/>
                <a:gd name="connsiteY166" fmla="*/ 176780 h 3559588"/>
                <a:gd name="connsiteX167" fmla="*/ 2472272 w 3559589"/>
                <a:gd name="connsiteY167" fmla="*/ 119105 h 3559588"/>
                <a:gd name="connsiteX168" fmla="*/ 2474876 w 3559589"/>
                <a:gd name="connsiteY168" fmla="*/ 117691 h 3559588"/>
                <a:gd name="connsiteX169" fmla="*/ 2478665 w 3559589"/>
                <a:gd name="connsiteY169" fmla="*/ 114601 h 3559588"/>
                <a:gd name="connsiteX170" fmla="*/ 2480479 w 3559589"/>
                <a:gd name="connsiteY170" fmla="*/ 113651 h 3559588"/>
                <a:gd name="connsiteX171" fmla="*/ 2480977 w 3559589"/>
                <a:gd name="connsiteY171" fmla="*/ 113248 h 3559588"/>
                <a:gd name="connsiteX172" fmla="*/ 2534402 w 3559589"/>
                <a:gd name="connsiteY172" fmla="*/ 85382 h 3559588"/>
                <a:gd name="connsiteX173" fmla="*/ 2590735 w 3559589"/>
                <a:gd name="connsiteY173" fmla="*/ 54805 h 3559588"/>
                <a:gd name="connsiteX174" fmla="*/ 2595852 w 3559589"/>
                <a:gd name="connsiteY174" fmla="*/ 53217 h 3559588"/>
                <a:gd name="connsiteX175" fmla="*/ 2600481 w 3559589"/>
                <a:gd name="connsiteY175" fmla="*/ 50792 h 3559588"/>
                <a:gd name="connsiteX176" fmla="*/ 2601018 w 3559589"/>
                <a:gd name="connsiteY176" fmla="*/ 50634 h 3559588"/>
                <a:gd name="connsiteX177" fmla="*/ 2601590 w 3559589"/>
                <a:gd name="connsiteY177" fmla="*/ 50336 h 3559588"/>
                <a:gd name="connsiteX178" fmla="*/ 2668629 w 3559589"/>
                <a:gd name="connsiteY178" fmla="*/ 30625 h 3559588"/>
                <a:gd name="connsiteX179" fmla="*/ 2721643 w 3559589"/>
                <a:gd name="connsiteY179" fmla="*/ 14169 h 3559588"/>
                <a:gd name="connsiteX180" fmla="*/ 2726143 w 3559589"/>
                <a:gd name="connsiteY180" fmla="*/ 13715 h 3559588"/>
                <a:gd name="connsiteX181" fmla="*/ 2729961 w 3559589"/>
                <a:gd name="connsiteY181" fmla="*/ 12593 h 3559588"/>
                <a:gd name="connsiteX182" fmla="*/ 2858381 w 3559589"/>
                <a:gd name="connsiteY182" fmla="*/ 385 h 3559588"/>
                <a:gd name="connsiteX183" fmla="*/ 2862193 w 3559589"/>
                <a:gd name="connsiteY183" fmla="*/ 0 h 3559588"/>
                <a:gd name="connsiteX184" fmla="*/ 2865460 w 3559589"/>
                <a:gd name="connsiteY184" fmla="*/ 330 h 3559588"/>
                <a:gd name="connsiteX185" fmla="*/ 2994471 w 3559589"/>
                <a:gd name="connsiteY185" fmla="*/ 12621 h 3559588"/>
                <a:gd name="connsiteX186" fmla="*/ 2997105 w 3559589"/>
                <a:gd name="connsiteY186" fmla="*/ 13396 h 3559588"/>
                <a:gd name="connsiteX187" fmla="*/ 2997850 w 3559589"/>
                <a:gd name="connsiteY187" fmla="*/ 13469 h 3559588"/>
                <a:gd name="connsiteX188" fmla="*/ 2998886 w 3559589"/>
                <a:gd name="connsiteY188" fmla="*/ 13780 h 3559588"/>
                <a:gd name="connsiteX189" fmla="*/ 3002742 w 3559589"/>
                <a:gd name="connsiteY189" fmla="*/ 14169 h 3559588"/>
                <a:gd name="connsiteX190" fmla="*/ 3057390 w 3559589"/>
                <a:gd name="connsiteY190" fmla="*/ 31133 h 3559588"/>
                <a:gd name="connsiteX191" fmla="*/ 3122862 w 3559589"/>
                <a:gd name="connsiteY191" fmla="*/ 50396 h 3559588"/>
                <a:gd name="connsiteX192" fmla="*/ 3125486 w 3559589"/>
                <a:gd name="connsiteY192" fmla="*/ 51765 h 3559588"/>
                <a:gd name="connsiteX193" fmla="*/ 3127458 w 3559589"/>
                <a:gd name="connsiteY193" fmla="*/ 52356 h 3559588"/>
                <a:gd name="connsiteX194" fmla="*/ 3129840 w 3559589"/>
                <a:gd name="connsiteY194" fmla="*/ 53622 h 3559588"/>
                <a:gd name="connsiteX195" fmla="*/ 3133650 w 3559589"/>
                <a:gd name="connsiteY195" fmla="*/ 54805 h 3559588"/>
                <a:gd name="connsiteX196" fmla="*/ 3191703 w 3559589"/>
                <a:gd name="connsiteY196" fmla="*/ 86315 h 3559588"/>
                <a:gd name="connsiteX197" fmla="*/ 3243509 w 3559589"/>
                <a:gd name="connsiteY197" fmla="*/ 113346 h 3559588"/>
                <a:gd name="connsiteX198" fmla="*/ 3245961 w 3559589"/>
                <a:gd name="connsiteY198" fmla="*/ 115328 h 3559588"/>
                <a:gd name="connsiteX199" fmla="*/ 3248895 w 3559589"/>
                <a:gd name="connsiteY199" fmla="*/ 116887 h 3559588"/>
                <a:gd name="connsiteX200" fmla="*/ 3250561 w 3559589"/>
                <a:gd name="connsiteY200" fmla="*/ 118262 h 3559588"/>
                <a:gd name="connsiteX201" fmla="*/ 3252113 w 3559589"/>
                <a:gd name="connsiteY201" fmla="*/ 119105 h 3559588"/>
                <a:gd name="connsiteX202" fmla="*/ 3323404 w 3559589"/>
                <a:gd name="connsiteY202" fmla="*/ 177925 h 3559588"/>
                <a:gd name="connsiteX203" fmla="*/ 3352539 w 3559589"/>
                <a:gd name="connsiteY203" fmla="*/ 201474 h 3559588"/>
                <a:gd name="connsiteX204" fmla="*/ 3353804 w 3559589"/>
                <a:gd name="connsiteY204" fmla="*/ 203007 h 3559588"/>
                <a:gd name="connsiteX205" fmla="*/ 3355326 w 3559589"/>
                <a:gd name="connsiteY205" fmla="*/ 204263 h 3559588"/>
                <a:gd name="connsiteX206" fmla="*/ 3356577 w 3559589"/>
                <a:gd name="connsiteY206" fmla="*/ 205779 h 3559588"/>
                <a:gd name="connsiteX207" fmla="*/ 3358116 w 3559589"/>
                <a:gd name="connsiteY207" fmla="*/ 207050 h 3559588"/>
                <a:gd name="connsiteX208" fmla="*/ 3381638 w 3559589"/>
                <a:gd name="connsiteY208" fmla="*/ 236153 h 3559588"/>
                <a:gd name="connsiteX209" fmla="*/ 3440484 w 3559589"/>
                <a:gd name="connsiteY209" fmla="*/ 307476 h 3559588"/>
                <a:gd name="connsiteX210" fmla="*/ 3441331 w 3559589"/>
                <a:gd name="connsiteY210" fmla="*/ 309036 h 3559588"/>
                <a:gd name="connsiteX211" fmla="*/ 3442701 w 3559589"/>
                <a:gd name="connsiteY211" fmla="*/ 310696 h 3559588"/>
                <a:gd name="connsiteX212" fmla="*/ 3444269 w 3559589"/>
                <a:gd name="connsiteY212" fmla="*/ 313647 h 3559588"/>
                <a:gd name="connsiteX213" fmla="*/ 3446196 w 3559589"/>
                <a:gd name="connsiteY213" fmla="*/ 316031 h 3559588"/>
                <a:gd name="connsiteX214" fmla="*/ 3472541 w 3559589"/>
                <a:gd name="connsiteY214" fmla="*/ 366536 h 3559588"/>
                <a:gd name="connsiteX215" fmla="*/ 3504784 w 3559589"/>
                <a:gd name="connsiteY215" fmla="*/ 425938 h 3559588"/>
                <a:gd name="connsiteX216" fmla="*/ 3505970 w 3559589"/>
                <a:gd name="connsiteY216" fmla="*/ 429758 h 3559588"/>
                <a:gd name="connsiteX217" fmla="*/ 3507232 w 3559589"/>
                <a:gd name="connsiteY217" fmla="*/ 432133 h 3559588"/>
                <a:gd name="connsiteX218" fmla="*/ 3507873 w 3559589"/>
                <a:gd name="connsiteY218" fmla="*/ 434269 h 3559588"/>
                <a:gd name="connsiteX219" fmla="*/ 3509110 w 3559589"/>
                <a:gd name="connsiteY219" fmla="*/ 436642 h 3559588"/>
                <a:gd name="connsiteX220" fmla="*/ 3527172 w 3559589"/>
                <a:gd name="connsiteY220" fmla="*/ 498062 h 3559588"/>
                <a:gd name="connsiteX221" fmla="*/ 3545420 w 3559589"/>
                <a:gd name="connsiteY221" fmla="*/ 556847 h 3559588"/>
                <a:gd name="connsiteX222" fmla="*/ 3545810 w 3559589"/>
                <a:gd name="connsiteY222" fmla="*/ 560710 h 3559588"/>
                <a:gd name="connsiteX223" fmla="*/ 3546119 w 3559589"/>
                <a:gd name="connsiteY223" fmla="*/ 561740 h 3559588"/>
                <a:gd name="connsiteX224" fmla="*/ 3546231 w 3559589"/>
                <a:gd name="connsiteY224" fmla="*/ 562870 h 3559588"/>
                <a:gd name="connsiteX225" fmla="*/ 3546859 w 3559589"/>
                <a:gd name="connsiteY225" fmla="*/ 565006 h 3559588"/>
                <a:gd name="connsiteX226" fmla="*/ 3557224 w 3559589"/>
                <a:gd name="connsiteY226" fmla="*/ 673942 h 3559588"/>
                <a:gd name="connsiteX227" fmla="*/ 3559589 w 3559589"/>
                <a:gd name="connsiteY227" fmla="*/ 697396 h 3559588"/>
                <a:gd name="connsiteX228" fmla="*/ 3556718 w 3559589"/>
                <a:gd name="connsiteY228" fmla="*/ 725877 h 3559588"/>
                <a:gd name="connsiteX229" fmla="*/ 3548339 w 3559589"/>
                <a:gd name="connsiteY229" fmla="*/ 813931 h 3559588"/>
                <a:gd name="connsiteX230" fmla="*/ 3546913 w 3559589"/>
                <a:gd name="connsiteY230" fmla="*/ 829276 h 3559588"/>
                <a:gd name="connsiteX231" fmla="*/ 3546863 w 3559589"/>
                <a:gd name="connsiteY231" fmla="*/ 829446 h 3559588"/>
                <a:gd name="connsiteX232" fmla="*/ 3546859 w 3559589"/>
                <a:gd name="connsiteY232" fmla="*/ 829489 h 3559588"/>
                <a:gd name="connsiteX233" fmla="*/ 3545967 w 3559589"/>
                <a:gd name="connsiteY233" fmla="*/ 832522 h 3559588"/>
                <a:gd name="connsiteX234" fmla="*/ 3545420 w 3559589"/>
                <a:gd name="connsiteY234" fmla="*/ 837946 h 3559588"/>
                <a:gd name="connsiteX235" fmla="*/ 3526015 w 3559589"/>
                <a:gd name="connsiteY235" fmla="*/ 900457 h 3559588"/>
                <a:gd name="connsiteX236" fmla="*/ 3508796 w 3559589"/>
                <a:gd name="connsiteY236" fmla="*/ 959110 h 3559588"/>
                <a:gd name="connsiteX237" fmla="*/ 3506372 w 3559589"/>
                <a:gd name="connsiteY237" fmla="*/ 963738 h 3559588"/>
                <a:gd name="connsiteX238" fmla="*/ 3504784 w 3559589"/>
                <a:gd name="connsiteY238" fmla="*/ 968854 h 3559588"/>
                <a:gd name="connsiteX239" fmla="*/ 3473542 w 3559589"/>
                <a:gd name="connsiteY239" fmla="*/ 1026413 h 3559588"/>
                <a:gd name="connsiteX240" fmla="*/ 3444987 w 3559589"/>
                <a:gd name="connsiteY240" fmla="*/ 1080926 h 3559588"/>
                <a:gd name="connsiteX241" fmla="*/ 3441896 w 3559589"/>
                <a:gd name="connsiteY241" fmla="*/ 1084716 h 3559588"/>
                <a:gd name="connsiteX242" fmla="*/ 3440484 w 3559589"/>
                <a:gd name="connsiteY242" fmla="*/ 1087317 h 3559588"/>
                <a:gd name="connsiteX243" fmla="*/ 3378663 w 3559589"/>
                <a:gd name="connsiteY243" fmla="*/ 1162245 h 3559588"/>
                <a:gd name="connsiteX244" fmla="*/ 3358955 w 3559589"/>
                <a:gd name="connsiteY244" fmla="*/ 1186409 h 3559588"/>
                <a:gd name="connsiteX245" fmla="*/ 3358116 w 3559589"/>
                <a:gd name="connsiteY245" fmla="*/ 1187446 h 3559588"/>
                <a:gd name="connsiteX246" fmla="*/ 3358093 w 3559589"/>
                <a:gd name="connsiteY246" fmla="*/ 1187465 h 3559588"/>
                <a:gd name="connsiteX247" fmla="*/ 3355474 w 3559589"/>
                <a:gd name="connsiteY247" fmla="*/ 1190676 h 3559588"/>
                <a:gd name="connsiteX248" fmla="*/ 3337762 w 3559589"/>
                <a:gd name="connsiteY248" fmla="*/ 1205021 h 3559588"/>
                <a:gd name="connsiteX249" fmla="*/ 3252113 w 3559589"/>
                <a:gd name="connsiteY249" fmla="*/ 1275688 h 3559588"/>
                <a:gd name="connsiteX250" fmla="*/ 3249512 w 3559589"/>
                <a:gd name="connsiteY250" fmla="*/ 1277100 h 3559588"/>
                <a:gd name="connsiteX251" fmla="*/ 3248895 w 3559589"/>
                <a:gd name="connsiteY251" fmla="*/ 1277609 h 3559588"/>
                <a:gd name="connsiteX252" fmla="*/ 3246686 w 3559589"/>
                <a:gd name="connsiteY252" fmla="*/ 1278782 h 3559588"/>
                <a:gd name="connsiteX253" fmla="*/ 3241217 w 3559589"/>
                <a:gd name="connsiteY253" fmla="*/ 1283212 h 3559588"/>
                <a:gd name="connsiteX254" fmla="*/ 3191936 w 3559589"/>
                <a:gd name="connsiteY254" fmla="*/ 1308351 h 3559588"/>
                <a:gd name="connsiteX255" fmla="*/ 3133650 w 3559589"/>
                <a:gd name="connsiteY255" fmla="*/ 1339987 h 3559588"/>
                <a:gd name="connsiteX256" fmla="*/ 3128499 w 3559589"/>
                <a:gd name="connsiteY256" fmla="*/ 1341586 h 3559588"/>
                <a:gd name="connsiteX257" fmla="*/ 3127458 w 3559589"/>
                <a:gd name="connsiteY257" fmla="*/ 1342140 h 3559588"/>
                <a:gd name="connsiteX258" fmla="*/ 3123185 w 3559589"/>
                <a:gd name="connsiteY258" fmla="*/ 1343422 h 3559588"/>
                <a:gd name="connsiteX259" fmla="*/ 3114191 w 3559589"/>
                <a:gd name="connsiteY259" fmla="*/ 1348009 h 3559588"/>
                <a:gd name="connsiteX260" fmla="*/ 2976524 w 3559589"/>
                <a:gd name="connsiteY260" fmla="*/ 1548492 h 3559588"/>
                <a:gd name="connsiteX261" fmla="*/ 2976525 w 3559589"/>
                <a:gd name="connsiteY261" fmla="*/ 2011098 h 3559588"/>
                <a:gd name="connsiteX262" fmla="*/ 3114191 w 3559589"/>
                <a:gd name="connsiteY262" fmla="*/ 2211580 h 3559588"/>
                <a:gd name="connsiteX263" fmla="*/ 3121765 w 3559589"/>
                <a:gd name="connsiteY263" fmla="*/ 2215444 h 3559588"/>
                <a:gd name="connsiteX264" fmla="*/ 3127458 w 3559589"/>
                <a:gd name="connsiteY264" fmla="*/ 2217152 h 3559588"/>
                <a:gd name="connsiteX265" fmla="*/ 3129842 w 3559589"/>
                <a:gd name="connsiteY265" fmla="*/ 2218419 h 3559588"/>
                <a:gd name="connsiteX266" fmla="*/ 3133650 w 3559589"/>
                <a:gd name="connsiteY266" fmla="*/ 2219601 h 3559588"/>
                <a:gd name="connsiteX267" fmla="*/ 3191977 w 3559589"/>
                <a:gd name="connsiteY267" fmla="*/ 2251260 h 3559588"/>
                <a:gd name="connsiteX268" fmla="*/ 3241216 w 3559589"/>
                <a:gd name="connsiteY268" fmla="*/ 2276377 h 3559588"/>
                <a:gd name="connsiteX269" fmla="*/ 3245616 w 3559589"/>
                <a:gd name="connsiteY269" fmla="*/ 2279940 h 3559588"/>
                <a:gd name="connsiteX270" fmla="*/ 3248895 w 3559589"/>
                <a:gd name="connsiteY270" fmla="*/ 2281683 h 3559588"/>
                <a:gd name="connsiteX271" fmla="*/ 3250560 w 3559589"/>
                <a:gd name="connsiteY271" fmla="*/ 2283057 h 3559588"/>
                <a:gd name="connsiteX272" fmla="*/ 3252113 w 3559589"/>
                <a:gd name="connsiteY272" fmla="*/ 2283900 h 3559588"/>
                <a:gd name="connsiteX273" fmla="*/ 3337860 w 3559589"/>
                <a:gd name="connsiteY273" fmla="*/ 2354649 h 3559588"/>
                <a:gd name="connsiteX274" fmla="*/ 3355474 w 3559589"/>
                <a:gd name="connsiteY274" fmla="*/ 2368914 h 3559588"/>
                <a:gd name="connsiteX275" fmla="*/ 3357349 w 3559589"/>
                <a:gd name="connsiteY275" fmla="*/ 2371213 h 3559588"/>
                <a:gd name="connsiteX276" fmla="*/ 3358116 w 3559589"/>
                <a:gd name="connsiteY276" fmla="*/ 2371846 h 3559588"/>
                <a:gd name="connsiteX277" fmla="*/ 3381635 w 3559589"/>
                <a:gd name="connsiteY277" fmla="*/ 2400946 h 3559588"/>
                <a:gd name="connsiteX278" fmla="*/ 3440484 w 3559589"/>
                <a:gd name="connsiteY278" fmla="*/ 2472272 h 3559588"/>
                <a:gd name="connsiteX279" fmla="*/ 3441899 w 3559589"/>
                <a:gd name="connsiteY279" fmla="*/ 2474879 h 3559588"/>
                <a:gd name="connsiteX280" fmla="*/ 3444987 w 3559589"/>
                <a:gd name="connsiteY280" fmla="*/ 2478664 h 3559588"/>
                <a:gd name="connsiteX281" fmla="*/ 3445979 w 3559589"/>
                <a:gd name="connsiteY281" fmla="*/ 2480558 h 3559588"/>
                <a:gd name="connsiteX282" fmla="*/ 3446196 w 3559589"/>
                <a:gd name="connsiteY282" fmla="*/ 2480827 h 3559588"/>
                <a:gd name="connsiteX283" fmla="*/ 3464485 w 3559589"/>
                <a:gd name="connsiteY283" fmla="*/ 2515888 h 3559588"/>
                <a:gd name="connsiteX284" fmla="*/ 3473504 w 3559589"/>
                <a:gd name="connsiteY284" fmla="*/ 2533107 h 3559588"/>
                <a:gd name="connsiteX285" fmla="*/ 3504784 w 3559589"/>
                <a:gd name="connsiteY285" fmla="*/ 2590735 h 3559588"/>
                <a:gd name="connsiteX286" fmla="*/ 3506374 w 3559589"/>
                <a:gd name="connsiteY286" fmla="*/ 2595857 h 3559588"/>
                <a:gd name="connsiteX287" fmla="*/ 3508796 w 3559589"/>
                <a:gd name="connsiteY287" fmla="*/ 2600480 h 3559588"/>
                <a:gd name="connsiteX288" fmla="*/ 3509034 w 3559589"/>
                <a:gd name="connsiteY288" fmla="*/ 2601292 h 3559588"/>
                <a:gd name="connsiteX289" fmla="*/ 3509110 w 3559589"/>
                <a:gd name="connsiteY289" fmla="*/ 2601438 h 3559588"/>
                <a:gd name="connsiteX290" fmla="*/ 3527176 w 3559589"/>
                <a:gd name="connsiteY290" fmla="*/ 2662871 h 3559588"/>
                <a:gd name="connsiteX291" fmla="*/ 3545420 w 3559589"/>
                <a:gd name="connsiteY291" fmla="*/ 2721643 h 3559588"/>
                <a:gd name="connsiteX292" fmla="*/ 3545921 w 3559589"/>
                <a:gd name="connsiteY292" fmla="*/ 2726613 h 3559588"/>
                <a:gd name="connsiteX293" fmla="*/ 3546859 w 3559589"/>
                <a:gd name="connsiteY293" fmla="*/ 2729803 h 3559588"/>
                <a:gd name="connsiteX294" fmla="*/ 3546905 w 3559589"/>
                <a:gd name="connsiteY294" fmla="*/ 2730288 h 3559588"/>
                <a:gd name="connsiteX295" fmla="*/ 3546913 w 3559589"/>
                <a:gd name="connsiteY295" fmla="*/ 2730314 h 3559588"/>
                <a:gd name="connsiteX296" fmla="*/ 3547133 w 3559589"/>
                <a:gd name="connsiteY296" fmla="*/ 2732681 h 3559588"/>
                <a:gd name="connsiteX297" fmla="*/ 3557221 w 3559589"/>
                <a:gd name="connsiteY297" fmla="*/ 2838700 h 3559588"/>
                <a:gd name="connsiteX298" fmla="*/ 3559589 w 3559589"/>
                <a:gd name="connsiteY298" fmla="*/ 2862193 h 3559588"/>
                <a:gd name="connsiteX299" fmla="*/ 3556964 w 3559589"/>
                <a:gd name="connsiteY299" fmla="*/ 2888233 h 3559588"/>
                <a:gd name="connsiteX300" fmla="*/ 3556600 w 3559589"/>
                <a:gd name="connsiteY300" fmla="*/ 2891909 h 3559588"/>
                <a:gd name="connsiteX301" fmla="*/ 3546859 w 3559589"/>
                <a:gd name="connsiteY301" fmla="*/ 2994285 h 3559588"/>
                <a:gd name="connsiteX302" fmla="*/ 3546274 w 3559589"/>
                <a:gd name="connsiteY302" fmla="*/ 2996273 h 3559588"/>
                <a:gd name="connsiteX303" fmla="*/ 3546118 w 3559589"/>
                <a:gd name="connsiteY303" fmla="*/ 2997850 h 3559588"/>
                <a:gd name="connsiteX304" fmla="*/ 3545810 w 3559589"/>
                <a:gd name="connsiteY304" fmla="*/ 2998879 h 3559588"/>
                <a:gd name="connsiteX305" fmla="*/ 3545420 w 3559589"/>
                <a:gd name="connsiteY305" fmla="*/ 3002742 h 3559588"/>
                <a:gd name="connsiteX306" fmla="*/ 3525511 w 3559589"/>
                <a:gd name="connsiteY306" fmla="*/ 3066881 h 3559588"/>
                <a:gd name="connsiteX307" fmla="*/ 3509110 w 3559589"/>
                <a:gd name="connsiteY307" fmla="*/ 3122650 h 3559588"/>
                <a:gd name="connsiteX308" fmla="*/ 3508082 w 3559589"/>
                <a:gd name="connsiteY308" fmla="*/ 3124620 h 3559588"/>
                <a:gd name="connsiteX309" fmla="*/ 3507231 w 3559589"/>
                <a:gd name="connsiteY309" fmla="*/ 3127457 h 3559588"/>
                <a:gd name="connsiteX310" fmla="*/ 3505969 w 3559589"/>
                <a:gd name="connsiteY310" fmla="*/ 3129833 h 3559588"/>
                <a:gd name="connsiteX311" fmla="*/ 3504784 w 3559589"/>
                <a:gd name="connsiteY311" fmla="*/ 3133650 h 3559588"/>
                <a:gd name="connsiteX312" fmla="*/ 3468563 w 3559589"/>
                <a:gd name="connsiteY312" fmla="*/ 3200382 h 3559588"/>
                <a:gd name="connsiteX313" fmla="*/ 3446196 w 3559589"/>
                <a:gd name="connsiteY313" fmla="*/ 3243261 h 3559588"/>
                <a:gd name="connsiteX314" fmla="*/ 3444730 w 3559589"/>
                <a:gd name="connsiteY314" fmla="*/ 3245075 h 3559588"/>
                <a:gd name="connsiteX315" fmla="*/ 3442700 w 3559589"/>
                <a:gd name="connsiteY315" fmla="*/ 3248895 h 3559588"/>
                <a:gd name="connsiteX316" fmla="*/ 3441330 w 3559589"/>
                <a:gd name="connsiteY316" fmla="*/ 3250555 h 3559588"/>
                <a:gd name="connsiteX317" fmla="*/ 3440484 w 3559589"/>
                <a:gd name="connsiteY317" fmla="*/ 3252113 h 3559588"/>
                <a:gd name="connsiteX318" fmla="*/ 3369918 w 3559589"/>
                <a:gd name="connsiteY318" fmla="*/ 3337639 h 3559588"/>
                <a:gd name="connsiteX319" fmla="*/ 3358116 w 3559589"/>
                <a:gd name="connsiteY319" fmla="*/ 3352242 h 3559588"/>
                <a:gd name="connsiteX320" fmla="*/ 3357344 w 3559589"/>
                <a:gd name="connsiteY320" fmla="*/ 3352880 h 3559588"/>
                <a:gd name="connsiteX321" fmla="*/ 3355326 w 3559589"/>
                <a:gd name="connsiteY321" fmla="*/ 3355326 h 3559588"/>
                <a:gd name="connsiteX322" fmla="*/ 3353804 w 3559589"/>
                <a:gd name="connsiteY322" fmla="*/ 3356581 h 3559588"/>
                <a:gd name="connsiteX323" fmla="*/ 3352538 w 3559589"/>
                <a:gd name="connsiteY323" fmla="*/ 3358116 h 3559588"/>
                <a:gd name="connsiteX324" fmla="*/ 3323518 w 3559589"/>
                <a:gd name="connsiteY324" fmla="*/ 3381570 h 3559588"/>
                <a:gd name="connsiteX325" fmla="*/ 3252113 w 3559589"/>
                <a:gd name="connsiteY325" fmla="*/ 3440484 h 3559588"/>
                <a:gd name="connsiteX326" fmla="*/ 3249511 w 3559589"/>
                <a:gd name="connsiteY326" fmla="*/ 3441896 h 3559588"/>
                <a:gd name="connsiteX327" fmla="*/ 3248895 w 3559589"/>
                <a:gd name="connsiteY327" fmla="*/ 3442404 h 3559588"/>
                <a:gd name="connsiteX328" fmla="*/ 3247003 w 3559589"/>
                <a:gd name="connsiteY328" fmla="*/ 3443410 h 3559588"/>
                <a:gd name="connsiteX329" fmla="*/ 3243557 w 3559589"/>
                <a:gd name="connsiteY329" fmla="*/ 3446195 h 3559588"/>
                <a:gd name="connsiteX330" fmla="*/ 3193111 w 3559589"/>
                <a:gd name="connsiteY330" fmla="*/ 3472509 h 3559588"/>
                <a:gd name="connsiteX331" fmla="*/ 3133650 w 3559589"/>
                <a:gd name="connsiteY331" fmla="*/ 3504783 h 3559588"/>
                <a:gd name="connsiteX332" fmla="*/ 3128497 w 3559589"/>
                <a:gd name="connsiteY332" fmla="*/ 3506383 h 3559588"/>
                <a:gd name="connsiteX333" fmla="*/ 3127458 w 3559589"/>
                <a:gd name="connsiteY333" fmla="*/ 3506935 h 3559588"/>
                <a:gd name="connsiteX334" fmla="*/ 3126647 w 3559589"/>
                <a:gd name="connsiteY334" fmla="*/ 3507178 h 3559588"/>
                <a:gd name="connsiteX335" fmla="*/ 3122946 w 3559589"/>
                <a:gd name="connsiteY335" fmla="*/ 3509109 h 3559588"/>
                <a:gd name="connsiteX336" fmla="*/ 3061574 w 3559589"/>
                <a:gd name="connsiteY336" fmla="*/ 3527157 h 3559588"/>
                <a:gd name="connsiteX337" fmla="*/ 3002742 w 3559589"/>
                <a:gd name="connsiteY337" fmla="*/ 3545420 h 3559588"/>
                <a:gd name="connsiteX338" fmla="*/ 2997767 w 3559589"/>
                <a:gd name="connsiteY338" fmla="*/ 3545921 h 3559588"/>
                <a:gd name="connsiteX339" fmla="*/ 2994581 w 3559589"/>
                <a:gd name="connsiteY339" fmla="*/ 3546858 h 3559588"/>
                <a:gd name="connsiteX340" fmla="*/ 2885784 w 3559589"/>
                <a:gd name="connsiteY340" fmla="*/ 3557210 h 3559588"/>
                <a:gd name="connsiteX341" fmla="*/ 2862193 w 3559589"/>
                <a:gd name="connsiteY341" fmla="*/ 3559588 h 3559588"/>
                <a:gd name="connsiteX342" fmla="*/ 2833643 w 3559589"/>
                <a:gd name="connsiteY342" fmla="*/ 3556710 h 3559588"/>
                <a:gd name="connsiteX343" fmla="*/ 2730099 w 3559589"/>
                <a:gd name="connsiteY343" fmla="*/ 3546858 h 3559588"/>
                <a:gd name="connsiteX344" fmla="*/ 2727067 w 3559589"/>
                <a:gd name="connsiteY344" fmla="*/ 3545966 h 3559588"/>
                <a:gd name="connsiteX345" fmla="*/ 2721643 w 3559589"/>
                <a:gd name="connsiteY345" fmla="*/ 3545420 h 3559588"/>
                <a:gd name="connsiteX346" fmla="*/ 2657502 w 3559589"/>
                <a:gd name="connsiteY346" fmla="*/ 3525509 h 3559588"/>
                <a:gd name="connsiteX347" fmla="*/ 2601734 w 3559589"/>
                <a:gd name="connsiteY347" fmla="*/ 3509109 h 3559588"/>
                <a:gd name="connsiteX348" fmla="*/ 2600673 w 3559589"/>
                <a:gd name="connsiteY348" fmla="*/ 3508556 h 3559588"/>
                <a:gd name="connsiteX349" fmla="*/ 2600481 w 3559589"/>
                <a:gd name="connsiteY349" fmla="*/ 3508499 h 3559588"/>
                <a:gd name="connsiteX350" fmla="*/ 2597245 w 3559589"/>
                <a:gd name="connsiteY350" fmla="*/ 3506804 h 3559588"/>
                <a:gd name="connsiteX351" fmla="*/ 2590735 w 3559589"/>
                <a:gd name="connsiteY351" fmla="*/ 3504783 h 3559588"/>
                <a:gd name="connsiteX352" fmla="*/ 2524002 w 3559589"/>
                <a:gd name="connsiteY352" fmla="*/ 3468562 h 3559588"/>
                <a:gd name="connsiteX353" fmla="*/ 2481123 w 3559589"/>
                <a:gd name="connsiteY353" fmla="*/ 3446195 h 3559588"/>
                <a:gd name="connsiteX354" fmla="*/ 2480357 w 3559589"/>
                <a:gd name="connsiteY354" fmla="*/ 3445576 h 3559588"/>
                <a:gd name="connsiteX355" fmla="*/ 2478665 w 3559589"/>
                <a:gd name="connsiteY355" fmla="*/ 3444690 h 3559588"/>
                <a:gd name="connsiteX356" fmla="*/ 2475967 w 3559589"/>
                <a:gd name="connsiteY356" fmla="*/ 3442490 h 3559588"/>
                <a:gd name="connsiteX357" fmla="*/ 2472272 w 3559589"/>
                <a:gd name="connsiteY357" fmla="*/ 3440484 h 3559588"/>
                <a:gd name="connsiteX358" fmla="*/ 2386756 w 3559589"/>
                <a:gd name="connsiteY358" fmla="*/ 3369927 h 3559588"/>
                <a:gd name="connsiteX359" fmla="*/ 2372142 w 3559589"/>
                <a:gd name="connsiteY359" fmla="*/ 3358115 h 3559588"/>
                <a:gd name="connsiteX360" fmla="*/ 2371504 w 3559589"/>
                <a:gd name="connsiteY360" fmla="*/ 3357342 h 3559588"/>
                <a:gd name="connsiteX361" fmla="*/ 2369059 w 3559589"/>
                <a:gd name="connsiteY361" fmla="*/ 3355325 h 3559588"/>
                <a:gd name="connsiteX362" fmla="*/ 2368983 w 3559589"/>
                <a:gd name="connsiteY362" fmla="*/ 3355233 h 3559588"/>
                <a:gd name="connsiteX363" fmla="*/ 2368914 w 3559589"/>
                <a:gd name="connsiteY363" fmla="*/ 3355177 h 3559588"/>
                <a:gd name="connsiteX364" fmla="*/ 2367715 w 3559589"/>
                <a:gd name="connsiteY364" fmla="*/ 3353696 h 3559588"/>
                <a:gd name="connsiteX365" fmla="*/ 2283901 w 3559589"/>
                <a:gd name="connsiteY365" fmla="*/ 3252113 h 3559588"/>
                <a:gd name="connsiteX366" fmla="*/ 2282490 w 3559589"/>
                <a:gd name="connsiteY366" fmla="*/ 3249513 h 3559588"/>
                <a:gd name="connsiteX367" fmla="*/ 2281979 w 3559589"/>
                <a:gd name="connsiteY367" fmla="*/ 3248894 h 3559588"/>
                <a:gd name="connsiteX368" fmla="*/ 2280343 w 3559589"/>
                <a:gd name="connsiteY368" fmla="*/ 3245816 h 3559588"/>
                <a:gd name="connsiteX369" fmla="*/ 2276378 w 3559589"/>
                <a:gd name="connsiteY369" fmla="*/ 3240920 h 3559588"/>
                <a:gd name="connsiteX370" fmla="*/ 2253776 w 3559589"/>
                <a:gd name="connsiteY370" fmla="*/ 3196611 h 3559588"/>
                <a:gd name="connsiteX371" fmla="*/ 2219602 w 3559589"/>
                <a:gd name="connsiteY371" fmla="*/ 3133650 h 3559588"/>
                <a:gd name="connsiteX372" fmla="*/ 2218003 w 3559589"/>
                <a:gd name="connsiteY372" fmla="*/ 3128501 h 3559588"/>
                <a:gd name="connsiteX373" fmla="*/ 2217448 w 3559589"/>
                <a:gd name="connsiteY373" fmla="*/ 3127457 h 3559588"/>
                <a:gd name="connsiteX374" fmla="*/ 2215946 w 3559589"/>
                <a:gd name="connsiteY374" fmla="*/ 3122451 h 3559588"/>
                <a:gd name="connsiteX375" fmla="*/ 2211581 w 3559589"/>
                <a:gd name="connsiteY375" fmla="*/ 3113894 h 3559588"/>
                <a:gd name="connsiteX376" fmla="*/ 2011098 w 3559589"/>
                <a:gd name="connsiteY376" fmla="*/ 2976227 h 3559588"/>
                <a:gd name="connsiteX377" fmla="*/ 1548346 w 3559589"/>
                <a:gd name="connsiteY377" fmla="*/ 2976374 h 3559588"/>
                <a:gd name="connsiteX378" fmla="*/ 1347864 w 3559589"/>
                <a:gd name="connsiteY378" fmla="*/ 3114040 h 3559588"/>
                <a:gd name="connsiteX379" fmla="*/ 1344457 w 3559589"/>
                <a:gd name="connsiteY379" fmla="*/ 3120720 h 3559588"/>
                <a:gd name="connsiteX380" fmla="*/ 1342435 w 3559589"/>
                <a:gd name="connsiteY380" fmla="*/ 3127457 h 3559588"/>
                <a:gd name="connsiteX381" fmla="*/ 1341173 w 3559589"/>
                <a:gd name="connsiteY381" fmla="*/ 3129832 h 3559588"/>
                <a:gd name="connsiteX382" fmla="*/ 1339988 w 3559589"/>
                <a:gd name="connsiteY382" fmla="*/ 3133650 h 3559588"/>
                <a:gd name="connsiteX383" fmla="*/ 1304648 w 3559589"/>
                <a:gd name="connsiteY383" fmla="*/ 3198758 h 3559588"/>
                <a:gd name="connsiteX384" fmla="*/ 1283067 w 3559589"/>
                <a:gd name="connsiteY384" fmla="*/ 3241066 h 3559588"/>
                <a:gd name="connsiteX385" fmla="*/ 1280153 w 3559589"/>
                <a:gd name="connsiteY385" fmla="*/ 3244664 h 3559588"/>
                <a:gd name="connsiteX386" fmla="*/ 1277905 w 3559589"/>
                <a:gd name="connsiteY386" fmla="*/ 3248894 h 3559588"/>
                <a:gd name="connsiteX387" fmla="*/ 1276534 w 3559589"/>
                <a:gd name="connsiteY387" fmla="*/ 3250554 h 3559588"/>
                <a:gd name="connsiteX388" fmla="*/ 1275688 w 3559589"/>
                <a:gd name="connsiteY388" fmla="*/ 3252113 h 3559588"/>
                <a:gd name="connsiteX389" fmla="*/ 1190530 w 3559589"/>
                <a:gd name="connsiteY389" fmla="*/ 3355325 h 3559588"/>
                <a:gd name="connsiteX390" fmla="*/ 1189009 w 3559589"/>
                <a:gd name="connsiteY390" fmla="*/ 3356581 h 3559588"/>
                <a:gd name="connsiteX391" fmla="*/ 1187742 w 3559589"/>
                <a:gd name="connsiteY391" fmla="*/ 3358115 h 3559588"/>
                <a:gd name="connsiteX392" fmla="*/ 1158720 w 3559589"/>
                <a:gd name="connsiteY392" fmla="*/ 3381571 h 3559588"/>
                <a:gd name="connsiteX393" fmla="*/ 1087317 w 3559589"/>
                <a:gd name="connsiteY393" fmla="*/ 3440484 h 3559588"/>
                <a:gd name="connsiteX394" fmla="*/ 1083726 w 3559589"/>
                <a:gd name="connsiteY394" fmla="*/ 3442433 h 3559588"/>
                <a:gd name="connsiteX395" fmla="*/ 1080780 w 3559589"/>
                <a:gd name="connsiteY395" fmla="*/ 3444836 h 3559588"/>
                <a:gd name="connsiteX396" fmla="*/ 1079821 w 3559589"/>
                <a:gd name="connsiteY396" fmla="*/ 3445338 h 3559588"/>
                <a:gd name="connsiteX397" fmla="*/ 1078761 w 3559589"/>
                <a:gd name="connsiteY397" fmla="*/ 3446195 h 3559588"/>
                <a:gd name="connsiteX398" fmla="*/ 1028315 w 3559589"/>
                <a:gd name="connsiteY398" fmla="*/ 3472509 h 3559588"/>
                <a:gd name="connsiteX399" fmla="*/ 968855 w 3559589"/>
                <a:gd name="connsiteY399" fmla="*/ 3504783 h 3559588"/>
                <a:gd name="connsiteX400" fmla="*/ 962899 w 3559589"/>
                <a:gd name="connsiteY400" fmla="*/ 3506632 h 3559588"/>
                <a:gd name="connsiteX401" fmla="*/ 958150 w 3559589"/>
                <a:gd name="connsiteY401" fmla="*/ 3509109 h 3559588"/>
                <a:gd name="connsiteX402" fmla="*/ 896777 w 3559589"/>
                <a:gd name="connsiteY402" fmla="*/ 3527157 h 3559588"/>
                <a:gd name="connsiteX403" fmla="*/ 837946 w 3559589"/>
                <a:gd name="connsiteY403" fmla="*/ 3545420 h 3559588"/>
                <a:gd name="connsiteX404" fmla="*/ 832971 w 3559589"/>
                <a:gd name="connsiteY404" fmla="*/ 3545921 h 3559588"/>
                <a:gd name="connsiteX405" fmla="*/ 829785 w 3559589"/>
                <a:gd name="connsiteY405" fmla="*/ 3546858 h 3559588"/>
                <a:gd name="connsiteX406" fmla="*/ 720987 w 3559589"/>
                <a:gd name="connsiteY406" fmla="*/ 3557210 h 3559588"/>
                <a:gd name="connsiteX407" fmla="*/ 697397 w 3559589"/>
                <a:gd name="connsiteY407" fmla="*/ 3559588 h 3559588"/>
                <a:gd name="connsiteX408" fmla="*/ 668850 w 3559589"/>
                <a:gd name="connsiteY408" fmla="*/ 3556710 h 3559588"/>
                <a:gd name="connsiteX409" fmla="*/ 565303 w 3559589"/>
                <a:gd name="connsiteY409" fmla="*/ 3546858 h 3559588"/>
                <a:gd name="connsiteX410" fmla="*/ 562626 w 3559589"/>
                <a:gd name="connsiteY410" fmla="*/ 3546070 h 3559588"/>
                <a:gd name="connsiteX411" fmla="*/ 561595 w 3559589"/>
                <a:gd name="connsiteY411" fmla="*/ 3545968 h 3559588"/>
                <a:gd name="connsiteX412" fmla="*/ 561242 w 3559589"/>
                <a:gd name="connsiteY412" fmla="*/ 3545863 h 3559588"/>
                <a:gd name="connsiteX413" fmla="*/ 556847 w 3559589"/>
                <a:gd name="connsiteY413" fmla="*/ 3545420 h 3559588"/>
                <a:gd name="connsiteX414" fmla="*/ 492710 w 3559589"/>
                <a:gd name="connsiteY414" fmla="*/ 3525510 h 3559588"/>
                <a:gd name="connsiteX415" fmla="*/ 436938 w 3559589"/>
                <a:gd name="connsiteY415" fmla="*/ 3509109 h 3559588"/>
                <a:gd name="connsiteX416" fmla="*/ 434491 w 3559589"/>
                <a:gd name="connsiteY416" fmla="*/ 3507833 h 3559588"/>
                <a:gd name="connsiteX417" fmla="*/ 431988 w 3559589"/>
                <a:gd name="connsiteY417" fmla="*/ 3507082 h 3559588"/>
                <a:gd name="connsiteX418" fmla="*/ 430084 w 3559589"/>
                <a:gd name="connsiteY418" fmla="*/ 3506070 h 3559588"/>
                <a:gd name="connsiteX419" fmla="*/ 425939 w 3559589"/>
                <a:gd name="connsiteY419" fmla="*/ 3504783 h 3559588"/>
                <a:gd name="connsiteX420" fmla="*/ 359208 w 3559589"/>
                <a:gd name="connsiteY420" fmla="*/ 3468563 h 3559588"/>
                <a:gd name="connsiteX421" fmla="*/ 316327 w 3559589"/>
                <a:gd name="connsiteY421" fmla="*/ 3446195 h 3559588"/>
                <a:gd name="connsiteX422" fmla="*/ 314252 w 3559589"/>
                <a:gd name="connsiteY422" fmla="*/ 3444518 h 3559588"/>
                <a:gd name="connsiteX423" fmla="*/ 310550 w 3559589"/>
                <a:gd name="connsiteY423" fmla="*/ 3442551 h 3559588"/>
                <a:gd name="connsiteX424" fmla="*/ 309141 w 3559589"/>
                <a:gd name="connsiteY424" fmla="*/ 3441388 h 3559588"/>
                <a:gd name="connsiteX425" fmla="*/ 307476 w 3559589"/>
                <a:gd name="connsiteY425" fmla="*/ 3440484 h 3559588"/>
                <a:gd name="connsiteX426" fmla="*/ 221961 w 3559589"/>
                <a:gd name="connsiteY426" fmla="*/ 3369927 h 3559588"/>
                <a:gd name="connsiteX427" fmla="*/ 207346 w 3559589"/>
                <a:gd name="connsiteY427" fmla="*/ 3358115 h 3559588"/>
                <a:gd name="connsiteX428" fmla="*/ 206708 w 3559589"/>
                <a:gd name="connsiteY428" fmla="*/ 3357342 h 3559588"/>
                <a:gd name="connsiteX429" fmla="*/ 204263 w 3559589"/>
                <a:gd name="connsiteY429" fmla="*/ 3355325 h 3559588"/>
                <a:gd name="connsiteX430" fmla="*/ 202932 w 3559589"/>
                <a:gd name="connsiteY430" fmla="*/ 3353712 h 3559588"/>
                <a:gd name="connsiteX431" fmla="*/ 201329 w 3559589"/>
                <a:gd name="connsiteY431" fmla="*/ 3352389 h 3559588"/>
                <a:gd name="connsiteX432" fmla="*/ 176837 w 3559589"/>
                <a:gd name="connsiteY432" fmla="*/ 3322085 h 3559588"/>
                <a:gd name="connsiteX433" fmla="*/ 119105 w 3559589"/>
                <a:gd name="connsiteY433" fmla="*/ 3252113 h 3559588"/>
                <a:gd name="connsiteX434" fmla="*/ 117694 w 3559589"/>
                <a:gd name="connsiteY434" fmla="*/ 3249513 h 3559588"/>
                <a:gd name="connsiteX435" fmla="*/ 117183 w 3559589"/>
                <a:gd name="connsiteY435" fmla="*/ 3248894 h 3559588"/>
                <a:gd name="connsiteX436" fmla="*/ 116222 w 3559589"/>
                <a:gd name="connsiteY436" fmla="*/ 3247085 h 3559588"/>
                <a:gd name="connsiteX437" fmla="*/ 113249 w 3559589"/>
                <a:gd name="connsiteY437" fmla="*/ 3243407 h 3559588"/>
                <a:gd name="connsiteX438" fmla="*/ 85402 w 3559589"/>
                <a:gd name="connsiteY438" fmla="*/ 3190018 h 3559588"/>
                <a:gd name="connsiteX439" fmla="*/ 54806 w 3559589"/>
                <a:gd name="connsiteY439" fmla="*/ 3133650 h 3559588"/>
                <a:gd name="connsiteX440" fmla="*/ 53207 w 3559589"/>
                <a:gd name="connsiteY440" fmla="*/ 3128501 h 3559588"/>
                <a:gd name="connsiteX441" fmla="*/ 52652 w 3559589"/>
                <a:gd name="connsiteY441" fmla="*/ 3127457 h 3559588"/>
                <a:gd name="connsiteX442" fmla="*/ 52494 w 3559589"/>
                <a:gd name="connsiteY442" fmla="*/ 3126928 h 3559588"/>
                <a:gd name="connsiteX443" fmla="*/ 50337 w 3559589"/>
                <a:gd name="connsiteY443" fmla="*/ 3122793 h 3559588"/>
                <a:gd name="connsiteX444" fmla="*/ 30643 w 3559589"/>
                <a:gd name="connsiteY444" fmla="*/ 3055810 h 3559588"/>
                <a:gd name="connsiteX445" fmla="*/ 14169 w 3559589"/>
                <a:gd name="connsiteY445" fmla="*/ 3002742 h 3559588"/>
                <a:gd name="connsiteX446" fmla="*/ 13715 w 3559589"/>
                <a:gd name="connsiteY446" fmla="*/ 2998238 h 3559588"/>
                <a:gd name="connsiteX447" fmla="*/ 12594 w 3559589"/>
                <a:gd name="connsiteY447" fmla="*/ 2994423 h 3559588"/>
                <a:gd name="connsiteX448" fmla="*/ 397 w 3559589"/>
                <a:gd name="connsiteY448" fmla="*/ 2866121 h 3559588"/>
                <a:gd name="connsiteX449" fmla="*/ 0 w 3559589"/>
                <a:gd name="connsiteY449" fmla="*/ 2862192 h 3559588"/>
                <a:gd name="connsiteX450" fmla="*/ 337 w 3559589"/>
                <a:gd name="connsiteY450" fmla="*/ 2858854 h 3559588"/>
                <a:gd name="connsiteX451" fmla="*/ 12622 w 3559589"/>
                <a:gd name="connsiteY451" fmla="*/ 2729912 h 3559588"/>
                <a:gd name="connsiteX452" fmla="*/ 13708 w 3559589"/>
                <a:gd name="connsiteY452" fmla="*/ 2726219 h 3559588"/>
                <a:gd name="connsiteX453" fmla="*/ 14169 w 3559589"/>
                <a:gd name="connsiteY453" fmla="*/ 2721643 h 3559588"/>
                <a:gd name="connsiteX454" fmla="*/ 31131 w 3559589"/>
                <a:gd name="connsiteY454" fmla="*/ 2667003 h 3559588"/>
                <a:gd name="connsiteX455" fmla="*/ 50396 w 3559589"/>
                <a:gd name="connsiteY455" fmla="*/ 2601522 h 3559588"/>
                <a:gd name="connsiteX456" fmla="*/ 53015 w 3559589"/>
                <a:gd name="connsiteY456" fmla="*/ 2596503 h 3559588"/>
                <a:gd name="connsiteX457" fmla="*/ 54806 w 3559589"/>
                <a:gd name="connsiteY457" fmla="*/ 2590734 h 3559588"/>
                <a:gd name="connsiteX458" fmla="*/ 86308 w 3559589"/>
                <a:gd name="connsiteY458" fmla="*/ 2532696 h 3559588"/>
                <a:gd name="connsiteX459" fmla="*/ 113347 w 3559589"/>
                <a:gd name="connsiteY459" fmla="*/ 2480874 h 3559588"/>
                <a:gd name="connsiteX460" fmla="*/ 114463 w 3559589"/>
                <a:gd name="connsiteY460" fmla="*/ 2479493 h 3559588"/>
                <a:gd name="connsiteX461" fmla="*/ 114898 w 3559589"/>
                <a:gd name="connsiteY461" fmla="*/ 2478664 h 3559588"/>
                <a:gd name="connsiteX462" fmla="*/ 117103 w 3559589"/>
                <a:gd name="connsiteY462" fmla="*/ 2475960 h 3559588"/>
                <a:gd name="connsiteX463" fmla="*/ 119105 w 3559589"/>
                <a:gd name="connsiteY463" fmla="*/ 2472271 h 3559588"/>
                <a:gd name="connsiteX464" fmla="*/ 177899 w 3559589"/>
                <a:gd name="connsiteY464" fmla="*/ 2401013 h 3559588"/>
                <a:gd name="connsiteX465" fmla="*/ 201475 w 3559589"/>
                <a:gd name="connsiteY465" fmla="*/ 2371845 h 3559588"/>
                <a:gd name="connsiteX466" fmla="*/ 203010 w 3559589"/>
                <a:gd name="connsiteY466" fmla="*/ 2370578 h 3559588"/>
                <a:gd name="connsiteX467" fmla="*/ 204263 w 3559589"/>
                <a:gd name="connsiteY467" fmla="*/ 2369059 h 3559588"/>
                <a:gd name="connsiteX468" fmla="*/ 204352 w 3559589"/>
                <a:gd name="connsiteY468" fmla="*/ 2368986 h 3559588"/>
                <a:gd name="connsiteX469" fmla="*/ 204411 w 3559589"/>
                <a:gd name="connsiteY469" fmla="*/ 2368913 h 3559588"/>
                <a:gd name="connsiteX470" fmla="*/ 205972 w 3559589"/>
                <a:gd name="connsiteY470" fmla="*/ 2367649 h 3559588"/>
                <a:gd name="connsiteX471" fmla="*/ 307476 w 3559589"/>
                <a:gd name="connsiteY471" fmla="*/ 2283900 h 3559588"/>
                <a:gd name="connsiteX472" fmla="*/ 309035 w 3559589"/>
                <a:gd name="connsiteY472" fmla="*/ 2283054 h 3559588"/>
                <a:gd name="connsiteX473" fmla="*/ 310697 w 3559589"/>
                <a:gd name="connsiteY473" fmla="*/ 2281682 h 3559588"/>
                <a:gd name="connsiteX474" fmla="*/ 314829 w 3559589"/>
                <a:gd name="connsiteY474" fmla="*/ 2279487 h 3559588"/>
                <a:gd name="connsiteX475" fmla="*/ 318668 w 3559589"/>
                <a:gd name="connsiteY475" fmla="*/ 2276377 h 3559588"/>
                <a:gd name="connsiteX476" fmla="*/ 363003 w 3559589"/>
                <a:gd name="connsiteY476" fmla="*/ 2253761 h 3559588"/>
                <a:gd name="connsiteX477" fmla="*/ 425939 w 3559589"/>
                <a:gd name="connsiteY477" fmla="*/ 2219601 h 3559588"/>
                <a:gd name="connsiteX478" fmla="*/ 429752 w 3559589"/>
                <a:gd name="connsiteY478" fmla="*/ 2218417 h 3559588"/>
                <a:gd name="connsiteX479" fmla="*/ 432134 w 3559589"/>
                <a:gd name="connsiteY479" fmla="*/ 2217152 h 3559588"/>
                <a:gd name="connsiteX480" fmla="*/ 438539 w 3559589"/>
                <a:gd name="connsiteY480" fmla="*/ 2215230 h 3559588"/>
                <a:gd name="connsiteX481" fmla="*/ 445694 w 3559589"/>
                <a:gd name="connsiteY481" fmla="*/ 2211580 h 3559588"/>
                <a:gd name="connsiteX482" fmla="*/ 583361 w 3559589"/>
                <a:gd name="connsiteY482" fmla="*/ 2011097 h 3559588"/>
                <a:gd name="connsiteX483" fmla="*/ 583214 w 3559589"/>
                <a:gd name="connsiteY483" fmla="*/ 1548345 h 3559588"/>
                <a:gd name="connsiteX484" fmla="*/ 445548 w 3559589"/>
                <a:gd name="connsiteY484" fmla="*/ 1347863 h 3559588"/>
                <a:gd name="connsiteX485" fmla="*/ 438365 w 3559589"/>
                <a:gd name="connsiteY485" fmla="*/ 1344199 h 3559588"/>
                <a:gd name="connsiteX486" fmla="*/ 431988 w 3559589"/>
                <a:gd name="connsiteY486" fmla="*/ 1342286 h 3559588"/>
                <a:gd name="connsiteX487" fmla="*/ 430083 w 3559589"/>
                <a:gd name="connsiteY487" fmla="*/ 1341274 h 3559588"/>
                <a:gd name="connsiteX488" fmla="*/ 425939 w 3559589"/>
                <a:gd name="connsiteY488" fmla="*/ 1339987 h 3559588"/>
                <a:gd name="connsiteX489" fmla="*/ 360844 w 3559589"/>
                <a:gd name="connsiteY489" fmla="*/ 1304655 h 3559588"/>
                <a:gd name="connsiteX490" fmla="*/ 318522 w 3559589"/>
                <a:gd name="connsiteY490" fmla="*/ 1283066 h 3559588"/>
                <a:gd name="connsiteX491" fmla="*/ 314663 w 3559589"/>
                <a:gd name="connsiteY491" fmla="*/ 1279941 h 3559588"/>
                <a:gd name="connsiteX492" fmla="*/ 310550 w 3559589"/>
                <a:gd name="connsiteY492" fmla="*/ 1277755 h 3559588"/>
                <a:gd name="connsiteX493" fmla="*/ 309139 w 3559589"/>
                <a:gd name="connsiteY493" fmla="*/ 1276591 h 3559588"/>
                <a:gd name="connsiteX494" fmla="*/ 307476 w 3559589"/>
                <a:gd name="connsiteY494" fmla="*/ 1275688 h 3559588"/>
                <a:gd name="connsiteX495" fmla="*/ 204263 w 3559589"/>
                <a:gd name="connsiteY495" fmla="*/ 1190529 h 3559588"/>
                <a:gd name="connsiteX496" fmla="*/ 202932 w 3559589"/>
                <a:gd name="connsiteY496" fmla="*/ 1188916 h 3559588"/>
                <a:gd name="connsiteX497" fmla="*/ 201329 w 3559589"/>
                <a:gd name="connsiteY497" fmla="*/ 1187593 h 3559588"/>
                <a:gd name="connsiteX498" fmla="*/ 176845 w 3559589"/>
                <a:gd name="connsiteY498" fmla="*/ 1157299 h 3559588"/>
                <a:gd name="connsiteX499" fmla="*/ 119105 w 3559589"/>
                <a:gd name="connsiteY499" fmla="*/ 1087317 h 3559588"/>
                <a:gd name="connsiteX500" fmla="*/ 117157 w 3559589"/>
                <a:gd name="connsiteY500" fmla="*/ 1083728 h 3559588"/>
                <a:gd name="connsiteX501" fmla="*/ 114752 w 3559589"/>
                <a:gd name="connsiteY501" fmla="*/ 1080779 h 3559588"/>
                <a:gd name="connsiteX502" fmla="*/ 114291 w 3559589"/>
                <a:gd name="connsiteY502" fmla="*/ 1079900 h 3559588"/>
                <a:gd name="connsiteX503" fmla="*/ 113249 w 3559589"/>
                <a:gd name="connsiteY503" fmla="*/ 1078611 h 3559588"/>
                <a:gd name="connsiteX504" fmla="*/ 63705 w 3559589"/>
                <a:gd name="connsiteY504" fmla="*/ 989029 h 3559588"/>
                <a:gd name="connsiteX505" fmla="*/ 59141 w 3559589"/>
                <a:gd name="connsiteY505" fmla="*/ 976842 h 3559588"/>
                <a:gd name="connsiteX506" fmla="*/ 54806 w 3559589"/>
                <a:gd name="connsiteY506" fmla="*/ 968854 h 3559588"/>
                <a:gd name="connsiteX507" fmla="*/ 48294 w 3559589"/>
                <a:gd name="connsiteY507" fmla="*/ 947877 h 3559588"/>
                <a:gd name="connsiteX508" fmla="*/ 28319 w 3559589"/>
                <a:gd name="connsiteY508" fmla="*/ 894540 h 3559588"/>
                <a:gd name="connsiteX509" fmla="*/ 20362 w 3559589"/>
                <a:gd name="connsiteY509" fmla="*/ 857896 h 3559588"/>
                <a:gd name="connsiteX510" fmla="*/ 14169 w 3559589"/>
                <a:gd name="connsiteY510" fmla="*/ 837946 h 3559588"/>
                <a:gd name="connsiteX511" fmla="*/ 12557 w 3559589"/>
                <a:gd name="connsiteY511" fmla="*/ 821949 h 3559588"/>
                <a:gd name="connsiteX512" fmla="*/ 7091 w 3559589"/>
                <a:gd name="connsiteY512" fmla="*/ 796777 h 3559588"/>
                <a:gd name="connsiteX513" fmla="*/ 76 w 3559589"/>
                <a:gd name="connsiteY513" fmla="*/ 698139 h 3559588"/>
                <a:gd name="connsiteX514" fmla="*/ 0 w 3559589"/>
                <a:gd name="connsiteY514" fmla="*/ 697396 h 3559588"/>
                <a:gd name="connsiteX515" fmla="*/ 337 w 3559589"/>
                <a:gd name="connsiteY515" fmla="*/ 694059 h 3559588"/>
                <a:gd name="connsiteX516" fmla="*/ 12622 w 3559589"/>
                <a:gd name="connsiteY516" fmla="*/ 565116 h 3559588"/>
                <a:gd name="connsiteX517" fmla="*/ 13599 w 3559589"/>
                <a:gd name="connsiteY517" fmla="*/ 561793 h 3559588"/>
                <a:gd name="connsiteX518" fmla="*/ 13619 w 3559589"/>
                <a:gd name="connsiteY518" fmla="*/ 561594 h 3559588"/>
                <a:gd name="connsiteX519" fmla="*/ 13727 w 3559589"/>
                <a:gd name="connsiteY519" fmla="*/ 561235 h 3559588"/>
                <a:gd name="connsiteX520" fmla="*/ 14169 w 3559589"/>
                <a:gd name="connsiteY520" fmla="*/ 556847 h 3559588"/>
                <a:gd name="connsiteX521" fmla="*/ 31132 w 3559589"/>
                <a:gd name="connsiteY521" fmla="*/ 502203 h 3559588"/>
                <a:gd name="connsiteX522" fmla="*/ 50396 w 3559589"/>
                <a:gd name="connsiteY522" fmla="*/ 436726 h 3559588"/>
                <a:gd name="connsiteX523" fmla="*/ 52014 w 3559589"/>
                <a:gd name="connsiteY523" fmla="*/ 433625 h 3559588"/>
                <a:gd name="connsiteX524" fmla="*/ 52506 w 3559589"/>
                <a:gd name="connsiteY524" fmla="*/ 431987 h 3559588"/>
                <a:gd name="connsiteX525" fmla="*/ 53521 w 3559589"/>
                <a:gd name="connsiteY525" fmla="*/ 430076 h 3559588"/>
                <a:gd name="connsiteX526" fmla="*/ 54806 w 3559589"/>
                <a:gd name="connsiteY526" fmla="*/ 425938 h 3559588"/>
                <a:gd name="connsiteX527" fmla="*/ 86320 w 3559589"/>
                <a:gd name="connsiteY527" fmla="*/ 367877 h 3559588"/>
                <a:gd name="connsiteX528" fmla="*/ 113347 w 3559589"/>
                <a:gd name="connsiteY528" fmla="*/ 316078 h 3559588"/>
                <a:gd name="connsiteX529" fmla="*/ 115540 w 3559589"/>
                <a:gd name="connsiteY529" fmla="*/ 313365 h 3559588"/>
                <a:gd name="connsiteX530" fmla="*/ 117036 w 3559589"/>
                <a:gd name="connsiteY530" fmla="*/ 310549 h 3559588"/>
                <a:gd name="connsiteX531" fmla="*/ 118205 w 3559589"/>
                <a:gd name="connsiteY531" fmla="*/ 309134 h 3559588"/>
                <a:gd name="connsiteX532" fmla="*/ 119105 w 3559589"/>
                <a:gd name="connsiteY532" fmla="*/ 307476 h 3559588"/>
                <a:gd name="connsiteX533" fmla="*/ 177914 w 3559589"/>
                <a:gd name="connsiteY533" fmla="*/ 236199 h 3559588"/>
                <a:gd name="connsiteX534" fmla="*/ 201475 w 3559589"/>
                <a:gd name="connsiteY534" fmla="*/ 207049 h 3559588"/>
                <a:gd name="connsiteX535" fmla="*/ 203009 w 3559589"/>
                <a:gd name="connsiteY535" fmla="*/ 205783 h 3559588"/>
                <a:gd name="connsiteX536" fmla="*/ 204263 w 3559589"/>
                <a:gd name="connsiteY536" fmla="*/ 204263 h 3559588"/>
                <a:gd name="connsiteX537" fmla="*/ 205873 w 3559589"/>
                <a:gd name="connsiteY537" fmla="*/ 202935 h 3559588"/>
                <a:gd name="connsiteX538" fmla="*/ 207199 w 3559589"/>
                <a:gd name="connsiteY538" fmla="*/ 201328 h 3559588"/>
                <a:gd name="connsiteX539" fmla="*/ 237566 w 3559589"/>
                <a:gd name="connsiteY539" fmla="*/ 176786 h 3559588"/>
                <a:gd name="connsiteX540" fmla="*/ 307476 w 3559589"/>
                <a:gd name="connsiteY540" fmla="*/ 119105 h 3559588"/>
                <a:gd name="connsiteX541" fmla="*/ 309035 w 3559589"/>
                <a:gd name="connsiteY541" fmla="*/ 118259 h 3559588"/>
                <a:gd name="connsiteX542" fmla="*/ 310697 w 3559589"/>
                <a:gd name="connsiteY542" fmla="*/ 116886 h 3559588"/>
                <a:gd name="connsiteX543" fmla="*/ 313566 w 3559589"/>
                <a:gd name="connsiteY543" fmla="*/ 115362 h 3559588"/>
                <a:gd name="connsiteX544" fmla="*/ 316181 w 3559589"/>
                <a:gd name="connsiteY544" fmla="*/ 113248 h 3559588"/>
                <a:gd name="connsiteX545" fmla="*/ 369604 w 3559589"/>
                <a:gd name="connsiteY545" fmla="*/ 85382 h 3559588"/>
                <a:gd name="connsiteX546" fmla="*/ 425939 w 3559589"/>
                <a:gd name="connsiteY546" fmla="*/ 54805 h 3559588"/>
                <a:gd name="connsiteX547" fmla="*/ 429754 w 3559589"/>
                <a:gd name="connsiteY547" fmla="*/ 53621 h 3559588"/>
                <a:gd name="connsiteX548" fmla="*/ 432134 w 3559589"/>
                <a:gd name="connsiteY548" fmla="*/ 52356 h 3559588"/>
                <a:gd name="connsiteX549" fmla="*/ 433989 w 3559589"/>
                <a:gd name="connsiteY549" fmla="*/ 51799 h 3559588"/>
                <a:gd name="connsiteX550" fmla="*/ 436794 w 3559589"/>
                <a:gd name="connsiteY550" fmla="*/ 50336 h 3559588"/>
                <a:gd name="connsiteX551" fmla="*/ 503837 w 3559589"/>
                <a:gd name="connsiteY551" fmla="*/ 30624 h 3559588"/>
                <a:gd name="connsiteX552" fmla="*/ 556847 w 3559589"/>
                <a:gd name="connsiteY552" fmla="*/ 14169 h 3559588"/>
                <a:gd name="connsiteX553" fmla="*/ 560704 w 3559589"/>
                <a:gd name="connsiteY553" fmla="*/ 13780 h 3559588"/>
                <a:gd name="connsiteX554" fmla="*/ 561741 w 3559589"/>
                <a:gd name="connsiteY554" fmla="*/ 13469 h 3559588"/>
                <a:gd name="connsiteX555" fmla="*/ 562410 w 3559589"/>
                <a:gd name="connsiteY555" fmla="*/ 13403 h 3559588"/>
                <a:gd name="connsiteX556" fmla="*/ 565165 w 3559589"/>
                <a:gd name="connsiteY556" fmla="*/ 12593 h 3559588"/>
                <a:gd name="connsiteX557" fmla="*/ 693585 w 3559589"/>
                <a:gd name="connsiteY557" fmla="*/ 385 h 35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Lst>
              <a:rect l="l" t="t" r="r" b="b"/>
              <a:pathLst>
                <a:path w="3559589" h="3559588">
                  <a:moveTo>
                    <a:pt x="2011098" y="811431"/>
                  </a:moveTo>
                  <a:lnTo>
                    <a:pt x="1548346" y="811578"/>
                  </a:lnTo>
                  <a:cubicBezTo>
                    <a:pt x="1459406" y="811578"/>
                    <a:pt x="1380005" y="866322"/>
                    <a:pt x="1347864" y="949244"/>
                  </a:cubicBezTo>
                  <a:lnTo>
                    <a:pt x="1345584" y="953714"/>
                  </a:lnTo>
                  <a:lnTo>
                    <a:pt x="1344000" y="959110"/>
                  </a:lnTo>
                  <a:lnTo>
                    <a:pt x="1341576" y="963738"/>
                  </a:lnTo>
                  <a:lnTo>
                    <a:pt x="1339988" y="968854"/>
                  </a:lnTo>
                  <a:lnTo>
                    <a:pt x="1308744" y="1026417"/>
                  </a:lnTo>
                  <a:lnTo>
                    <a:pt x="1299337" y="1044375"/>
                  </a:lnTo>
                  <a:lnTo>
                    <a:pt x="1283067" y="1076270"/>
                  </a:lnTo>
                  <a:lnTo>
                    <a:pt x="1281829" y="1077798"/>
                  </a:lnTo>
                  <a:lnTo>
                    <a:pt x="1280191" y="1080926"/>
                  </a:lnTo>
                  <a:lnTo>
                    <a:pt x="1277100" y="1084716"/>
                  </a:lnTo>
                  <a:lnTo>
                    <a:pt x="1275688" y="1087317"/>
                  </a:lnTo>
                  <a:lnTo>
                    <a:pt x="1213854" y="1162260"/>
                  </a:lnTo>
                  <a:lnTo>
                    <a:pt x="1190678" y="1190676"/>
                  </a:lnTo>
                  <a:lnTo>
                    <a:pt x="1172957" y="1205028"/>
                  </a:lnTo>
                  <a:lnTo>
                    <a:pt x="1087317" y="1275688"/>
                  </a:lnTo>
                  <a:lnTo>
                    <a:pt x="1083727" y="1277637"/>
                  </a:lnTo>
                  <a:lnTo>
                    <a:pt x="1080780" y="1280040"/>
                  </a:lnTo>
                  <a:lnTo>
                    <a:pt x="1079527" y="1280696"/>
                  </a:lnTo>
                  <a:lnTo>
                    <a:pt x="1076421" y="1283212"/>
                  </a:lnTo>
                  <a:lnTo>
                    <a:pt x="1027138" y="1308352"/>
                  </a:lnTo>
                  <a:lnTo>
                    <a:pt x="968855" y="1339987"/>
                  </a:lnTo>
                  <a:lnTo>
                    <a:pt x="962675" y="1341906"/>
                  </a:lnTo>
                  <a:lnTo>
                    <a:pt x="958964" y="1343849"/>
                  </a:lnTo>
                  <a:lnTo>
                    <a:pt x="955633" y="1344827"/>
                  </a:lnTo>
                  <a:lnTo>
                    <a:pt x="949395" y="1348009"/>
                  </a:lnTo>
                  <a:cubicBezTo>
                    <a:pt x="866472" y="1379858"/>
                    <a:pt x="811728" y="1459551"/>
                    <a:pt x="811728" y="1548491"/>
                  </a:cubicBezTo>
                  <a:lnTo>
                    <a:pt x="811729" y="2011097"/>
                  </a:lnTo>
                  <a:cubicBezTo>
                    <a:pt x="811728" y="2100038"/>
                    <a:pt x="866472" y="2179438"/>
                    <a:pt x="949395" y="2211580"/>
                  </a:cubicBezTo>
                  <a:lnTo>
                    <a:pt x="954728" y="2214301"/>
                  </a:lnTo>
                  <a:lnTo>
                    <a:pt x="959110" y="2215587"/>
                  </a:lnTo>
                  <a:lnTo>
                    <a:pt x="963745" y="2218015"/>
                  </a:lnTo>
                  <a:lnTo>
                    <a:pt x="968855" y="2219601"/>
                  </a:lnTo>
                  <a:lnTo>
                    <a:pt x="1026339" y="2250803"/>
                  </a:lnTo>
                  <a:lnTo>
                    <a:pt x="1028348" y="2251855"/>
                  </a:lnTo>
                  <a:lnTo>
                    <a:pt x="1076420" y="2276377"/>
                  </a:lnTo>
                  <a:lnTo>
                    <a:pt x="1078724" y="2278243"/>
                  </a:lnTo>
                  <a:lnTo>
                    <a:pt x="1080926" y="2279397"/>
                  </a:lnTo>
                  <a:lnTo>
                    <a:pt x="1084720" y="2282490"/>
                  </a:lnTo>
                  <a:lnTo>
                    <a:pt x="1087317" y="2283900"/>
                  </a:lnTo>
                  <a:lnTo>
                    <a:pt x="1162099" y="2345601"/>
                  </a:lnTo>
                  <a:lnTo>
                    <a:pt x="1190677" y="2368910"/>
                  </a:lnTo>
                  <a:lnTo>
                    <a:pt x="1191014" y="2369326"/>
                  </a:lnTo>
                  <a:lnTo>
                    <a:pt x="1213736" y="2397184"/>
                  </a:lnTo>
                  <a:lnTo>
                    <a:pt x="1275688" y="2472271"/>
                  </a:lnTo>
                  <a:lnTo>
                    <a:pt x="1277104" y="2474879"/>
                  </a:lnTo>
                  <a:lnTo>
                    <a:pt x="1280191" y="2478664"/>
                  </a:lnTo>
                  <a:lnTo>
                    <a:pt x="1281335" y="2480848"/>
                  </a:lnTo>
                  <a:lnTo>
                    <a:pt x="1283213" y="2483167"/>
                  </a:lnTo>
                  <a:lnTo>
                    <a:pt x="1307912" y="2531585"/>
                  </a:lnTo>
                  <a:lnTo>
                    <a:pt x="1308708" y="2533106"/>
                  </a:lnTo>
                  <a:lnTo>
                    <a:pt x="1339988" y="2590734"/>
                  </a:lnTo>
                  <a:lnTo>
                    <a:pt x="1341578" y="2595857"/>
                  </a:lnTo>
                  <a:lnTo>
                    <a:pt x="1344000" y="2600480"/>
                  </a:lnTo>
                  <a:lnTo>
                    <a:pt x="1345280" y="2604840"/>
                  </a:lnTo>
                  <a:lnTo>
                    <a:pt x="1348010" y="2610193"/>
                  </a:lnTo>
                  <a:cubicBezTo>
                    <a:pt x="1379859" y="2693116"/>
                    <a:pt x="1459552" y="2747860"/>
                    <a:pt x="1548492" y="2747860"/>
                  </a:cubicBezTo>
                  <a:lnTo>
                    <a:pt x="2011098" y="2747859"/>
                  </a:lnTo>
                  <a:cubicBezTo>
                    <a:pt x="2100039" y="2747860"/>
                    <a:pt x="2179439" y="2693116"/>
                    <a:pt x="2211581" y="2610193"/>
                  </a:cubicBezTo>
                  <a:lnTo>
                    <a:pt x="2215001" y="2603490"/>
                  </a:lnTo>
                  <a:lnTo>
                    <a:pt x="2215884" y="2600480"/>
                  </a:lnTo>
                  <a:lnTo>
                    <a:pt x="2217583" y="2597237"/>
                  </a:lnTo>
                  <a:lnTo>
                    <a:pt x="2219602" y="2590734"/>
                  </a:lnTo>
                  <a:lnTo>
                    <a:pt x="2251262" y="2532405"/>
                  </a:lnTo>
                  <a:lnTo>
                    <a:pt x="2276378" y="2483167"/>
                  </a:lnTo>
                  <a:lnTo>
                    <a:pt x="2279085" y="2479825"/>
                  </a:lnTo>
                  <a:lnTo>
                    <a:pt x="2279693" y="2478664"/>
                  </a:lnTo>
                  <a:lnTo>
                    <a:pt x="2281899" y="2475960"/>
                  </a:lnTo>
                  <a:lnTo>
                    <a:pt x="2283901" y="2472271"/>
                  </a:lnTo>
                  <a:lnTo>
                    <a:pt x="2354625" y="2386553"/>
                  </a:lnTo>
                  <a:lnTo>
                    <a:pt x="2368914" y="2368910"/>
                  </a:lnTo>
                  <a:lnTo>
                    <a:pt x="2397280" y="2345775"/>
                  </a:lnTo>
                  <a:lnTo>
                    <a:pt x="2472272" y="2283900"/>
                  </a:lnTo>
                  <a:lnTo>
                    <a:pt x="2474877" y="2282487"/>
                  </a:lnTo>
                  <a:lnTo>
                    <a:pt x="2478665" y="2279397"/>
                  </a:lnTo>
                  <a:lnTo>
                    <a:pt x="2481696" y="2277809"/>
                  </a:lnTo>
                  <a:lnTo>
                    <a:pt x="2483464" y="2276377"/>
                  </a:lnTo>
                  <a:lnTo>
                    <a:pt x="2520361" y="2257556"/>
                  </a:lnTo>
                  <a:lnTo>
                    <a:pt x="2533175" y="2250844"/>
                  </a:lnTo>
                  <a:lnTo>
                    <a:pt x="2590735" y="2219601"/>
                  </a:lnTo>
                  <a:lnTo>
                    <a:pt x="2595852" y="2218013"/>
                  </a:lnTo>
                  <a:lnTo>
                    <a:pt x="2600481" y="2215588"/>
                  </a:lnTo>
                  <a:lnTo>
                    <a:pt x="2605552" y="2214099"/>
                  </a:lnTo>
                  <a:lnTo>
                    <a:pt x="2610490" y="2211580"/>
                  </a:lnTo>
                  <a:cubicBezTo>
                    <a:pt x="2693413" y="2179732"/>
                    <a:pt x="2748157" y="2100039"/>
                    <a:pt x="2748157" y="2011098"/>
                  </a:cubicBezTo>
                  <a:lnTo>
                    <a:pt x="2748010" y="1548346"/>
                  </a:lnTo>
                  <a:cubicBezTo>
                    <a:pt x="2748010" y="1459406"/>
                    <a:pt x="2693266" y="1380004"/>
                    <a:pt x="2610344" y="1347863"/>
                  </a:cubicBezTo>
                  <a:lnTo>
                    <a:pt x="2604504" y="1344884"/>
                  </a:lnTo>
                  <a:lnTo>
                    <a:pt x="2600481" y="1343703"/>
                  </a:lnTo>
                  <a:lnTo>
                    <a:pt x="2597244" y="1342008"/>
                  </a:lnTo>
                  <a:lnTo>
                    <a:pt x="2590735" y="1339987"/>
                  </a:lnTo>
                  <a:lnTo>
                    <a:pt x="2525639" y="1304655"/>
                  </a:lnTo>
                  <a:lnTo>
                    <a:pt x="2483318" y="1283066"/>
                  </a:lnTo>
                  <a:lnTo>
                    <a:pt x="2480750" y="1280987"/>
                  </a:lnTo>
                  <a:lnTo>
                    <a:pt x="2478665" y="1279894"/>
                  </a:lnTo>
                  <a:lnTo>
                    <a:pt x="2475965" y="1277693"/>
                  </a:lnTo>
                  <a:lnTo>
                    <a:pt x="2472272" y="1275688"/>
                  </a:lnTo>
                  <a:cubicBezTo>
                    <a:pt x="2435170" y="1250622"/>
                    <a:pt x="2400610" y="1222080"/>
                    <a:pt x="2369059" y="1190529"/>
                  </a:cubicBezTo>
                  <a:lnTo>
                    <a:pt x="2368982" y="1190436"/>
                  </a:lnTo>
                  <a:lnTo>
                    <a:pt x="2368914" y="1190381"/>
                  </a:lnTo>
                  <a:lnTo>
                    <a:pt x="2367716" y="1188902"/>
                  </a:lnTo>
                  <a:lnTo>
                    <a:pt x="2283901" y="1087317"/>
                  </a:lnTo>
                  <a:lnTo>
                    <a:pt x="2281954" y="1083730"/>
                  </a:lnTo>
                  <a:lnTo>
                    <a:pt x="2279547" y="1080779"/>
                  </a:lnTo>
                  <a:lnTo>
                    <a:pt x="2278448" y="1078679"/>
                  </a:lnTo>
                  <a:lnTo>
                    <a:pt x="2276378" y="1076124"/>
                  </a:lnTo>
                  <a:lnTo>
                    <a:pt x="2253782" y="1031827"/>
                  </a:lnTo>
                  <a:lnTo>
                    <a:pt x="2219602" y="968854"/>
                  </a:lnTo>
                  <a:lnTo>
                    <a:pt x="2217685" y="962679"/>
                  </a:lnTo>
                  <a:lnTo>
                    <a:pt x="2215738" y="958963"/>
                  </a:lnTo>
                  <a:lnTo>
                    <a:pt x="2214552" y="954921"/>
                  </a:lnTo>
                  <a:lnTo>
                    <a:pt x="2211581" y="949098"/>
                  </a:lnTo>
                  <a:cubicBezTo>
                    <a:pt x="2179733" y="866175"/>
                    <a:pt x="2100039" y="811431"/>
                    <a:pt x="2011098" y="811431"/>
                  </a:cubicBezTo>
                  <a:close/>
                  <a:moveTo>
                    <a:pt x="697397" y="0"/>
                  </a:moveTo>
                  <a:lnTo>
                    <a:pt x="700664" y="330"/>
                  </a:lnTo>
                  <a:lnTo>
                    <a:pt x="829675" y="12621"/>
                  </a:lnTo>
                  <a:lnTo>
                    <a:pt x="833369" y="13708"/>
                  </a:lnTo>
                  <a:lnTo>
                    <a:pt x="837946" y="14169"/>
                  </a:lnTo>
                  <a:lnTo>
                    <a:pt x="892596" y="31133"/>
                  </a:lnTo>
                  <a:lnTo>
                    <a:pt x="958066" y="50396"/>
                  </a:lnTo>
                  <a:lnTo>
                    <a:pt x="958458" y="50600"/>
                  </a:lnTo>
                  <a:lnTo>
                    <a:pt x="959110" y="50792"/>
                  </a:lnTo>
                  <a:lnTo>
                    <a:pt x="963744" y="53219"/>
                  </a:lnTo>
                  <a:lnTo>
                    <a:pt x="968855" y="54805"/>
                  </a:lnTo>
                  <a:lnTo>
                    <a:pt x="1026356" y="86016"/>
                  </a:lnTo>
                  <a:lnTo>
                    <a:pt x="1032048" y="88997"/>
                  </a:lnTo>
                  <a:lnTo>
                    <a:pt x="1078713" y="113346"/>
                  </a:lnTo>
                  <a:lnTo>
                    <a:pt x="1079048" y="113617"/>
                  </a:lnTo>
                  <a:lnTo>
                    <a:pt x="1080926" y="114601"/>
                  </a:lnTo>
                  <a:lnTo>
                    <a:pt x="1084720" y="117695"/>
                  </a:lnTo>
                  <a:lnTo>
                    <a:pt x="1087317" y="119105"/>
                  </a:lnTo>
                  <a:lnTo>
                    <a:pt x="1158618" y="177933"/>
                  </a:lnTo>
                  <a:lnTo>
                    <a:pt x="1187743" y="201474"/>
                  </a:lnTo>
                  <a:lnTo>
                    <a:pt x="1188365" y="202228"/>
                  </a:lnTo>
                  <a:lnTo>
                    <a:pt x="1190677" y="204114"/>
                  </a:lnTo>
                  <a:lnTo>
                    <a:pt x="1205082" y="221900"/>
                  </a:lnTo>
                  <a:lnTo>
                    <a:pt x="1275688" y="307476"/>
                  </a:lnTo>
                  <a:lnTo>
                    <a:pt x="1276536" y="309036"/>
                  </a:lnTo>
                  <a:lnTo>
                    <a:pt x="1277905" y="310696"/>
                  </a:lnTo>
                  <a:lnTo>
                    <a:pt x="1279638" y="313957"/>
                  </a:lnTo>
                  <a:lnTo>
                    <a:pt x="1283213" y="318371"/>
                  </a:lnTo>
                  <a:lnTo>
                    <a:pt x="1308363" y="367673"/>
                  </a:lnTo>
                  <a:lnTo>
                    <a:pt x="1339988" y="425938"/>
                  </a:lnTo>
                  <a:lnTo>
                    <a:pt x="1341174" y="429758"/>
                  </a:lnTo>
                  <a:lnTo>
                    <a:pt x="1342436" y="432133"/>
                  </a:lnTo>
                  <a:lnTo>
                    <a:pt x="1344138" y="437805"/>
                  </a:lnTo>
                  <a:lnTo>
                    <a:pt x="1348010" y="445397"/>
                  </a:lnTo>
                  <a:cubicBezTo>
                    <a:pt x="1379859" y="528320"/>
                    <a:pt x="1459552" y="583064"/>
                    <a:pt x="1548492" y="583064"/>
                  </a:cubicBezTo>
                  <a:lnTo>
                    <a:pt x="2011098" y="583063"/>
                  </a:lnTo>
                  <a:cubicBezTo>
                    <a:pt x="2100039" y="583064"/>
                    <a:pt x="2179439" y="528320"/>
                    <a:pt x="2211581" y="445397"/>
                  </a:cubicBezTo>
                  <a:lnTo>
                    <a:pt x="2215702" y="437318"/>
                  </a:lnTo>
                  <a:lnTo>
                    <a:pt x="2217302" y="431987"/>
                  </a:lnTo>
                  <a:lnTo>
                    <a:pt x="2218317" y="430076"/>
                  </a:lnTo>
                  <a:lnTo>
                    <a:pt x="2219602" y="425938"/>
                  </a:lnTo>
                  <a:lnTo>
                    <a:pt x="2251262" y="367608"/>
                  </a:lnTo>
                  <a:lnTo>
                    <a:pt x="2276378" y="318371"/>
                  </a:lnTo>
                  <a:lnTo>
                    <a:pt x="2280152" y="313711"/>
                  </a:lnTo>
                  <a:lnTo>
                    <a:pt x="2281832" y="310549"/>
                  </a:lnTo>
                  <a:lnTo>
                    <a:pt x="2283001" y="309134"/>
                  </a:lnTo>
                  <a:lnTo>
                    <a:pt x="2283901" y="307476"/>
                  </a:lnTo>
                  <a:lnTo>
                    <a:pt x="2354623" y="221760"/>
                  </a:lnTo>
                  <a:lnTo>
                    <a:pt x="2368914" y="204114"/>
                  </a:lnTo>
                  <a:lnTo>
                    <a:pt x="2371305" y="202164"/>
                  </a:lnTo>
                  <a:lnTo>
                    <a:pt x="2371995" y="201328"/>
                  </a:lnTo>
                  <a:lnTo>
                    <a:pt x="2402369" y="176780"/>
                  </a:lnTo>
                  <a:lnTo>
                    <a:pt x="2472272" y="119105"/>
                  </a:lnTo>
                  <a:lnTo>
                    <a:pt x="2474876" y="117691"/>
                  </a:lnTo>
                  <a:lnTo>
                    <a:pt x="2478665" y="114601"/>
                  </a:lnTo>
                  <a:lnTo>
                    <a:pt x="2480479" y="113651"/>
                  </a:lnTo>
                  <a:lnTo>
                    <a:pt x="2480977" y="113248"/>
                  </a:lnTo>
                  <a:lnTo>
                    <a:pt x="2534402" y="85382"/>
                  </a:lnTo>
                  <a:lnTo>
                    <a:pt x="2590735" y="54805"/>
                  </a:lnTo>
                  <a:lnTo>
                    <a:pt x="2595852" y="53217"/>
                  </a:lnTo>
                  <a:lnTo>
                    <a:pt x="2600481" y="50792"/>
                  </a:lnTo>
                  <a:lnTo>
                    <a:pt x="2601018" y="50634"/>
                  </a:lnTo>
                  <a:lnTo>
                    <a:pt x="2601590" y="50336"/>
                  </a:lnTo>
                  <a:lnTo>
                    <a:pt x="2668629" y="30625"/>
                  </a:lnTo>
                  <a:lnTo>
                    <a:pt x="2721643" y="14169"/>
                  </a:lnTo>
                  <a:lnTo>
                    <a:pt x="2726143" y="13715"/>
                  </a:lnTo>
                  <a:lnTo>
                    <a:pt x="2729961" y="12593"/>
                  </a:lnTo>
                  <a:lnTo>
                    <a:pt x="2858381" y="385"/>
                  </a:lnTo>
                  <a:lnTo>
                    <a:pt x="2862193" y="0"/>
                  </a:lnTo>
                  <a:lnTo>
                    <a:pt x="2865460" y="330"/>
                  </a:lnTo>
                  <a:lnTo>
                    <a:pt x="2994471" y="12621"/>
                  </a:lnTo>
                  <a:lnTo>
                    <a:pt x="2997105" y="13396"/>
                  </a:lnTo>
                  <a:lnTo>
                    <a:pt x="2997850" y="13469"/>
                  </a:lnTo>
                  <a:lnTo>
                    <a:pt x="2998886" y="13780"/>
                  </a:lnTo>
                  <a:lnTo>
                    <a:pt x="3002742" y="14169"/>
                  </a:lnTo>
                  <a:lnTo>
                    <a:pt x="3057390" y="31133"/>
                  </a:lnTo>
                  <a:lnTo>
                    <a:pt x="3122862" y="50396"/>
                  </a:lnTo>
                  <a:lnTo>
                    <a:pt x="3125486" y="51765"/>
                  </a:lnTo>
                  <a:lnTo>
                    <a:pt x="3127458" y="52356"/>
                  </a:lnTo>
                  <a:lnTo>
                    <a:pt x="3129840" y="53622"/>
                  </a:lnTo>
                  <a:lnTo>
                    <a:pt x="3133650" y="54805"/>
                  </a:lnTo>
                  <a:lnTo>
                    <a:pt x="3191703" y="86315"/>
                  </a:lnTo>
                  <a:lnTo>
                    <a:pt x="3243509" y="113346"/>
                  </a:lnTo>
                  <a:lnTo>
                    <a:pt x="3245961" y="115328"/>
                  </a:lnTo>
                  <a:lnTo>
                    <a:pt x="3248895" y="116887"/>
                  </a:lnTo>
                  <a:lnTo>
                    <a:pt x="3250561" y="118262"/>
                  </a:lnTo>
                  <a:lnTo>
                    <a:pt x="3252113" y="119105"/>
                  </a:lnTo>
                  <a:lnTo>
                    <a:pt x="3323404" y="177925"/>
                  </a:lnTo>
                  <a:lnTo>
                    <a:pt x="3352539" y="201474"/>
                  </a:lnTo>
                  <a:lnTo>
                    <a:pt x="3353804" y="203007"/>
                  </a:lnTo>
                  <a:lnTo>
                    <a:pt x="3355326" y="204263"/>
                  </a:lnTo>
                  <a:lnTo>
                    <a:pt x="3356577" y="205779"/>
                  </a:lnTo>
                  <a:lnTo>
                    <a:pt x="3358116" y="207050"/>
                  </a:lnTo>
                  <a:lnTo>
                    <a:pt x="3381638" y="236153"/>
                  </a:lnTo>
                  <a:lnTo>
                    <a:pt x="3440484" y="307476"/>
                  </a:lnTo>
                  <a:lnTo>
                    <a:pt x="3441331" y="309036"/>
                  </a:lnTo>
                  <a:lnTo>
                    <a:pt x="3442701" y="310696"/>
                  </a:lnTo>
                  <a:lnTo>
                    <a:pt x="3444269" y="313647"/>
                  </a:lnTo>
                  <a:lnTo>
                    <a:pt x="3446196" y="316031"/>
                  </a:lnTo>
                  <a:lnTo>
                    <a:pt x="3472541" y="366536"/>
                  </a:lnTo>
                  <a:lnTo>
                    <a:pt x="3504784" y="425938"/>
                  </a:lnTo>
                  <a:lnTo>
                    <a:pt x="3505970" y="429758"/>
                  </a:lnTo>
                  <a:lnTo>
                    <a:pt x="3507232" y="432133"/>
                  </a:lnTo>
                  <a:lnTo>
                    <a:pt x="3507873" y="434269"/>
                  </a:lnTo>
                  <a:lnTo>
                    <a:pt x="3509110" y="436642"/>
                  </a:lnTo>
                  <a:lnTo>
                    <a:pt x="3527172" y="498062"/>
                  </a:lnTo>
                  <a:lnTo>
                    <a:pt x="3545420" y="556847"/>
                  </a:lnTo>
                  <a:lnTo>
                    <a:pt x="3545810" y="560710"/>
                  </a:lnTo>
                  <a:lnTo>
                    <a:pt x="3546119" y="561740"/>
                  </a:lnTo>
                  <a:lnTo>
                    <a:pt x="3546231" y="562870"/>
                  </a:lnTo>
                  <a:lnTo>
                    <a:pt x="3546859" y="565006"/>
                  </a:lnTo>
                  <a:lnTo>
                    <a:pt x="3557224" y="673942"/>
                  </a:lnTo>
                  <a:lnTo>
                    <a:pt x="3559589" y="697396"/>
                  </a:lnTo>
                  <a:lnTo>
                    <a:pt x="3556718" y="725877"/>
                  </a:lnTo>
                  <a:lnTo>
                    <a:pt x="3548339" y="813931"/>
                  </a:lnTo>
                  <a:lnTo>
                    <a:pt x="3546913" y="829276"/>
                  </a:lnTo>
                  <a:lnTo>
                    <a:pt x="3546863" y="829446"/>
                  </a:lnTo>
                  <a:lnTo>
                    <a:pt x="3546859" y="829489"/>
                  </a:lnTo>
                  <a:lnTo>
                    <a:pt x="3545967" y="832522"/>
                  </a:lnTo>
                  <a:lnTo>
                    <a:pt x="3545420" y="837946"/>
                  </a:lnTo>
                  <a:lnTo>
                    <a:pt x="3526015" y="900457"/>
                  </a:lnTo>
                  <a:lnTo>
                    <a:pt x="3508796" y="959110"/>
                  </a:lnTo>
                  <a:lnTo>
                    <a:pt x="3506372" y="963738"/>
                  </a:lnTo>
                  <a:lnTo>
                    <a:pt x="3504784" y="968854"/>
                  </a:lnTo>
                  <a:lnTo>
                    <a:pt x="3473542" y="1026413"/>
                  </a:lnTo>
                  <a:lnTo>
                    <a:pt x="3444987" y="1080926"/>
                  </a:lnTo>
                  <a:lnTo>
                    <a:pt x="3441896" y="1084716"/>
                  </a:lnTo>
                  <a:lnTo>
                    <a:pt x="3440484" y="1087317"/>
                  </a:lnTo>
                  <a:lnTo>
                    <a:pt x="3378663" y="1162245"/>
                  </a:lnTo>
                  <a:lnTo>
                    <a:pt x="3358955" y="1186409"/>
                  </a:lnTo>
                  <a:lnTo>
                    <a:pt x="3358116" y="1187446"/>
                  </a:lnTo>
                  <a:lnTo>
                    <a:pt x="3358093" y="1187465"/>
                  </a:lnTo>
                  <a:lnTo>
                    <a:pt x="3355474" y="1190676"/>
                  </a:lnTo>
                  <a:lnTo>
                    <a:pt x="3337762" y="1205021"/>
                  </a:lnTo>
                  <a:lnTo>
                    <a:pt x="3252113" y="1275688"/>
                  </a:lnTo>
                  <a:lnTo>
                    <a:pt x="3249512" y="1277100"/>
                  </a:lnTo>
                  <a:lnTo>
                    <a:pt x="3248895" y="1277609"/>
                  </a:lnTo>
                  <a:lnTo>
                    <a:pt x="3246686" y="1278782"/>
                  </a:lnTo>
                  <a:lnTo>
                    <a:pt x="3241217" y="1283212"/>
                  </a:lnTo>
                  <a:lnTo>
                    <a:pt x="3191936" y="1308351"/>
                  </a:lnTo>
                  <a:lnTo>
                    <a:pt x="3133650" y="1339987"/>
                  </a:lnTo>
                  <a:lnTo>
                    <a:pt x="3128499" y="1341586"/>
                  </a:lnTo>
                  <a:lnTo>
                    <a:pt x="3127458" y="1342140"/>
                  </a:lnTo>
                  <a:lnTo>
                    <a:pt x="3123185" y="1343422"/>
                  </a:lnTo>
                  <a:lnTo>
                    <a:pt x="3114191" y="1348009"/>
                  </a:lnTo>
                  <a:cubicBezTo>
                    <a:pt x="3031268" y="1379858"/>
                    <a:pt x="2976524" y="1459552"/>
                    <a:pt x="2976524" y="1548492"/>
                  </a:cubicBezTo>
                  <a:lnTo>
                    <a:pt x="2976525" y="2011098"/>
                  </a:lnTo>
                  <a:cubicBezTo>
                    <a:pt x="2976524" y="2100039"/>
                    <a:pt x="3031268" y="2179438"/>
                    <a:pt x="3114191" y="2211580"/>
                  </a:cubicBezTo>
                  <a:lnTo>
                    <a:pt x="3121765" y="2215444"/>
                  </a:lnTo>
                  <a:lnTo>
                    <a:pt x="3127458" y="2217152"/>
                  </a:lnTo>
                  <a:lnTo>
                    <a:pt x="3129842" y="2218419"/>
                  </a:lnTo>
                  <a:lnTo>
                    <a:pt x="3133650" y="2219601"/>
                  </a:lnTo>
                  <a:lnTo>
                    <a:pt x="3191977" y="2251260"/>
                  </a:lnTo>
                  <a:lnTo>
                    <a:pt x="3241216" y="2276377"/>
                  </a:lnTo>
                  <a:lnTo>
                    <a:pt x="3245616" y="2279940"/>
                  </a:lnTo>
                  <a:lnTo>
                    <a:pt x="3248895" y="2281683"/>
                  </a:lnTo>
                  <a:lnTo>
                    <a:pt x="3250560" y="2283057"/>
                  </a:lnTo>
                  <a:lnTo>
                    <a:pt x="3252113" y="2283900"/>
                  </a:lnTo>
                  <a:lnTo>
                    <a:pt x="3337860" y="2354649"/>
                  </a:lnTo>
                  <a:lnTo>
                    <a:pt x="3355474" y="2368914"/>
                  </a:lnTo>
                  <a:lnTo>
                    <a:pt x="3357349" y="2371213"/>
                  </a:lnTo>
                  <a:lnTo>
                    <a:pt x="3358116" y="2371846"/>
                  </a:lnTo>
                  <a:lnTo>
                    <a:pt x="3381635" y="2400946"/>
                  </a:lnTo>
                  <a:lnTo>
                    <a:pt x="3440484" y="2472272"/>
                  </a:lnTo>
                  <a:lnTo>
                    <a:pt x="3441899" y="2474879"/>
                  </a:lnTo>
                  <a:lnTo>
                    <a:pt x="3444987" y="2478664"/>
                  </a:lnTo>
                  <a:lnTo>
                    <a:pt x="3445979" y="2480558"/>
                  </a:lnTo>
                  <a:lnTo>
                    <a:pt x="3446196" y="2480827"/>
                  </a:lnTo>
                  <a:lnTo>
                    <a:pt x="3464485" y="2515888"/>
                  </a:lnTo>
                  <a:lnTo>
                    <a:pt x="3473504" y="2533107"/>
                  </a:lnTo>
                  <a:lnTo>
                    <a:pt x="3504784" y="2590735"/>
                  </a:lnTo>
                  <a:lnTo>
                    <a:pt x="3506374" y="2595857"/>
                  </a:lnTo>
                  <a:lnTo>
                    <a:pt x="3508796" y="2600480"/>
                  </a:lnTo>
                  <a:lnTo>
                    <a:pt x="3509034" y="2601292"/>
                  </a:lnTo>
                  <a:lnTo>
                    <a:pt x="3509110" y="2601438"/>
                  </a:lnTo>
                  <a:lnTo>
                    <a:pt x="3527176" y="2662871"/>
                  </a:lnTo>
                  <a:lnTo>
                    <a:pt x="3545420" y="2721643"/>
                  </a:lnTo>
                  <a:lnTo>
                    <a:pt x="3545921" y="2726613"/>
                  </a:lnTo>
                  <a:lnTo>
                    <a:pt x="3546859" y="2729803"/>
                  </a:lnTo>
                  <a:lnTo>
                    <a:pt x="3546905" y="2730288"/>
                  </a:lnTo>
                  <a:lnTo>
                    <a:pt x="3546913" y="2730314"/>
                  </a:lnTo>
                  <a:lnTo>
                    <a:pt x="3547133" y="2732681"/>
                  </a:lnTo>
                  <a:lnTo>
                    <a:pt x="3557221" y="2838700"/>
                  </a:lnTo>
                  <a:lnTo>
                    <a:pt x="3559589" y="2862193"/>
                  </a:lnTo>
                  <a:lnTo>
                    <a:pt x="3556964" y="2888233"/>
                  </a:lnTo>
                  <a:lnTo>
                    <a:pt x="3556600" y="2891909"/>
                  </a:lnTo>
                  <a:lnTo>
                    <a:pt x="3546859" y="2994285"/>
                  </a:lnTo>
                  <a:lnTo>
                    <a:pt x="3546274" y="2996273"/>
                  </a:lnTo>
                  <a:lnTo>
                    <a:pt x="3546118" y="2997850"/>
                  </a:lnTo>
                  <a:lnTo>
                    <a:pt x="3545810" y="2998879"/>
                  </a:lnTo>
                  <a:lnTo>
                    <a:pt x="3545420" y="3002742"/>
                  </a:lnTo>
                  <a:lnTo>
                    <a:pt x="3525511" y="3066881"/>
                  </a:lnTo>
                  <a:lnTo>
                    <a:pt x="3509110" y="3122650"/>
                  </a:lnTo>
                  <a:lnTo>
                    <a:pt x="3508082" y="3124620"/>
                  </a:lnTo>
                  <a:lnTo>
                    <a:pt x="3507231" y="3127457"/>
                  </a:lnTo>
                  <a:lnTo>
                    <a:pt x="3505969" y="3129833"/>
                  </a:lnTo>
                  <a:lnTo>
                    <a:pt x="3504784" y="3133650"/>
                  </a:lnTo>
                  <a:lnTo>
                    <a:pt x="3468563" y="3200382"/>
                  </a:lnTo>
                  <a:lnTo>
                    <a:pt x="3446196" y="3243261"/>
                  </a:lnTo>
                  <a:lnTo>
                    <a:pt x="3444730" y="3245075"/>
                  </a:lnTo>
                  <a:lnTo>
                    <a:pt x="3442700" y="3248895"/>
                  </a:lnTo>
                  <a:lnTo>
                    <a:pt x="3441330" y="3250555"/>
                  </a:lnTo>
                  <a:lnTo>
                    <a:pt x="3440484" y="3252113"/>
                  </a:lnTo>
                  <a:lnTo>
                    <a:pt x="3369918" y="3337639"/>
                  </a:lnTo>
                  <a:lnTo>
                    <a:pt x="3358116" y="3352242"/>
                  </a:lnTo>
                  <a:lnTo>
                    <a:pt x="3357344" y="3352880"/>
                  </a:lnTo>
                  <a:lnTo>
                    <a:pt x="3355326" y="3355326"/>
                  </a:lnTo>
                  <a:lnTo>
                    <a:pt x="3353804" y="3356581"/>
                  </a:lnTo>
                  <a:lnTo>
                    <a:pt x="3352538" y="3358116"/>
                  </a:lnTo>
                  <a:lnTo>
                    <a:pt x="3323518" y="3381570"/>
                  </a:lnTo>
                  <a:lnTo>
                    <a:pt x="3252113" y="3440484"/>
                  </a:lnTo>
                  <a:lnTo>
                    <a:pt x="3249511" y="3441896"/>
                  </a:lnTo>
                  <a:lnTo>
                    <a:pt x="3248895" y="3442404"/>
                  </a:lnTo>
                  <a:lnTo>
                    <a:pt x="3247003" y="3443410"/>
                  </a:lnTo>
                  <a:lnTo>
                    <a:pt x="3243557" y="3446195"/>
                  </a:lnTo>
                  <a:lnTo>
                    <a:pt x="3193111" y="3472509"/>
                  </a:lnTo>
                  <a:lnTo>
                    <a:pt x="3133650" y="3504783"/>
                  </a:lnTo>
                  <a:lnTo>
                    <a:pt x="3128497" y="3506383"/>
                  </a:lnTo>
                  <a:lnTo>
                    <a:pt x="3127458" y="3506935"/>
                  </a:lnTo>
                  <a:lnTo>
                    <a:pt x="3126647" y="3507178"/>
                  </a:lnTo>
                  <a:lnTo>
                    <a:pt x="3122946" y="3509109"/>
                  </a:lnTo>
                  <a:lnTo>
                    <a:pt x="3061574" y="3527157"/>
                  </a:lnTo>
                  <a:lnTo>
                    <a:pt x="3002742" y="3545420"/>
                  </a:lnTo>
                  <a:lnTo>
                    <a:pt x="2997767" y="3545921"/>
                  </a:lnTo>
                  <a:lnTo>
                    <a:pt x="2994581" y="3546858"/>
                  </a:lnTo>
                  <a:lnTo>
                    <a:pt x="2885784" y="3557210"/>
                  </a:lnTo>
                  <a:lnTo>
                    <a:pt x="2862193" y="3559588"/>
                  </a:lnTo>
                  <a:lnTo>
                    <a:pt x="2833643" y="3556710"/>
                  </a:lnTo>
                  <a:lnTo>
                    <a:pt x="2730099" y="3546858"/>
                  </a:lnTo>
                  <a:lnTo>
                    <a:pt x="2727067" y="3545966"/>
                  </a:lnTo>
                  <a:lnTo>
                    <a:pt x="2721643" y="3545420"/>
                  </a:lnTo>
                  <a:lnTo>
                    <a:pt x="2657502" y="3525509"/>
                  </a:lnTo>
                  <a:lnTo>
                    <a:pt x="2601734" y="3509109"/>
                  </a:lnTo>
                  <a:lnTo>
                    <a:pt x="2600673" y="3508556"/>
                  </a:lnTo>
                  <a:lnTo>
                    <a:pt x="2600481" y="3508499"/>
                  </a:lnTo>
                  <a:lnTo>
                    <a:pt x="2597245" y="3506804"/>
                  </a:lnTo>
                  <a:lnTo>
                    <a:pt x="2590735" y="3504783"/>
                  </a:lnTo>
                  <a:lnTo>
                    <a:pt x="2524002" y="3468562"/>
                  </a:lnTo>
                  <a:lnTo>
                    <a:pt x="2481123" y="3446195"/>
                  </a:lnTo>
                  <a:lnTo>
                    <a:pt x="2480357" y="3445576"/>
                  </a:lnTo>
                  <a:lnTo>
                    <a:pt x="2478665" y="3444690"/>
                  </a:lnTo>
                  <a:lnTo>
                    <a:pt x="2475967" y="3442490"/>
                  </a:lnTo>
                  <a:lnTo>
                    <a:pt x="2472272" y="3440484"/>
                  </a:lnTo>
                  <a:lnTo>
                    <a:pt x="2386756" y="3369927"/>
                  </a:lnTo>
                  <a:lnTo>
                    <a:pt x="2372142" y="3358115"/>
                  </a:lnTo>
                  <a:lnTo>
                    <a:pt x="2371504" y="3357342"/>
                  </a:lnTo>
                  <a:lnTo>
                    <a:pt x="2369059" y="3355325"/>
                  </a:lnTo>
                  <a:lnTo>
                    <a:pt x="2368983" y="3355233"/>
                  </a:lnTo>
                  <a:lnTo>
                    <a:pt x="2368914" y="3355177"/>
                  </a:lnTo>
                  <a:lnTo>
                    <a:pt x="2367715" y="3353696"/>
                  </a:lnTo>
                  <a:lnTo>
                    <a:pt x="2283901" y="3252113"/>
                  </a:lnTo>
                  <a:lnTo>
                    <a:pt x="2282490" y="3249513"/>
                  </a:lnTo>
                  <a:lnTo>
                    <a:pt x="2281979" y="3248894"/>
                  </a:lnTo>
                  <a:lnTo>
                    <a:pt x="2280343" y="3245816"/>
                  </a:lnTo>
                  <a:lnTo>
                    <a:pt x="2276378" y="3240920"/>
                  </a:lnTo>
                  <a:lnTo>
                    <a:pt x="2253776" y="3196611"/>
                  </a:lnTo>
                  <a:lnTo>
                    <a:pt x="2219602" y="3133650"/>
                  </a:lnTo>
                  <a:lnTo>
                    <a:pt x="2218003" y="3128501"/>
                  </a:lnTo>
                  <a:lnTo>
                    <a:pt x="2217448" y="3127457"/>
                  </a:lnTo>
                  <a:lnTo>
                    <a:pt x="2215946" y="3122451"/>
                  </a:lnTo>
                  <a:lnTo>
                    <a:pt x="2211581" y="3113894"/>
                  </a:lnTo>
                  <a:cubicBezTo>
                    <a:pt x="2179733" y="3030971"/>
                    <a:pt x="2100039" y="2976227"/>
                    <a:pt x="2011098" y="2976227"/>
                  </a:cubicBezTo>
                  <a:lnTo>
                    <a:pt x="1548346" y="2976374"/>
                  </a:lnTo>
                  <a:cubicBezTo>
                    <a:pt x="1459406" y="2976374"/>
                    <a:pt x="1380005" y="3031118"/>
                    <a:pt x="1347864" y="3114040"/>
                  </a:cubicBezTo>
                  <a:lnTo>
                    <a:pt x="1344457" y="3120720"/>
                  </a:lnTo>
                  <a:lnTo>
                    <a:pt x="1342435" y="3127457"/>
                  </a:lnTo>
                  <a:lnTo>
                    <a:pt x="1341173" y="3129832"/>
                  </a:lnTo>
                  <a:lnTo>
                    <a:pt x="1339988" y="3133650"/>
                  </a:lnTo>
                  <a:lnTo>
                    <a:pt x="1304648" y="3198758"/>
                  </a:lnTo>
                  <a:lnTo>
                    <a:pt x="1283067" y="3241066"/>
                  </a:lnTo>
                  <a:lnTo>
                    <a:pt x="1280153" y="3244664"/>
                  </a:lnTo>
                  <a:lnTo>
                    <a:pt x="1277905" y="3248894"/>
                  </a:lnTo>
                  <a:lnTo>
                    <a:pt x="1276534" y="3250554"/>
                  </a:lnTo>
                  <a:lnTo>
                    <a:pt x="1275688" y="3252113"/>
                  </a:lnTo>
                  <a:cubicBezTo>
                    <a:pt x="1250623" y="3289214"/>
                    <a:pt x="1222081" y="3323774"/>
                    <a:pt x="1190530" y="3355325"/>
                  </a:cubicBezTo>
                  <a:lnTo>
                    <a:pt x="1189009" y="3356581"/>
                  </a:lnTo>
                  <a:lnTo>
                    <a:pt x="1187742" y="3358115"/>
                  </a:lnTo>
                  <a:lnTo>
                    <a:pt x="1158720" y="3381571"/>
                  </a:lnTo>
                  <a:lnTo>
                    <a:pt x="1087317" y="3440484"/>
                  </a:lnTo>
                  <a:lnTo>
                    <a:pt x="1083726" y="3442433"/>
                  </a:lnTo>
                  <a:lnTo>
                    <a:pt x="1080780" y="3444836"/>
                  </a:lnTo>
                  <a:lnTo>
                    <a:pt x="1079821" y="3445338"/>
                  </a:lnTo>
                  <a:lnTo>
                    <a:pt x="1078761" y="3446195"/>
                  </a:lnTo>
                  <a:lnTo>
                    <a:pt x="1028315" y="3472509"/>
                  </a:lnTo>
                  <a:lnTo>
                    <a:pt x="968855" y="3504783"/>
                  </a:lnTo>
                  <a:lnTo>
                    <a:pt x="962899" y="3506632"/>
                  </a:lnTo>
                  <a:lnTo>
                    <a:pt x="958150" y="3509109"/>
                  </a:lnTo>
                  <a:lnTo>
                    <a:pt x="896777" y="3527157"/>
                  </a:lnTo>
                  <a:lnTo>
                    <a:pt x="837946" y="3545420"/>
                  </a:lnTo>
                  <a:lnTo>
                    <a:pt x="832971" y="3545921"/>
                  </a:lnTo>
                  <a:lnTo>
                    <a:pt x="829785" y="3546858"/>
                  </a:lnTo>
                  <a:lnTo>
                    <a:pt x="720987" y="3557210"/>
                  </a:lnTo>
                  <a:lnTo>
                    <a:pt x="697397" y="3559588"/>
                  </a:lnTo>
                  <a:lnTo>
                    <a:pt x="668850" y="3556710"/>
                  </a:lnTo>
                  <a:lnTo>
                    <a:pt x="565303" y="3546858"/>
                  </a:lnTo>
                  <a:lnTo>
                    <a:pt x="562626" y="3546070"/>
                  </a:lnTo>
                  <a:lnTo>
                    <a:pt x="561595" y="3545968"/>
                  </a:lnTo>
                  <a:lnTo>
                    <a:pt x="561242" y="3545863"/>
                  </a:lnTo>
                  <a:lnTo>
                    <a:pt x="556847" y="3545420"/>
                  </a:lnTo>
                  <a:lnTo>
                    <a:pt x="492710" y="3525510"/>
                  </a:lnTo>
                  <a:lnTo>
                    <a:pt x="436938" y="3509109"/>
                  </a:lnTo>
                  <a:lnTo>
                    <a:pt x="434491" y="3507833"/>
                  </a:lnTo>
                  <a:lnTo>
                    <a:pt x="431988" y="3507082"/>
                  </a:lnTo>
                  <a:lnTo>
                    <a:pt x="430084" y="3506070"/>
                  </a:lnTo>
                  <a:lnTo>
                    <a:pt x="425939" y="3504783"/>
                  </a:lnTo>
                  <a:lnTo>
                    <a:pt x="359208" y="3468563"/>
                  </a:lnTo>
                  <a:lnTo>
                    <a:pt x="316327" y="3446195"/>
                  </a:lnTo>
                  <a:lnTo>
                    <a:pt x="314252" y="3444518"/>
                  </a:lnTo>
                  <a:lnTo>
                    <a:pt x="310550" y="3442551"/>
                  </a:lnTo>
                  <a:lnTo>
                    <a:pt x="309141" y="3441388"/>
                  </a:lnTo>
                  <a:lnTo>
                    <a:pt x="307476" y="3440484"/>
                  </a:lnTo>
                  <a:lnTo>
                    <a:pt x="221961" y="3369927"/>
                  </a:lnTo>
                  <a:lnTo>
                    <a:pt x="207346" y="3358115"/>
                  </a:lnTo>
                  <a:lnTo>
                    <a:pt x="206708" y="3357342"/>
                  </a:lnTo>
                  <a:lnTo>
                    <a:pt x="204263" y="3355325"/>
                  </a:lnTo>
                  <a:lnTo>
                    <a:pt x="202932" y="3353712"/>
                  </a:lnTo>
                  <a:lnTo>
                    <a:pt x="201329" y="3352389"/>
                  </a:lnTo>
                  <a:lnTo>
                    <a:pt x="176837" y="3322085"/>
                  </a:lnTo>
                  <a:lnTo>
                    <a:pt x="119105" y="3252113"/>
                  </a:lnTo>
                  <a:lnTo>
                    <a:pt x="117694" y="3249513"/>
                  </a:lnTo>
                  <a:lnTo>
                    <a:pt x="117183" y="3248894"/>
                  </a:lnTo>
                  <a:lnTo>
                    <a:pt x="116222" y="3247085"/>
                  </a:lnTo>
                  <a:lnTo>
                    <a:pt x="113249" y="3243407"/>
                  </a:lnTo>
                  <a:lnTo>
                    <a:pt x="85402" y="3190018"/>
                  </a:lnTo>
                  <a:lnTo>
                    <a:pt x="54806" y="3133650"/>
                  </a:lnTo>
                  <a:lnTo>
                    <a:pt x="53207" y="3128501"/>
                  </a:lnTo>
                  <a:lnTo>
                    <a:pt x="52652" y="3127457"/>
                  </a:lnTo>
                  <a:lnTo>
                    <a:pt x="52494" y="3126928"/>
                  </a:lnTo>
                  <a:lnTo>
                    <a:pt x="50337" y="3122793"/>
                  </a:lnTo>
                  <a:lnTo>
                    <a:pt x="30643" y="3055810"/>
                  </a:lnTo>
                  <a:lnTo>
                    <a:pt x="14169" y="3002742"/>
                  </a:lnTo>
                  <a:lnTo>
                    <a:pt x="13715" y="2998238"/>
                  </a:lnTo>
                  <a:lnTo>
                    <a:pt x="12594" y="2994423"/>
                  </a:lnTo>
                  <a:lnTo>
                    <a:pt x="397" y="2866121"/>
                  </a:lnTo>
                  <a:lnTo>
                    <a:pt x="0" y="2862192"/>
                  </a:lnTo>
                  <a:lnTo>
                    <a:pt x="337" y="2858854"/>
                  </a:lnTo>
                  <a:lnTo>
                    <a:pt x="12622" y="2729912"/>
                  </a:lnTo>
                  <a:lnTo>
                    <a:pt x="13708" y="2726219"/>
                  </a:lnTo>
                  <a:lnTo>
                    <a:pt x="14169" y="2721643"/>
                  </a:lnTo>
                  <a:lnTo>
                    <a:pt x="31131" y="2667003"/>
                  </a:lnTo>
                  <a:lnTo>
                    <a:pt x="50396" y="2601522"/>
                  </a:lnTo>
                  <a:lnTo>
                    <a:pt x="53015" y="2596503"/>
                  </a:lnTo>
                  <a:lnTo>
                    <a:pt x="54806" y="2590734"/>
                  </a:lnTo>
                  <a:lnTo>
                    <a:pt x="86308" y="2532696"/>
                  </a:lnTo>
                  <a:lnTo>
                    <a:pt x="113347" y="2480874"/>
                  </a:lnTo>
                  <a:lnTo>
                    <a:pt x="114463" y="2479493"/>
                  </a:lnTo>
                  <a:lnTo>
                    <a:pt x="114898" y="2478664"/>
                  </a:lnTo>
                  <a:lnTo>
                    <a:pt x="117103" y="2475960"/>
                  </a:lnTo>
                  <a:lnTo>
                    <a:pt x="119105" y="2472271"/>
                  </a:lnTo>
                  <a:lnTo>
                    <a:pt x="177899" y="2401013"/>
                  </a:lnTo>
                  <a:lnTo>
                    <a:pt x="201475" y="2371845"/>
                  </a:lnTo>
                  <a:lnTo>
                    <a:pt x="203010" y="2370578"/>
                  </a:lnTo>
                  <a:lnTo>
                    <a:pt x="204263" y="2369059"/>
                  </a:lnTo>
                  <a:lnTo>
                    <a:pt x="204352" y="2368986"/>
                  </a:lnTo>
                  <a:lnTo>
                    <a:pt x="204411" y="2368913"/>
                  </a:lnTo>
                  <a:lnTo>
                    <a:pt x="205972" y="2367649"/>
                  </a:lnTo>
                  <a:lnTo>
                    <a:pt x="307476" y="2283900"/>
                  </a:lnTo>
                  <a:lnTo>
                    <a:pt x="309035" y="2283054"/>
                  </a:lnTo>
                  <a:lnTo>
                    <a:pt x="310697" y="2281682"/>
                  </a:lnTo>
                  <a:lnTo>
                    <a:pt x="314829" y="2279487"/>
                  </a:lnTo>
                  <a:lnTo>
                    <a:pt x="318668" y="2276377"/>
                  </a:lnTo>
                  <a:lnTo>
                    <a:pt x="363003" y="2253761"/>
                  </a:lnTo>
                  <a:lnTo>
                    <a:pt x="425939" y="2219601"/>
                  </a:lnTo>
                  <a:lnTo>
                    <a:pt x="429752" y="2218417"/>
                  </a:lnTo>
                  <a:lnTo>
                    <a:pt x="432134" y="2217152"/>
                  </a:lnTo>
                  <a:lnTo>
                    <a:pt x="438539" y="2215230"/>
                  </a:lnTo>
                  <a:lnTo>
                    <a:pt x="445694" y="2211580"/>
                  </a:lnTo>
                  <a:cubicBezTo>
                    <a:pt x="528617" y="2179732"/>
                    <a:pt x="583361" y="2100038"/>
                    <a:pt x="583361" y="2011097"/>
                  </a:cubicBezTo>
                  <a:lnTo>
                    <a:pt x="583214" y="1548345"/>
                  </a:lnTo>
                  <a:cubicBezTo>
                    <a:pt x="583214" y="1459405"/>
                    <a:pt x="528470" y="1380004"/>
                    <a:pt x="445548" y="1347863"/>
                  </a:cubicBezTo>
                  <a:lnTo>
                    <a:pt x="438365" y="1344199"/>
                  </a:lnTo>
                  <a:lnTo>
                    <a:pt x="431988" y="1342286"/>
                  </a:lnTo>
                  <a:lnTo>
                    <a:pt x="430083" y="1341274"/>
                  </a:lnTo>
                  <a:lnTo>
                    <a:pt x="425939" y="1339987"/>
                  </a:lnTo>
                  <a:lnTo>
                    <a:pt x="360844" y="1304655"/>
                  </a:lnTo>
                  <a:lnTo>
                    <a:pt x="318522" y="1283066"/>
                  </a:lnTo>
                  <a:lnTo>
                    <a:pt x="314663" y="1279941"/>
                  </a:lnTo>
                  <a:lnTo>
                    <a:pt x="310550" y="1277755"/>
                  </a:lnTo>
                  <a:lnTo>
                    <a:pt x="309139" y="1276591"/>
                  </a:lnTo>
                  <a:lnTo>
                    <a:pt x="307476" y="1275688"/>
                  </a:lnTo>
                  <a:cubicBezTo>
                    <a:pt x="270374" y="1250622"/>
                    <a:pt x="235814" y="1222080"/>
                    <a:pt x="204263" y="1190529"/>
                  </a:cubicBezTo>
                  <a:lnTo>
                    <a:pt x="202932" y="1188916"/>
                  </a:lnTo>
                  <a:lnTo>
                    <a:pt x="201329" y="1187593"/>
                  </a:lnTo>
                  <a:lnTo>
                    <a:pt x="176845" y="1157299"/>
                  </a:lnTo>
                  <a:lnTo>
                    <a:pt x="119105" y="1087317"/>
                  </a:lnTo>
                  <a:lnTo>
                    <a:pt x="117157" y="1083728"/>
                  </a:lnTo>
                  <a:lnTo>
                    <a:pt x="114752" y="1080779"/>
                  </a:lnTo>
                  <a:lnTo>
                    <a:pt x="114291" y="1079900"/>
                  </a:lnTo>
                  <a:lnTo>
                    <a:pt x="113249" y="1078611"/>
                  </a:lnTo>
                  <a:cubicBezTo>
                    <a:pt x="94375" y="1049750"/>
                    <a:pt x="77861" y="1019799"/>
                    <a:pt x="63705" y="989029"/>
                  </a:cubicBezTo>
                  <a:lnTo>
                    <a:pt x="59141" y="976842"/>
                  </a:lnTo>
                  <a:lnTo>
                    <a:pt x="54806" y="968854"/>
                  </a:lnTo>
                  <a:lnTo>
                    <a:pt x="48294" y="947877"/>
                  </a:lnTo>
                  <a:lnTo>
                    <a:pt x="28319" y="894540"/>
                  </a:lnTo>
                  <a:lnTo>
                    <a:pt x="20362" y="857896"/>
                  </a:lnTo>
                  <a:lnTo>
                    <a:pt x="14169" y="837946"/>
                  </a:lnTo>
                  <a:lnTo>
                    <a:pt x="12557" y="821949"/>
                  </a:lnTo>
                  <a:lnTo>
                    <a:pt x="7091" y="796777"/>
                  </a:lnTo>
                  <a:lnTo>
                    <a:pt x="76" y="698139"/>
                  </a:lnTo>
                  <a:lnTo>
                    <a:pt x="0" y="697396"/>
                  </a:lnTo>
                  <a:lnTo>
                    <a:pt x="337" y="694059"/>
                  </a:lnTo>
                  <a:lnTo>
                    <a:pt x="12622" y="565116"/>
                  </a:lnTo>
                  <a:lnTo>
                    <a:pt x="13599" y="561793"/>
                  </a:lnTo>
                  <a:lnTo>
                    <a:pt x="13619" y="561594"/>
                  </a:lnTo>
                  <a:lnTo>
                    <a:pt x="13727" y="561235"/>
                  </a:lnTo>
                  <a:lnTo>
                    <a:pt x="14169" y="556847"/>
                  </a:lnTo>
                  <a:lnTo>
                    <a:pt x="31132" y="502203"/>
                  </a:lnTo>
                  <a:lnTo>
                    <a:pt x="50396" y="436726"/>
                  </a:lnTo>
                  <a:lnTo>
                    <a:pt x="52014" y="433625"/>
                  </a:lnTo>
                  <a:lnTo>
                    <a:pt x="52506" y="431987"/>
                  </a:lnTo>
                  <a:lnTo>
                    <a:pt x="53521" y="430076"/>
                  </a:lnTo>
                  <a:lnTo>
                    <a:pt x="54806" y="425938"/>
                  </a:lnTo>
                  <a:lnTo>
                    <a:pt x="86320" y="367877"/>
                  </a:lnTo>
                  <a:lnTo>
                    <a:pt x="113347" y="316078"/>
                  </a:lnTo>
                  <a:lnTo>
                    <a:pt x="115540" y="313365"/>
                  </a:lnTo>
                  <a:lnTo>
                    <a:pt x="117036" y="310549"/>
                  </a:lnTo>
                  <a:lnTo>
                    <a:pt x="118205" y="309134"/>
                  </a:lnTo>
                  <a:lnTo>
                    <a:pt x="119105" y="307476"/>
                  </a:lnTo>
                  <a:lnTo>
                    <a:pt x="177914" y="236199"/>
                  </a:lnTo>
                  <a:lnTo>
                    <a:pt x="201475" y="207049"/>
                  </a:lnTo>
                  <a:lnTo>
                    <a:pt x="203009" y="205783"/>
                  </a:lnTo>
                  <a:lnTo>
                    <a:pt x="204263" y="204263"/>
                  </a:lnTo>
                  <a:lnTo>
                    <a:pt x="205873" y="202935"/>
                  </a:lnTo>
                  <a:lnTo>
                    <a:pt x="207199" y="201328"/>
                  </a:lnTo>
                  <a:lnTo>
                    <a:pt x="237566" y="176786"/>
                  </a:lnTo>
                  <a:lnTo>
                    <a:pt x="307476" y="119105"/>
                  </a:lnTo>
                  <a:lnTo>
                    <a:pt x="309035" y="118259"/>
                  </a:lnTo>
                  <a:lnTo>
                    <a:pt x="310697" y="116886"/>
                  </a:lnTo>
                  <a:lnTo>
                    <a:pt x="313566" y="115362"/>
                  </a:lnTo>
                  <a:lnTo>
                    <a:pt x="316181" y="113248"/>
                  </a:lnTo>
                  <a:lnTo>
                    <a:pt x="369604" y="85382"/>
                  </a:lnTo>
                  <a:lnTo>
                    <a:pt x="425939" y="54805"/>
                  </a:lnTo>
                  <a:lnTo>
                    <a:pt x="429754" y="53621"/>
                  </a:lnTo>
                  <a:lnTo>
                    <a:pt x="432134" y="52356"/>
                  </a:lnTo>
                  <a:lnTo>
                    <a:pt x="433989" y="51799"/>
                  </a:lnTo>
                  <a:lnTo>
                    <a:pt x="436794" y="50336"/>
                  </a:lnTo>
                  <a:lnTo>
                    <a:pt x="503837" y="30624"/>
                  </a:lnTo>
                  <a:lnTo>
                    <a:pt x="556847" y="14169"/>
                  </a:lnTo>
                  <a:lnTo>
                    <a:pt x="560704" y="13780"/>
                  </a:lnTo>
                  <a:lnTo>
                    <a:pt x="561741" y="13469"/>
                  </a:lnTo>
                  <a:lnTo>
                    <a:pt x="562410" y="13403"/>
                  </a:lnTo>
                  <a:lnTo>
                    <a:pt x="565165" y="12593"/>
                  </a:lnTo>
                  <a:lnTo>
                    <a:pt x="693585" y="385"/>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0" name="Freeform 29">
              <a:extLst>
                <a:ext uri="{FF2B5EF4-FFF2-40B4-BE49-F238E27FC236}">
                  <a16:creationId xmlns:a16="http://schemas.microsoft.com/office/drawing/2014/main" id="{D9A2BDBD-D1D6-4A7D-A9DE-BC6F1222F69B}"/>
                </a:ext>
              </a:extLst>
            </p:cNvPr>
            <p:cNvSpPr/>
            <p:nvPr/>
          </p:nvSpPr>
          <p:spPr>
            <a:xfrm>
              <a:off x="3991124" y="1935458"/>
              <a:ext cx="4211344" cy="4211342"/>
            </a:xfrm>
            <a:custGeom>
              <a:avLst/>
              <a:gdLst>
                <a:gd name="connsiteX0" fmla="*/ 2011098 w 3559589"/>
                <a:gd name="connsiteY0" fmla="*/ 811431 h 3559588"/>
                <a:gd name="connsiteX1" fmla="*/ 1548346 w 3559589"/>
                <a:gd name="connsiteY1" fmla="*/ 811578 h 3559588"/>
                <a:gd name="connsiteX2" fmla="*/ 1347864 w 3559589"/>
                <a:gd name="connsiteY2" fmla="*/ 949244 h 3559588"/>
                <a:gd name="connsiteX3" fmla="*/ 1345584 w 3559589"/>
                <a:gd name="connsiteY3" fmla="*/ 953714 h 3559588"/>
                <a:gd name="connsiteX4" fmla="*/ 1344000 w 3559589"/>
                <a:gd name="connsiteY4" fmla="*/ 959110 h 3559588"/>
                <a:gd name="connsiteX5" fmla="*/ 1341576 w 3559589"/>
                <a:gd name="connsiteY5" fmla="*/ 963738 h 3559588"/>
                <a:gd name="connsiteX6" fmla="*/ 1339988 w 3559589"/>
                <a:gd name="connsiteY6" fmla="*/ 968854 h 3559588"/>
                <a:gd name="connsiteX7" fmla="*/ 1308744 w 3559589"/>
                <a:gd name="connsiteY7" fmla="*/ 1026417 h 3559588"/>
                <a:gd name="connsiteX8" fmla="*/ 1299337 w 3559589"/>
                <a:gd name="connsiteY8" fmla="*/ 1044375 h 3559588"/>
                <a:gd name="connsiteX9" fmla="*/ 1283067 w 3559589"/>
                <a:gd name="connsiteY9" fmla="*/ 1076270 h 3559588"/>
                <a:gd name="connsiteX10" fmla="*/ 1281829 w 3559589"/>
                <a:gd name="connsiteY10" fmla="*/ 1077798 h 3559588"/>
                <a:gd name="connsiteX11" fmla="*/ 1280191 w 3559589"/>
                <a:gd name="connsiteY11" fmla="*/ 1080926 h 3559588"/>
                <a:gd name="connsiteX12" fmla="*/ 1277100 w 3559589"/>
                <a:gd name="connsiteY12" fmla="*/ 1084716 h 3559588"/>
                <a:gd name="connsiteX13" fmla="*/ 1275688 w 3559589"/>
                <a:gd name="connsiteY13" fmla="*/ 1087317 h 3559588"/>
                <a:gd name="connsiteX14" fmla="*/ 1213854 w 3559589"/>
                <a:gd name="connsiteY14" fmla="*/ 1162260 h 3559588"/>
                <a:gd name="connsiteX15" fmla="*/ 1190678 w 3559589"/>
                <a:gd name="connsiteY15" fmla="*/ 1190676 h 3559588"/>
                <a:gd name="connsiteX16" fmla="*/ 1172957 w 3559589"/>
                <a:gd name="connsiteY16" fmla="*/ 1205028 h 3559588"/>
                <a:gd name="connsiteX17" fmla="*/ 1087317 w 3559589"/>
                <a:gd name="connsiteY17" fmla="*/ 1275688 h 3559588"/>
                <a:gd name="connsiteX18" fmla="*/ 1083727 w 3559589"/>
                <a:gd name="connsiteY18" fmla="*/ 1277637 h 3559588"/>
                <a:gd name="connsiteX19" fmla="*/ 1080780 w 3559589"/>
                <a:gd name="connsiteY19" fmla="*/ 1280040 h 3559588"/>
                <a:gd name="connsiteX20" fmla="*/ 1079527 w 3559589"/>
                <a:gd name="connsiteY20" fmla="*/ 1280696 h 3559588"/>
                <a:gd name="connsiteX21" fmla="*/ 1076421 w 3559589"/>
                <a:gd name="connsiteY21" fmla="*/ 1283212 h 3559588"/>
                <a:gd name="connsiteX22" fmla="*/ 1027138 w 3559589"/>
                <a:gd name="connsiteY22" fmla="*/ 1308352 h 3559588"/>
                <a:gd name="connsiteX23" fmla="*/ 968855 w 3559589"/>
                <a:gd name="connsiteY23" fmla="*/ 1339987 h 3559588"/>
                <a:gd name="connsiteX24" fmla="*/ 962675 w 3559589"/>
                <a:gd name="connsiteY24" fmla="*/ 1341906 h 3559588"/>
                <a:gd name="connsiteX25" fmla="*/ 958964 w 3559589"/>
                <a:gd name="connsiteY25" fmla="*/ 1343849 h 3559588"/>
                <a:gd name="connsiteX26" fmla="*/ 955633 w 3559589"/>
                <a:gd name="connsiteY26" fmla="*/ 1344827 h 3559588"/>
                <a:gd name="connsiteX27" fmla="*/ 949395 w 3559589"/>
                <a:gd name="connsiteY27" fmla="*/ 1348009 h 3559588"/>
                <a:gd name="connsiteX28" fmla="*/ 811728 w 3559589"/>
                <a:gd name="connsiteY28" fmla="*/ 1548491 h 3559588"/>
                <a:gd name="connsiteX29" fmla="*/ 811729 w 3559589"/>
                <a:gd name="connsiteY29" fmla="*/ 2011097 h 3559588"/>
                <a:gd name="connsiteX30" fmla="*/ 949395 w 3559589"/>
                <a:gd name="connsiteY30" fmla="*/ 2211580 h 3559588"/>
                <a:gd name="connsiteX31" fmla="*/ 954728 w 3559589"/>
                <a:gd name="connsiteY31" fmla="*/ 2214301 h 3559588"/>
                <a:gd name="connsiteX32" fmla="*/ 959110 w 3559589"/>
                <a:gd name="connsiteY32" fmla="*/ 2215587 h 3559588"/>
                <a:gd name="connsiteX33" fmla="*/ 963745 w 3559589"/>
                <a:gd name="connsiteY33" fmla="*/ 2218015 h 3559588"/>
                <a:gd name="connsiteX34" fmla="*/ 968855 w 3559589"/>
                <a:gd name="connsiteY34" fmla="*/ 2219601 h 3559588"/>
                <a:gd name="connsiteX35" fmla="*/ 1026339 w 3559589"/>
                <a:gd name="connsiteY35" fmla="*/ 2250803 h 3559588"/>
                <a:gd name="connsiteX36" fmla="*/ 1028348 w 3559589"/>
                <a:gd name="connsiteY36" fmla="*/ 2251855 h 3559588"/>
                <a:gd name="connsiteX37" fmla="*/ 1076420 w 3559589"/>
                <a:gd name="connsiteY37" fmla="*/ 2276377 h 3559588"/>
                <a:gd name="connsiteX38" fmla="*/ 1078724 w 3559589"/>
                <a:gd name="connsiteY38" fmla="*/ 2278243 h 3559588"/>
                <a:gd name="connsiteX39" fmla="*/ 1080926 w 3559589"/>
                <a:gd name="connsiteY39" fmla="*/ 2279397 h 3559588"/>
                <a:gd name="connsiteX40" fmla="*/ 1084720 w 3559589"/>
                <a:gd name="connsiteY40" fmla="*/ 2282490 h 3559588"/>
                <a:gd name="connsiteX41" fmla="*/ 1087317 w 3559589"/>
                <a:gd name="connsiteY41" fmla="*/ 2283900 h 3559588"/>
                <a:gd name="connsiteX42" fmla="*/ 1162099 w 3559589"/>
                <a:gd name="connsiteY42" fmla="*/ 2345601 h 3559588"/>
                <a:gd name="connsiteX43" fmla="*/ 1190677 w 3559589"/>
                <a:gd name="connsiteY43" fmla="*/ 2368910 h 3559588"/>
                <a:gd name="connsiteX44" fmla="*/ 1191014 w 3559589"/>
                <a:gd name="connsiteY44" fmla="*/ 2369326 h 3559588"/>
                <a:gd name="connsiteX45" fmla="*/ 1213736 w 3559589"/>
                <a:gd name="connsiteY45" fmla="*/ 2397184 h 3559588"/>
                <a:gd name="connsiteX46" fmla="*/ 1275688 w 3559589"/>
                <a:gd name="connsiteY46" fmla="*/ 2472271 h 3559588"/>
                <a:gd name="connsiteX47" fmla="*/ 1277104 w 3559589"/>
                <a:gd name="connsiteY47" fmla="*/ 2474879 h 3559588"/>
                <a:gd name="connsiteX48" fmla="*/ 1280191 w 3559589"/>
                <a:gd name="connsiteY48" fmla="*/ 2478664 h 3559588"/>
                <a:gd name="connsiteX49" fmla="*/ 1281335 w 3559589"/>
                <a:gd name="connsiteY49" fmla="*/ 2480848 h 3559588"/>
                <a:gd name="connsiteX50" fmla="*/ 1283213 w 3559589"/>
                <a:gd name="connsiteY50" fmla="*/ 2483167 h 3559588"/>
                <a:gd name="connsiteX51" fmla="*/ 1307912 w 3559589"/>
                <a:gd name="connsiteY51" fmla="*/ 2531585 h 3559588"/>
                <a:gd name="connsiteX52" fmla="*/ 1308708 w 3559589"/>
                <a:gd name="connsiteY52" fmla="*/ 2533106 h 3559588"/>
                <a:gd name="connsiteX53" fmla="*/ 1339988 w 3559589"/>
                <a:gd name="connsiteY53" fmla="*/ 2590734 h 3559588"/>
                <a:gd name="connsiteX54" fmla="*/ 1341578 w 3559589"/>
                <a:gd name="connsiteY54" fmla="*/ 2595857 h 3559588"/>
                <a:gd name="connsiteX55" fmla="*/ 1344000 w 3559589"/>
                <a:gd name="connsiteY55" fmla="*/ 2600480 h 3559588"/>
                <a:gd name="connsiteX56" fmla="*/ 1345280 w 3559589"/>
                <a:gd name="connsiteY56" fmla="*/ 2604840 h 3559588"/>
                <a:gd name="connsiteX57" fmla="*/ 1348010 w 3559589"/>
                <a:gd name="connsiteY57" fmla="*/ 2610193 h 3559588"/>
                <a:gd name="connsiteX58" fmla="*/ 1548492 w 3559589"/>
                <a:gd name="connsiteY58" fmla="*/ 2747860 h 3559588"/>
                <a:gd name="connsiteX59" fmla="*/ 2011098 w 3559589"/>
                <a:gd name="connsiteY59" fmla="*/ 2747859 h 3559588"/>
                <a:gd name="connsiteX60" fmla="*/ 2211581 w 3559589"/>
                <a:gd name="connsiteY60" fmla="*/ 2610193 h 3559588"/>
                <a:gd name="connsiteX61" fmla="*/ 2215001 w 3559589"/>
                <a:gd name="connsiteY61" fmla="*/ 2603490 h 3559588"/>
                <a:gd name="connsiteX62" fmla="*/ 2215884 w 3559589"/>
                <a:gd name="connsiteY62" fmla="*/ 2600480 h 3559588"/>
                <a:gd name="connsiteX63" fmla="*/ 2217583 w 3559589"/>
                <a:gd name="connsiteY63" fmla="*/ 2597237 h 3559588"/>
                <a:gd name="connsiteX64" fmla="*/ 2219602 w 3559589"/>
                <a:gd name="connsiteY64" fmla="*/ 2590734 h 3559588"/>
                <a:gd name="connsiteX65" fmla="*/ 2251262 w 3559589"/>
                <a:gd name="connsiteY65" fmla="*/ 2532405 h 3559588"/>
                <a:gd name="connsiteX66" fmla="*/ 2276378 w 3559589"/>
                <a:gd name="connsiteY66" fmla="*/ 2483167 h 3559588"/>
                <a:gd name="connsiteX67" fmla="*/ 2279085 w 3559589"/>
                <a:gd name="connsiteY67" fmla="*/ 2479825 h 3559588"/>
                <a:gd name="connsiteX68" fmla="*/ 2279693 w 3559589"/>
                <a:gd name="connsiteY68" fmla="*/ 2478664 h 3559588"/>
                <a:gd name="connsiteX69" fmla="*/ 2281899 w 3559589"/>
                <a:gd name="connsiteY69" fmla="*/ 2475960 h 3559588"/>
                <a:gd name="connsiteX70" fmla="*/ 2283901 w 3559589"/>
                <a:gd name="connsiteY70" fmla="*/ 2472271 h 3559588"/>
                <a:gd name="connsiteX71" fmla="*/ 2354625 w 3559589"/>
                <a:gd name="connsiteY71" fmla="*/ 2386553 h 3559588"/>
                <a:gd name="connsiteX72" fmla="*/ 2368914 w 3559589"/>
                <a:gd name="connsiteY72" fmla="*/ 2368910 h 3559588"/>
                <a:gd name="connsiteX73" fmla="*/ 2397280 w 3559589"/>
                <a:gd name="connsiteY73" fmla="*/ 2345775 h 3559588"/>
                <a:gd name="connsiteX74" fmla="*/ 2472272 w 3559589"/>
                <a:gd name="connsiteY74" fmla="*/ 2283900 h 3559588"/>
                <a:gd name="connsiteX75" fmla="*/ 2474877 w 3559589"/>
                <a:gd name="connsiteY75" fmla="*/ 2282487 h 3559588"/>
                <a:gd name="connsiteX76" fmla="*/ 2478665 w 3559589"/>
                <a:gd name="connsiteY76" fmla="*/ 2279397 h 3559588"/>
                <a:gd name="connsiteX77" fmla="*/ 2481696 w 3559589"/>
                <a:gd name="connsiteY77" fmla="*/ 2277809 h 3559588"/>
                <a:gd name="connsiteX78" fmla="*/ 2483464 w 3559589"/>
                <a:gd name="connsiteY78" fmla="*/ 2276377 h 3559588"/>
                <a:gd name="connsiteX79" fmla="*/ 2520361 w 3559589"/>
                <a:gd name="connsiteY79" fmla="*/ 2257556 h 3559588"/>
                <a:gd name="connsiteX80" fmla="*/ 2533175 w 3559589"/>
                <a:gd name="connsiteY80" fmla="*/ 2250844 h 3559588"/>
                <a:gd name="connsiteX81" fmla="*/ 2590735 w 3559589"/>
                <a:gd name="connsiteY81" fmla="*/ 2219601 h 3559588"/>
                <a:gd name="connsiteX82" fmla="*/ 2595852 w 3559589"/>
                <a:gd name="connsiteY82" fmla="*/ 2218013 h 3559588"/>
                <a:gd name="connsiteX83" fmla="*/ 2600481 w 3559589"/>
                <a:gd name="connsiteY83" fmla="*/ 2215588 h 3559588"/>
                <a:gd name="connsiteX84" fmla="*/ 2605552 w 3559589"/>
                <a:gd name="connsiteY84" fmla="*/ 2214099 h 3559588"/>
                <a:gd name="connsiteX85" fmla="*/ 2610490 w 3559589"/>
                <a:gd name="connsiteY85" fmla="*/ 2211580 h 3559588"/>
                <a:gd name="connsiteX86" fmla="*/ 2748157 w 3559589"/>
                <a:gd name="connsiteY86" fmla="*/ 2011098 h 3559588"/>
                <a:gd name="connsiteX87" fmla="*/ 2748010 w 3559589"/>
                <a:gd name="connsiteY87" fmla="*/ 1548346 h 3559588"/>
                <a:gd name="connsiteX88" fmla="*/ 2610344 w 3559589"/>
                <a:gd name="connsiteY88" fmla="*/ 1347863 h 3559588"/>
                <a:gd name="connsiteX89" fmla="*/ 2604504 w 3559589"/>
                <a:gd name="connsiteY89" fmla="*/ 1344884 h 3559588"/>
                <a:gd name="connsiteX90" fmla="*/ 2600481 w 3559589"/>
                <a:gd name="connsiteY90" fmla="*/ 1343703 h 3559588"/>
                <a:gd name="connsiteX91" fmla="*/ 2597244 w 3559589"/>
                <a:gd name="connsiteY91" fmla="*/ 1342008 h 3559588"/>
                <a:gd name="connsiteX92" fmla="*/ 2590735 w 3559589"/>
                <a:gd name="connsiteY92" fmla="*/ 1339987 h 3559588"/>
                <a:gd name="connsiteX93" fmla="*/ 2525639 w 3559589"/>
                <a:gd name="connsiteY93" fmla="*/ 1304655 h 3559588"/>
                <a:gd name="connsiteX94" fmla="*/ 2483318 w 3559589"/>
                <a:gd name="connsiteY94" fmla="*/ 1283066 h 3559588"/>
                <a:gd name="connsiteX95" fmla="*/ 2480750 w 3559589"/>
                <a:gd name="connsiteY95" fmla="*/ 1280987 h 3559588"/>
                <a:gd name="connsiteX96" fmla="*/ 2478665 w 3559589"/>
                <a:gd name="connsiteY96" fmla="*/ 1279894 h 3559588"/>
                <a:gd name="connsiteX97" fmla="*/ 2475965 w 3559589"/>
                <a:gd name="connsiteY97" fmla="*/ 1277693 h 3559588"/>
                <a:gd name="connsiteX98" fmla="*/ 2472272 w 3559589"/>
                <a:gd name="connsiteY98" fmla="*/ 1275688 h 3559588"/>
                <a:gd name="connsiteX99" fmla="*/ 2369059 w 3559589"/>
                <a:gd name="connsiteY99" fmla="*/ 1190529 h 3559588"/>
                <a:gd name="connsiteX100" fmla="*/ 2368982 w 3559589"/>
                <a:gd name="connsiteY100" fmla="*/ 1190436 h 3559588"/>
                <a:gd name="connsiteX101" fmla="*/ 2368914 w 3559589"/>
                <a:gd name="connsiteY101" fmla="*/ 1190381 h 3559588"/>
                <a:gd name="connsiteX102" fmla="*/ 2367716 w 3559589"/>
                <a:gd name="connsiteY102" fmla="*/ 1188902 h 3559588"/>
                <a:gd name="connsiteX103" fmla="*/ 2283901 w 3559589"/>
                <a:gd name="connsiteY103" fmla="*/ 1087317 h 3559588"/>
                <a:gd name="connsiteX104" fmla="*/ 2281954 w 3559589"/>
                <a:gd name="connsiteY104" fmla="*/ 1083730 h 3559588"/>
                <a:gd name="connsiteX105" fmla="*/ 2279547 w 3559589"/>
                <a:gd name="connsiteY105" fmla="*/ 1080779 h 3559588"/>
                <a:gd name="connsiteX106" fmla="*/ 2278448 w 3559589"/>
                <a:gd name="connsiteY106" fmla="*/ 1078679 h 3559588"/>
                <a:gd name="connsiteX107" fmla="*/ 2276378 w 3559589"/>
                <a:gd name="connsiteY107" fmla="*/ 1076124 h 3559588"/>
                <a:gd name="connsiteX108" fmla="*/ 2253782 w 3559589"/>
                <a:gd name="connsiteY108" fmla="*/ 1031827 h 3559588"/>
                <a:gd name="connsiteX109" fmla="*/ 2219602 w 3559589"/>
                <a:gd name="connsiteY109" fmla="*/ 968854 h 3559588"/>
                <a:gd name="connsiteX110" fmla="*/ 2217685 w 3559589"/>
                <a:gd name="connsiteY110" fmla="*/ 962679 h 3559588"/>
                <a:gd name="connsiteX111" fmla="*/ 2215738 w 3559589"/>
                <a:gd name="connsiteY111" fmla="*/ 958963 h 3559588"/>
                <a:gd name="connsiteX112" fmla="*/ 2214552 w 3559589"/>
                <a:gd name="connsiteY112" fmla="*/ 954921 h 3559588"/>
                <a:gd name="connsiteX113" fmla="*/ 2211581 w 3559589"/>
                <a:gd name="connsiteY113" fmla="*/ 949098 h 3559588"/>
                <a:gd name="connsiteX114" fmla="*/ 2011098 w 3559589"/>
                <a:gd name="connsiteY114" fmla="*/ 811431 h 3559588"/>
                <a:gd name="connsiteX115" fmla="*/ 697397 w 3559589"/>
                <a:gd name="connsiteY115" fmla="*/ 0 h 3559588"/>
                <a:gd name="connsiteX116" fmla="*/ 700664 w 3559589"/>
                <a:gd name="connsiteY116" fmla="*/ 330 h 3559588"/>
                <a:gd name="connsiteX117" fmla="*/ 829675 w 3559589"/>
                <a:gd name="connsiteY117" fmla="*/ 12621 h 3559588"/>
                <a:gd name="connsiteX118" fmla="*/ 833369 w 3559589"/>
                <a:gd name="connsiteY118" fmla="*/ 13708 h 3559588"/>
                <a:gd name="connsiteX119" fmla="*/ 837946 w 3559589"/>
                <a:gd name="connsiteY119" fmla="*/ 14169 h 3559588"/>
                <a:gd name="connsiteX120" fmla="*/ 892596 w 3559589"/>
                <a:gd name="connsiteY120" fmla="*/ 31133 h 3559588"/>
                <a:gd name="connsiteX121" fmla="*/ 958066 w 3559589"/>
                <a:gd name="connsiteY121" fmla="*/ 50396 h 3559588"/>
                <a:gd name="connsiteX122" fmla="*/ 958458 w 3559589"/>
                <a:gd name="connsiteY122" fmla="*/ 50600 h 3559588"/>
                <a:gd name="connsiteX123" fmla="*/ 959110 w 3559589"/>
                <a:gd name="connsiteY123" fmla="*/ 50792 h 3559588"/>
                <a:gd name="connsiteX124" fmla="*/ 963744 w 3559589"/>
                <a:gd name="connsiteY124" fmla="*/ 53219 h 3559588"/>
                <a:gd name="connsiteX125" fmla="*/ 968855 w 3559589"/>
                <a:gd name="connsiteY125" fmla="*/ 54805 h 3559588"/>
                <a:gd name="connsiteX126" fmla="*/ 1026356 w 3559589"/>
                <a:gd name="connsiteY126" fmla="*/ 86016 h 3559588"/>
                <a:gd name="connsiteX127" fmla="*/ 1032048 w 3559589"/>
                <a:gd name="connsiteY127" fmla="*/ 88997 h 3559588"/>
                <a:gd name="connsiteX128" fmla="*/ 1078713 w 3559589"/>
                <a:gd name="connsiteY128" fmla="*/ 113346 h 3559588"/>
                <a:gd name="connsiteX129" fmla="*/ 1079048 w 3559589"/>
                <a:gd name="connsiteY129" fmla="*/ 113617 h 3559588"/>
                <a:gd name="connsiteX130" fmla="*/ 1080926 w 3559589"/>
                <a:gd name="connsiteY130" fmla="*/ 114601 h 3559588"/>
                <a:gd name="connsiteX131" fmla="*/ 1084720 w 3559589"/>
                <a:gd name="connsiteY131" fmla="*/ 117695 h 3559588"/>
                <a:gd name="connsiteX132" fmla="*/ 1087317 w 3559589"/>
                <a:gd name="connsiteY132" fmla="*/ 119105 h 3559588"/>
                <a:gd name="connsiteX133" fmla="*/ 1158618 w 3559589"/>
                <a:gd name="connsiteY133" fmla="*/ 177933 h 3559588"/>
                <a:gd name="connsiteX134" fmla="*/ 1187743 w 3559589"/>
                <a:gd name="connsiteY134" fmla="*/ 201474 h 3559588"/>
                <a:gd name="connsiteX135" fmla="*/ 1188365 w 3559589"/>
                <a:gd name="connsiteY135" fmla="*/ 202228 h 3559588"/>
                <a:gd name="connsiteX136" fmla="*/ 1190677 w 3559589"/>
                <a:gd name="connsiteY136" fmla="*/ 204114 h 3559588"/>
                <a:gd name="connsiteX137" fmla="*/ 1205082 w 3559589"/>
                <a:gd name="connsiteY137" fmla="*/ 221900 h 3559588"/>
                <a:gd name="connsiteX138" fmla="*/ 1275688 w 3559589"/>
                <a:gd name="connsiteY138" fmla="*/ 307476 h 3559588"/>
                <a:gd name="connsiteX139" fmla="*/ 1276536 w 3559589"/>
                <a:gd name="connsiteY139" fmla="*/ 309036 h 3559588"/>
                <a:gd name="connsiteX140" fmla="*/ 1277905 w 3559589"/>
                <a:gd name="connsiteY140" fmla="*/ 310696 h 3559588"/>
                <a:gd name="connsiteX141" fmla="*/ 1279638 w 3559589"/>
                <a:gd name="connsiteY141" fmla="*/ 313957 h 3559588"/>
                <a:gd name="connsiteX142" fmla="*/ 1283213 w 3559589"/>
                <a:gd name="connsiteY142" fmla="*/ 318371 h 3559588"/>
                <a:gd name="connsiteX143" fmla="*/ 1308363 w 3559589"/>
                <a:gd name="connsiteY143" fmla="*/ 367673 h 3559588"/>
                <a:gd name="connsiteX144" fmla="*/ 1339988 w 3559589"/>
                <a:gd name="connsiteY144" fmla="*/ 425938 h 3559588"/>
                <a:gd name="connsiteX145" fmla="*/ 1341174 w 3559589"/>
                <a:gd name="connsiteY145" fmla="*/ 429758 h 3559588"/>
                <a:gd name="connsiteX146" fmla="*/ 1342436 w 3559589"/>
                <a:gd name="connsiteY146" fmla="*/ 432133 h 3559588"/>
                <a:gd name="connsiteX147" fmla="*/ 1344138 w 3559589"/>
                <a:gd name="connsiteY147" fmla="*/ 437805 h 3559588"/>
                <a:gd name="connsiteX148" fmla="*/ 1348010 w 3559589"/>
                <a:gd name="connsiteY148" fmla="*/ 445397 h 3559588"/>
                <a:gd name="connsiteX149" fmla="*/ 1548492 w 3559589"/>
                <a:gd name="connsiteY149" fmla="*/ 583064 h 3559588"/>
                <a:gd name="connsiteX150" fmla="*/ 2011098 w 3559589"/>
                <a:gd name="connsiteY150" fmla="*/ 583063 h 3559588"/>
                <a:gd name="connsiteX151" fmla="*/ 2211581 w 3559589"/>
                <a:gd name="connsiteY151" fmla="*/ 445397 h 3559588"/>
                <a:gd name="connsiteX152" fmla="*/ 2215702 w 3559589"/>
                <a:gd name="connsiteY152" fmla="*/ 437318 h 3559588"/>
                <a:gd name="connsiteX153" fmla="*/ 2217302 w 3559589"/>
                <a:gd name="connsiteY153" fmla="*/ 431987 h 3559588"/>
                <a:gd name="connsiteX154" fmla="*/ 2218317 w 3559589"/>
                <a:gd name="connsiteY154" fmla="*/ 430076 h 3559588"/>
                <a:gd name="connsiteX155" fmla="*/ 2219602 w 3559589"/>
                <a:gd name="connsiteY155" fmla="*/ 425938 h 3559588"/>
                <a:gd name="connsiteX156" fmla="*/ 2251262 w 3559589"/>
                <a:gd name="connsiteY156" fmla="*/ 367608 h 3559588"/>
                <a:gd name="connsiteX157" fmla="*/ 2276378 w 3559589"/>
                <a:gd name="connsiteY157" fmla="*/ 318371 h 3559588"/>
                <a:gd name="connsiteX158" fmla="*/ 2280152 w 3559589"/>
                <a:gd name="connsiteY158" fmla="*/ 313711 h 3559588"/>
                <a:gd name="connsiteX159" fmla="*/ 2281832 w 3559589"/>
                <a:gd name="connsiteY159" fmla="*/ 310549 h 3559588"/>
                <a:gd name="connsiteX160" fmla="*/ 2283001 w 3559589"/>
                <a:gd name="connsiteY160" fmla="*/ 309134 h 3559588"/>
                <a:gd name="connsiteX161" fmla="*/ 2283901 w 3559589"/>
                <a:gd name="connsiteY161" fmla="*/ 307476 h 3559588"/>
                <a:gd name="connsiteX162" fmla="*/ 2354623 w 3559589"/>
                <a:gd name="connsiteY162" fmla="*/ 221760 h 3559588"/>
                <a:gd name="connsiteX163" fmla="*/ 2368914 w 3559589"/>
                <a:gd name="connsiteY163" fmla="*/ 204114 h 3559588"/>
                <a:gd name="connsiteX164" fmla="*/ 2371305 w 3559589"/>
                <a:gd name="connsiteY164" fmla="*/ 202164 h 3559588"/>
                <a:gd name="connsiteX165" fmla="*/ 2371995 w 3559589"/>
                <a:gd name="connsiteY165" fmla="*/ 201328 h 3559588"/>
                <a:gd name="connsiteX166" fmla="*/ 2402369 w 3559589"/>
                <a:gd name="connsiteY166" fmla="*/ 176780 h 3559588"/>
                <a:gd name="connsiteX167" fmla="*/ 2472272 w 3559589"/>
                <a:gd name="connsiteY167" fmla="*/ 119105 h 3559588"/>
                <a:gd name="connsiteX168" fmla="*/ 2474876 w 3559589"/>
                <a:gd name="connsiteY168" fmla="*/ 117691 h 3559588"/>
                <a:gd name="connsiteX169" fmla="*/ 2478665 w 3559589"/>
                <a:gd name="connsiteY169" fmla="*/ 114601 h 3559588"/>
                <a:gd name="connsiteX170" fmla="*/ 2480479 w 3559589"/>
                <a:gd name="connsiteY170" fmla="*/ 113651 h 3559588"/>
                <a:gd name="connsiteX171" fmla="*/ 2480977 w 3559589"/>
                <a:gd name="connsiteY171" fmla="*/ 113248 h 3559588"/>
                <a:gd name="connsiteX172" fmla="*/ 2534402 w 3559589"/>
                <a:gd name="connsiteY172" fmla="*/ 85382 h 3559588"/>
                <a:gd name="connsiteX173" fmla="*/ 2590735 w 3559589"/>
                <a:gd name="connsiteY173" fmla="*/ 54805 h 3559588"/>
                <a:gd name="connsiteX174" fmla="*/ 2595852 w 3559589"/>
                <a:gd name="connsiteY174" fmla="*/ 53217 h 3559588"/>
                <a:gd name="connsiteX175" fmla="*/ 2600481 w 3559589"/>
                <a:gd name="connsiteY175" fmla="*/ 50792 h 3559588"/>
                <a:gd name="connsiteX176" fmla="*/ 2601018 w 3559589"/>
                <a:gd name="connsiteY176" fmla="*/ 50634 h 3559588"/>
                <a:gd name="connsiteX177" fmla="*/ 2601590 w 3559589"/>
                <a:gd name="connsiteY177" fmla="*/ 50336 h 3559588"/>
                <a:gd name="connsiteX178" fmla="*/ 2668629 w 3559589"/>
                <a:gd name="connsiteY178" fmla="*/ 30625 h 3559588"/>
                <a:gd name="connsiteX179" fmla="*/ 2721643 w 3559589"/>
                <a:gd name="connsiteY179" fmla="*/ 14169 h 3559588"/>
                <a:gd name="connsiteX180" fmla="*/ 2726143 w 3559589"/>
                <a:gd name="connsiteY180" fmla="*/ 13715 h 3559588"/>
                <a:gd name="connsiteX181" fmla="*/ 2729961 w 3559589"/>
                <a:gd name="connsiteY181" fmla="*/ 12593 h 3559588"/>
                <a:gd name="connsiteX182" fmla="*/ 2858381 w 3559589"/>
                <a:gd name="connsiteY182" fmla="*/ 385 h 3559588"/>
                <a:gd name="connsiteX183" fmla="*/ 2862193 w 3559589"/>
                <a:gd name="connsiteY183" fmla="*/ 0 h 3559588"/>
                <a:gd name="connsiteX184" fmla="*/ 2865460 w 3559589"/>
                <a:gd name="connsiteY184" fmla="*/ 330 h 3559588"/>
                <a:gd name="connsiteX185" fmla="*/ 2994471 w 3559589"/>
                <a:gd name="connsiteY185" fmla="*/ 12621 h 3559588"/>
                <a:gd name="connsiteX186" fmla="*/ 2997105 w 3559589"/>
                <a:gd name="connsiteY186" fmla="*/ 13396 h 3559588"/>
                <a:gd name="connsiteX187" fmla="*/ 2997850 w 3559589"/>
                <a:gd name="connsiteY187" fmla="*/ 13469 h 3559588"/>
                <a:gd name="connsiteX188" fmla="*/ 2998886 w 3559589"/>
                <a:gd name="connsiteY188" fmla="*/ 13780 h 3559588"/>
                <a:gd name="connsiteX189" fmla="*/ 3002742 w 3559589"/>
                <a:gd name="connsiteY189" fmla="*/ 14169 h 3559588"/>
                <a:gd name="connsiteX190" fmla="*/ 3057390 w 3559589"/>
                <a:gd name="connsiteY190" fmla="*/ 31133 h 3559588"/>
                <a:gd name="connsiteX191" fmla="*/ 3122862 w 3559589"/>
                <a:gd name="connsiteY191" fmla="*/ 50396 h 3559588"/>
                <a:gd name="connsiteX192" fmla="*/ 3125486 w 3559589"/>
                <a:gd name="connsiteY192" fmla="*/ 51765 h 3559588"/>
                <a:gd name="connsiteX193" fmla="*/ 3127458 w 3559589"/>
                <a:gd name="connsiteY193" fmla="*/ 52356 h 3559588"/>
                <a:gd name="connsiteX194" fmla="*/ 3129840 w 3559589"/>
                <a:gd name="connsiteY194" fmla="*/ 53622 h 3559588"/>
                <a:gd name="connsiteX195" fmla="*/ 3133650 w 3559589"/>
                <a:gd name="connsiteY195" fmla="*/ 54805 h 3559588"/>
                <a:gd name="connsiteX196" fmla="*/ 3191703 w 3559589"/>
                <a:gd name="connsiteY196" fmla="*/ 86315 h 3559588"/>
                <a:gd name="connsiteX197" fmla="*/ 3243509 w 3559589"/>
                <a:gd name="connsiteY197" fmla="*/ 113346 h 3559588"/>
                <a:gd name="connsiteX198" fmla="*/ 3245961 w 3559589"/>
                <a:gd name="connsiteY198" fmla="*/ 115328 h 3559588"/>
                <a:gd name="connsiteX199" fmla="*/ 3248895 w 3559589"/>
                <a:gd name="connsiteY199" fmla="*/ 116887 h 3559588"/>
                <a:gd name="connsiteX200" fmla="*/ 3250561 w 3559589"/>
                <a:gd name="connsiteY200" fmla="*/ 118262 h 3559588"/>
                <a:gd name="connsiteX201" fmla="*/ 3252113 w 3559589"/>
                <a:gd name="connsiteY201" fmla="*/ 119105 h 3559588"/>
                <a:gd name="connsiteX202" fmla="*/ 3323404 w 3559589"/>
                <a:gd name="connsiteY202" fmla="*/ 177925 h 3559588"/>
                <a:gd name="connsiteX203" fmla="*/ 3352539 w 3559589"/>
                <a:gd name="connsiteY203" fmla="*/ 201474 h 3559588"/>
                <a:gd name="connsiteX204" fmla="*/ 3353804 w 3559589"/>
                <a:gd name="connsiteY204" fmla="*/ 203007 h 3559588"/>
                <a:gd name="connsiteX205" fmla="*/ 3355326 w 3559589"/>
                <a:gd name="connsiteY205" fmla="*/ 204263 h 3559588"/>
                <a:gd name="connsiteX206" fmla="*/ 3356577 w 3559589"/>
                <a:gd name="connsiteY206" fmla="*/ 205779 h 3559588"/>
                <a:gd name="connsiteX207" fmla="*/ 3358116 w 3559589"/>
                <a:gd name="connsiteY207" fmla="*/ 207050 h 3559588"/>
                <a:gd name="connsiteX208" fmla="*/ 3381638 w 3559589"/>
                <a:gd name="connsiteY208" fmla="*/ 236153 h 3559588"/>
                <a:gd name="connsiteX209" fmla="*/ 3440484 w 3559589"/>
                <a:gd name="connsiteY209" fmla="*/ 307476 h 3559588"/>
                <a:gd name="connsiteX210" fmla="*/ 3441331 w 3559589"/>
                <a:gd name="connsiteY210" fmla="*/ 309036 h 3559588"/>
                <a:gd name="connsiteX211" fmla="*/ 3442701 w 3559589"/>
                <a:gd name="connsiteY211" fmla="*/ 310696 h 3559588"/>
                <a:gd name="connsiteX212" fmla="*/ 3444269 w 3559589"/>
                <a:gd name="connsiteY212" fmla="*/ 313647 h 3559588"/>
                <a:gd name="connsiteX213" fmla="*/ 3446196 w 3559589"/>
                <a:gd name="connsiteY213" fmla="*/ 316031 h 3559588"/>
                <a:gd name="connsiteX214" fmla="*/ 3472541 w 3559589"/>
                <a:gd name="connsiteY214" fmla="*/ 366536 h 3559588"/>
                <a:gd name="connsiteX215" fmla="*/ 3504784 w 3559589"/>
                <a:gd name="connsiteY215" fmla="*/ 425938 h 3559588"/>
                <a:gd name="connsiteX216" fmla="*/ 3505970 w 3559589"/>
                <a:gd name="connsiteY216" fmla="*/ 429758 h 3559588"/>
                <a:gd name="connsiteX217" fmla="*/ 3507232 w 3559589"/>
                <a:gd name="connsiteY217" fmla="*/ 432133 h 3559588"/>
                <a:gd name="connsiteX218" fmla="*/ 3507873 w 3559589"/>
                <a:gd name="connsiteY218" fmla="*/ 434269 h 3559588"/>
                <a:gd name="connsiteX219" fmla="*/ 3509110 w 3559589"/>
                <a:gd name="connsiteY219" fmla="*/ 436642 h 3559588"/>
                <a:gd name="connsiteX220" fmla="*/ 3527172 w 3559589"/>
                <a:gd name="connsiteY220" fmla="*/ 498062 h 3559588"/>
                <a:gd name="connsiteX221" fmla="*/ 3545420 w 3559589"/>
                <a:gd name="connsiteY221" fmla="*/ 556847 h 3559588"/>
                <a:gd name="connsiteX222" fmla="*/ 3545810 w 3559589"/>
                <a:gd name="connsiteY222" fmla="*/ 560710 h 3559588"/>
                <a:gd name="connsiteX223" fmla="*/ 3546119 w 3559589"/>
                <a:gd name="connsiteY223" fmla="*/ 561740 h 3559588"/>
                <a:gd name="connsiteX224" fmla="*/ 3546231 w 3559589"/>
                <a:gd name="connsiteY224" fmla="*/ 562870 h 3559588"/>
                <a:gd name="connsiteX225" fmla="*/ 3546859 w 3559589"/>
                <a:gd name="connsiteY225" fmla="*/ 565006 h 3559588"/>
                <a:gd name="connsiteX226" fmla="*/ 3557224 w 3559589"/>
                <a:gd name="connsiteY226" fmla="*/ 673942 h 3559588"/>
                <a:gd name="connsiteX227" fmla="*/ 3559589 w 3559589"/>
                <a:gd name="connsiteY227" fmla="*/ 697396 h 3559588"/>
                <a:gd name="connsiteX228" fmla="*/ 3556718 w 3559589"/>
                <a:gd name="connsiteY228" fmla="*/ 725877 h 3559588"/>
                <a:gd name="connsiteX229" fmla="*/ 3548339 w 3559589"/>
                <a:gd name="connsiteY229" fmla="*/ 813931 h 3559588"/>
                <a:gd name="connsiteX230" fmla="*/ 3546913 w 3559589"/>
                <a:gd name="connsiteY230" fmla="*/ 829276 h 3559588"/>
                <a:gd name="connsiteX231" fmla="*/ 3546863 w 3559589"/>
                <a:gd name="connsiteY231" fmla="*/ 829446 h 3559588"/>
                <a:gd name="connsiteX232" fmla="*/ 3546859 w 3559589"/>
                <a:gd name="connsiteY232" fmla="*/ 829489 h 3559588"/>
                <a:gd name="connsiteX233" fmla="*/ 3545967 w 3559589"/>
                <a:gd name="connsiteY233" fmla="*/ 832522 h 3559588"/>
                <a:gd name="connsiteX234" fmla="*/ 3545420 w 3559589"/>
                <a:gd name="connsiteY234" fmla="*/ 837946 h 3559588"/>
                <a:gd name="connsiteX235" fmla="*/ 3526015 w 3559589"/>
                <a:gd name="connsiteY235" fmla="*/ 900457 h 3559588"/>
                <a:gd name="connsiteX236" fmla="*/ 3508796 w 3559589"/>
                <a:gd name="connsiteY236" fmla="*/ 959110 h 3559588"/>
                <a:gd name="connsiteX237" fmla="*/ 3506372 w 3559589"/>
                <a:gd name="connsiteY237" fmla="*/ 963738 h 3559588"/>
                <a:gd name="connsiteX238" fmla="*/ 3504784 w 3559589"/>
                <a:gd name="connsiteY238" fmla="*/ 968854 h 3559588"/>
                <a:gd name="connsiteX239" fmla="*/ 3473542 w 3559589"/>
                <a:gd name="connsiteY239" fmla="*/ 1026413 h 3559588"/>
                <a:gd name="connsiteX240" fmla="*/ 3444987 w 3559589"/>
                <a:gd name="connsiteY240" fmla="*/ 1080926 h 3559588"/>
                <a:gd name="connsiteX241" fmla="*/ 3441896 w 3559589"/>
                <a:gd name="connsiteY241" fmla="*/ 1084716 h 3559588"/>
                <a:gd name="connsiteX242" fmla="*/ 3440484 w 3559589"/>
                <a:gd name="connsiteY242" fmla="*/ 1087317 h 3559588"/>
                <a:gd name="connsiteX243" fmla="*/ 3378663 w 3559589"/>
                <a:gd name="connsiteY243" fmla="*/ 1162245 h 3559588"/>
                <a:gd name="connsiteX244" fmla="*/ 3358955 w 3559589"/>
                <a:gd name="connsiteY244" fmla="*/ 1186409 h 3559588"/>
                <a:gd name="connsiteX245" fmla="*/ 3358116 w 3559589"/>
                <a:gd name="connsiteY245" fmla="*/ 1187446 h 3559588"/>
                <a:gd name="connsiteX246" fmla="*/ 3358093 w 3559589"/>
                <a:gd name="connsiteY246" fmla="*/ 1187465 h 3559588"/>
                <a:gd name="connsiteX247" fmla="*/ 3355474 w 3559589"/>
                <a:gd name="connsiteY247" fmla="*/ 1190676 h 3559588"/>
                <a:gd name="connsiteX248" fmla="*/ 3337762 w 3559589"/>
                <a:gd name="connsiteY248" fmla="*/ 1205021 h 3559588"/>
                <a:gd name="connsiteX249" fmla="*/ 3252113 w 3559589"/>
                <a:gd name="connsiteY249" fmla="*/ 1275688 h 3559588"/>
                <a:gd name="connsiteX250" fmla="*/ 3249512 w 3559589"/>
                <a:gd name="connsiteY250" fmla="*/ 1277100 h 3559588"/>
                <a:gd name="connsiteX251" fmla="*/ 3248895 w 3559589"/>
                <a:gd name="connsiteY251" fmla="*/ 1277609 h 3559588"/>
                <a:gd name="connsiteX252" fmla="*/ 3246686 w 3559589"/>
                <a:gd name="connsiteY252" fmla="*/ 1278782 h 3559588"/>
                <a:gd name="connsiteX253" fmla="*/ 3241217 w 3559589"/>
                <a:gd name="connsiteY253" fmla="*/ 1283212 h 3559588"/>
                <a:gd name="connsiteX254" fmla="*/ 3191936 w 3559589"/>
                <a:gd name="connsiteY254" fmla="*/ 1308351 h 3559588"/>
                <a:gd name="connsiteX255" fmla="*/ 3133650 w 3559589"/>
                <a:gd name="connsiteY255" fmla="*/ 1339987 h 3559588"/>
                <a:gd name="connsiteX256" fmla="*/ 3128499 w 3559589"/>
                <a:gd name="connsiteY256" fmla="*/ 1341586 h 3559588"/>
                <a:gd name="connsiteX257" fmla="*/ 3127458 w 3559589"/>
                <a:gd name="connsiteY257" fmla="*/ 1342140 h 3559588"/>
                <a:gd name="connsiteX258" fmla="*/ 3123185 w 3559589"/>
                <a:gd name="connsiteY258" fmla="*/ 1343422 h 3559588"/>
                <a:gd name="connsiteX259" fmla="*/ 3114191 w 3559589"/>
                <a:gd name="connsiteY259" fmla="*/ 1348009 h 3559588"/>
                <a:gd name="connsiteX260" fmla="*/ 2976524 w 3559589"/>
                <a:gd name="connsiteY260" fmla="*/ 1548492 h 3559588"/>
                <a:gd name="connsiteX261" fmla="*/ 2976525 w 3559589"/>
                <a:gd name="connsiteY261" fmla="*/ 2011098 h 3559588"/>
                <a:gd name="connsiteX262" fmla="*/ 3114191 w 3559589"/>
                <a:gd name="connsiteY262" fmla="*/ 2211580 h 3559588"/>
                <a:gd name="connsiteX263" fmla="*/ 3121765 w 3559589"/>
                <a:gd name="connsiteY263" fmla="*/ 2215444 h 3559588"/>
                <a:gd name="connsiteX264" fmla="*/ 3127458 w 3559589"/>
                <a:gd name="connsiteY264" fmla="*/ 2217152 h 3559588"/>
                <a:gd name="connsiteX265" fmla="*/ 3129842 w 3559589"/>
                <a:gd name="connsiteY265" fmla="*/ 2218419 h 3559588"/>
                <a:gd name="connsiteX266" fmla="*/ 3133650 w 3559589"/>
                <a:gd name="connsiteY266" fmla="*/ 2219601 h 3559588"/>
                <a:gd name="connsiteX267" fmla="*/ 3191977 w 3559589"/>
                <a:gd name="connsiteY267" fmla="*/ 2251260 h 3559588"/>
                <a:gd name="connsiteX268" fmla="*/ 3241216 w 3559589"/>
                <a:gd name="connsiteY268" fmla="*/ 2276377 h 3559588"/>
                <a:gd name="connsiteX269" fmla="*/ 3245616 w 3559589"/>
                <a:gd name="connsiteY269" fmla="*/ 2279940 h 3559588"/>
                <a:gd name="connsiteX270" fmla="*/ 3248895 w 3559589"/>
                <a:gd name="connsiteY270" fmla="*/ 2281683 h 3559588"/>
                <a:gd name="connsiteX271" fmla="*/ 3250560 w 3559589"/>
                <a:gd name="connsiteY271" fmla="*/ 2283057 h 3559588"/>
                <a:gd name="connsiteX272" fmla="*/ 3252113 w 3559589"/>
                <a:gd name="connsiteY272" fmla="*/ 2283900 h 3559588"/>
                <a:gd name="connsiteX273" fmla="*/ 3337860 w 3559589"/>
                <a:gd name="connsiteY273" fmla="*/ 2354649 h 3559588"/>
                <a:gd name="connsiteX274" fmla="*/ 3355474 w 3559589"/>
                <a:gd name="connsiteY274" fmla="*/ 2368914 h 3559588"/>
                <a:gd name="connsiteX275" fmla="*/ 3357349 w 3559589"/>
                <a:gd name="connsiteY275" fmla="*/ 2371213 h 3559588"/>
                <a:gd name="connsiteX276" fmla="*/ 3358116 w 3559589"/>
                <a:gd name="connsiteY276" fmla="*/ 2371846 h 3559588"/>
                <a:gd name="connsiteX277" fmla="*/ 3381635 w 3559589"/>
                <a:gd name="connsiteY277" fmla="*/ 2400946 h 3559588"/>
                <a:gd name="connsiteX278" fmla="*/ 3440484 w 3559589"/>
                <a:gd name="connsiteY278" fmla="*/ 2472272 h 3559588"/>
                <a:gd name="connsiteX279" fmla="*/ 3441899 w 3559589"/>
                <a:gd name="connsiteY279" fmla="*/ 2474879 h 3559588"/>
                <a:gd name="connsiteX280" fmla="*/ 3444987 w 3559589"/>
                <a:gd name="connsiteY280" fmla="*/ 2478664 h 3559588"/>
                <a:gd name="connsiteX281" fmla="*/ 3445979 w 3559589"/>
                <a:gd name="connsiteY281" fmla="*/ 2480558 h 3559588"/>
                <a:gd name="connsiteX282" fmla="*/ 3446196 w 3559589"/>
                <a:gd name="connsiteY282" fmla="*/ 2480827 h 3559588"/>
                <a:gd name="connsiteX283" fmla="*/ 3464485 w 3559589"/>
                <a:gd name="connsiteY283" fmla="*/ 2515888 h 3559588"/>
                <a:gd name="connsiteX284" fmla="*/ 3473504 w 3559589"/>
                <a:gd name="connsiteY284" fmla="*/ 2533107 h 3559588"/>
                <a:gd name="connsiteX285" fmla="*/ 3504784 w 3559589"/>
                <a:gd name="connsiteY285" fmla="*/ 2590735 h 3559588"/>
                <a:gd name="connsiteX286" fmla="*/ 3506374 w 3559589"/>
                <a:gd name="connsiteY286" fmla="*/ 2595857 h 3559588"/>
                <a:gd name="connsiteX287" fmla="*/ 3508796 w 3559589"/>
                <a:gd name="connsiteY287" fmla="*/ 2600480 h 3559588"/>
                <a:gd name="connsiteX288" fmla="*/ 3509034 w 3559589"/>
                <a:gd name="connsiteY288" fmla="*/ 2601292 h 3559588"/>
                <a:gd name="connsiteX289" fmla="*/ 3509110 w 3559589"/>
                <a:gd name="connsiteY289" fmla="*/ 2601438 h 3559588"/>
                <a:gd name="connsiteX290" fmla="*/ 3527176 w 3559589"/>
                <a:gd name="connsiteY290" fmla="*/ 2662871 h 3559588"/>
                <a:gd name="connsiteX291" fmla="*/ 3545420 w 3559589"/>
                <a:gd name="connsiteY291" fmla="*/ 2721643 h 3559588"/>
                <a:gd name="connsiteX292" fmla="*/ 3545921 w 3559589"/>
                <a:gd name="connsiteY292" fmla="*/ 2726613 h 3559588"/>
                <a:gd name="connsiteX293" fmla="*/ 3546859 w 3559589"/>
                <a:gd name="connsiteY293" fmla="*/ 2729803 h 3559588"/>
                <a:gd name="connsiteX294" fmla="*/ 3546905 w 3559589"/>
                <a:gd name="connsiteY294" fmla="*/ 2730288 h 3559588"/>
                <a:gd name="connsiteX295" fmla="*/ 3546913 w 3559589"/>
                <a:gd name="connsiteY295" fmla="*/ 2730314 h 3559588"/>
                <a:gd name="connsiteX296" fmla="*/ 3547133 w 3559589"/>
                <a:gd name="connsiteY296" fmla="*/ 2732681 h 3559588"/>
                <a:gd name="connsiteX297" fmla="*/ 3557221 w 3559589"/>
                <a:gd name="connsiteY297" fmla="*/ 2838700 h 3559588"/>
                <a:gd name="connsiteX298" fmla="*/ 3559589 w 3559589"/>
                <a:gd name="connsiteY298" fmla="*/ 2862193 h 3559588"/>
                <a:gd name="connsiteX299" fmla="*/ 3556964 w 3559589"/>
                <a:gd name="connsiteY299" fmla="*/ 2888233 h 3559588"/>
                <a:gd name="connsiteX300" fmla="*/ 3556600 w 3559589"/>
                <a:gd name="connsiteY300" fmla="*/ 2891909 h 3559588"/>
                <a:gd name="connsiteX301" fmla="*/ 3546859 w 3559589"/>
                <a:gd name="connsiteY301" fmla="*/ 2994285 h 3559588"/>
                <a:gd name="connsiteX302" fmla="*/ 3546274 w 3559589"/>
                <a:gd name="connsiteY302" fmla="*/ 2996273 h 3559588"/>
                <a:gd name="connsiteX303" fmla="*/ 3546118 w 3559589"/>
                <a:gd name="connsiteY303" fmla="*/ 2997850 h 3559588"/>
                <a:gd name="connsiteX304" fmla="*/ 3545810 w 3559589"/>
                <a:gd name="connsiteY304" fmla="*/ 2998879 h 3559588"/>
                <a:gd name="connsiteX305" fmla="*/ 3545420 w 3559589"/>
                <a:gd name="connsiteY305" fmla="*/ 3002742 h 3559588"/>
                <a:gd name="connsiteX306" fmla="*/ 3525511 w 3559589"/>
                <a:gd name="connsiteY306" fmla="*/ 3066881 h 3559588"/>
                <a:gd name="connsiteX307" fmla="*/ 3509110 w 3559589"/>
                <a:gd name="connsiteY307" fmla="*/ 3122650 h 3559588"/>
                <a:gd name="connsiteX308" fmla="*/ 3508082 w 3559589"/>
                <a:gd name="connsiteY308" fmla="*/ 3124620 h 3559588"/>
                <a:gd name="connsiteX309" fmla="*/ 3507231 w 3559589"/>
                <a:gd name="connsiteY309" fmla="*/ 3127457 h 3559588"/>
                <a:gd name="connsiteX310" fmla="*/ 3505969 w 3559589"/>
                <a:gd name="connsiteY310" fmla="*/ 3129833 h 3559588"/>
                <a:gd name="connsiteX311" fmla="*/ 3504784 w 3559589"/>
                <a:gd name="connsiteY311" fmla="*/ 3133650 h 3559588"/>
                <a:gd name="connsiteX312" fmla="*/ 3468563 w 3559589"/>
                <a:gd name="connsiteY312" fmla="*/ 3200382 h 3559588"/>
                <a:gd name="connsiteX313" fmla="*/ 3446196 w 3559589"/>
                <a:gd name="connsiteY313" fmla="*/ 3243261 h 3559588"/>
                <a:gd name="connsiteX314" fmla="*/ 3444730 w 3559589"/>
                <a:gd name="connsiteY314" fmla="*/ 3245075 h 3559588"/>
                <a:gd name="connsiteX315" fmla="*/ 3442700 w 3559589"/>
                <a:gd name="connsiteY315" fmla="*/ 3248895 h 3559588"/>
                <a:gd name="connsiteX316" fmla="*/ 3441330 w 3559589"/>
                <a:gd name="connsiteY316" fmla="*/ 3250555 h 3559588"/>
                <a:gd name="connsiteX317" fmla="*/ 3440484 w 3559589"/>
                <a:gd name="connsiteY317" fmla="*/ 3252113 h 3559588"/>
                <a:gd name="connsiteX318" fmla="*/ 3369918 w 3559589"/>
                <a:gd name="connsiteY318" fmla="*/ 3337639 h 3559588"/>
                <a:gd name="connsiteX319" fmla="*/ 3358116 w 3559589"/>
                <a:gd name="connsiteY319" fmla="*/ 3352242 h 3559588"/>
                <a:gd name="connsiteX320" fmla="*/ 3357344 w 3559589"/>
                <a:gd name="connsiteY320" fmla="*/ 3352880 h 3559588"/>
                <a:gd name="connsiteX321" fmla="*/ 3355326 w 3559589"/>
                <a:gd name="connsiteY321" fmla="*/ 3355326 h 3559588"/>
                <a:gd name="connsiteX322" fmla="*/ 3353804 w 3559589"/>
                <a:gd name="connsiteY322" fmla="*/ 3356581 h 3559588"/>
                <a:gd name="connsiteX323" fmla="*/ 3352538 w 3559589"/>
                <a:gd name="connsiteY323" fmla="*/ 3358116 h 3559588"/>
                <a:gd name="connsiteX324" fmla="*/ 3323518 w 3559589"/>
                <a:gd name="connsiteY324" fmla="*/ 3381570 h 3559588"/>
                <a:gd name="connsiteX325" fmla="*/ 3252113 w 3559589"/>
                <a:gd name="connsiteY325" fmla="*/ 3440484 h 3559588"/>
                <a:gd name="connsiteX326" fmla="*/ 3249511 w 3559589"/>
                <a:gd name="connsiteY326" fmla="*/ 3441896 h 3559588"/>
                <a:gd name="connsiteX327" fmla="*/ 3248895 w 3559589"/>
                <a:gd name="connsiteY327" fmla="*/ 3442404 h 3559588"/>
                <a:gd name="connsiteX328" fmla="*/ 3247003 w 3559589"/>
                <a:gd name="connsiteY328" fmla="*/ 3443410 h 3559588"/>
                <a:gd name="connsiteX329" fmla="*/ 3243557 w 3559589"/>
                <a:gd name="connsiteY329" fmla="*/ 3446195 h 3559588"/>
                <a:gd name="connsiteX330" fmla="*/ 3193111 w 3559589"/>
                <a:gd name="connsiteY330" fmla="*/ 3472509 h 3559588"/>
                <a:gd name="connsiteX331" fmla="*/ 3133650 w 3559589"/>
                <a:gd name="connsiteY331" fmla="*/ 3504783 h 3559588"/>
                <a:gd name="connsiteX332" fmla="*/ 3128497 w 3559589"/>
                <a:gd name="connsiteY332" fmla="*/ 3506383 h 3559588"/>
                <a:gd name="connsiteX333" fmla="*/ 3127458 w 3559589"/>
                <a:gd name="connsiteY333" fmla="*/ 3506935 h 3559588"/>
                <a:gd name="connsiteX334" fmla="*/ 3126647 w 3559589"/>
                <a:gd name="connsiteY334" fmla="*/ 3507178 h 3559588"/>
                <a:gd name="connsiteX335" fmla="*/ 3122946 w 3559589"/>
                <a:gd name="connsiteY335" fmla="*/ 3509109 h 3559588"/>
                <a:gd name="connsiteX336" fmla="*/ 3061574 w 3559589"/>
                <a:gd name="connsiteY336" fmla="*/ 3527157 h 3559588"/>
                <a:gd name="connsiteX337" fmla="*/ 3002742 w 3559589"/>
                <a:gd name="connsiteY337" fmla="*/ 3545420 h 3559588"/>
                <a:gd name="connsiteX338" fmla="*/ 2997767 w 3559589"/>
                <a:gd name="connsiteY338" fmla="*/ 3545921 h 3559588"/>
                <a:gd name="connsiteX339" fmla="*/ 2994581 w 3559589"/>
                <a:gd name="connsiteY339" fmla="*/ 3546858 h 3559588"/>
                <a:gd name="connsiteX340" fmla="*/ 2885784 w 3559589"/>
                <a:gd name="connsiteY340" fmla="*/ 3557210 h 3559588"/>
                <a:gd name="connsiteX341" fmla="*/ 2862193 w 3559589"/>
                <a:gd name="connsiteY341" fmla="*/ 3559588 h 3559588"/>
                <a:gd name="connsiteX342" fmla="*/ 2833643 w 3559589"/>
                <a:gd name="connsiteY342" fmla="*/ 3556710 h 3559588"/>
                <a:gd name="connsiteX343" fmla="*/ 2730099 w 3559589"/>
                <a:gd name="connsiteY343" fmla="*/ 3546858 h 3559588"/>
                <a:gd name="connsiteX344" fmla="*/ 2727067 w 3559589"/>
                <a:gd name="connsiteY344" fmla="*/ 3545966 h 3559588"/>
                <a:gd name="connsiteX345" fmla="*/ 2721643 w 3559589"/>
                <a:gd name="connsiteY345" fmla="*/ 3545420 h 3559588"/>
                <a:gd name="connsiteX346" fmla="*/ 2657502 w 3559589"/>
                <a:gd name="connsiteY346" fmla="*/ 3525509 h 3559588"/>
                <a:gd name="connsiteX347" fmla="*/ 2601734 w 3559589"/>
                <a:gd name="connsiteY347" fmla="*/ 3509109 h 3559588"/>
                <a:gd name="connsiteX348" fmla="*/ 2600673 w 3559589"/>
                <a:gd name="connsiteY348" fmla="*/ 3508556 h 3559588"/>
                <a:gd name="connsiteX349" fmla="*/ 2600481 w 3559589"/>
                <a:gd name="connsiteY349" fmla="*/ 3508499 h 3559588"/>
                <a:gd name="connsiteX350" fmla="*/ 2597245 w 3559589"/>
                <a:gd name="connsiteY350" fmla="*/ 3506804 h 3559588"/>
                <a:gd name="connsiteX351" fmla="*/ 2590735 w 3559589"/>
                <a:gd name="connsiteY351" fmla="*/ 3504783 h 3559588"/>
                <a:gd name="connsiteX352" fmla="*/ 2524002 w 3559589"/>
                <a:gd name="connsiteY352" fmla="*/ 3468562 h 3559588"/>
                <a:gd name="connsiteX353" fmla="*/ 2481123 w 3559589"/>
                <a:gd name="connsiteY353" fmla="*/ 3446195 h 3559588"/>
                <a:gd name="connsiteX354" fmla="*/ 2480357 w 3559589"/>
                <a:gd name="connsiteY354" fmla="*/ 3445576 h 3559588"/>
                <a:gd name="connsiteX355" fmla="*/ 2478665 w 3559589"/>
                <a:gd name="connsiteY355" fmla="*/ 3444690 h 3559588"/>
                <a:gd name="connsiteX356" fmla="*/ 2475967 w 3559589"/>
                <a:gd name="connsiteY356" fmla="*/ 3442490 h 3559588"/>
                <a:gd name="connsiteX357" fmla="*/ 2472272 w 3559589"/>
                <a:gd name="connsiteY357" fmla="*/ 3440484 h 3559588"/>
                <a:gd name="connsiteX358" fmla="*/ 2386756 w 3559589"/>
                <a:gd name="connsiteY358" fmla="*/ 3369927 h 3559588"/>
                <a:gd name="connsiteX359" fmla="*/ 2372142 w 3559589"/>
                <a:gd name="connsiteY359" fmla="*/ 3358115 h 3559588"/>
                <a:gd name="connsiteX360" fmla="*/ 2371504 w 3559589"/>
                <a:gd name="connsiteY360" fmla="*/ 3357342 h 3559588"/>
                <a:gd name="connsiteX361" fmla="*/ 2369059 w 3559589"/>
                <a:gd name="connsiteY361" fmla="*/ 3355325 h 3559588"/>
                <a:gd name="connsiteX362" fmla="*/ 2368983 w 3559589"/>
                <a:gd name="connsiteY362" fmla="*/ 3355233 h 3559588"/>
                <a:gd name="connsiteX363" fmla="*/ 2368914 w 3559589"/>
                <a:gd name="connsiteY363" fmla="*/ 3355177 h 3559588"/>
                <a:gd name="connsiteX364" fmla="*/ 2367715 w 3559589"/>
                <a:gd name="connsiteY364" fmla="*/ 3353696 h 3559588"/>
                <a:gd name="connsiteX365" fmla="*/ 2283901 w 3559589"/>
                <a:gd name="connsiteY365" fmla="*/ 3252113 h 3559588"/>
                <a:gd name="connsiteX366" fmla="*/ 2282490 w 3559589"/>
                <a:gd name="connsiteY366" fmla="*/ 3249513 h 3559588"/>
                <a:gd name="connsiteX367" fmla="*/ 2281979 w 3559589"/>
                <a:gd name="connsiteY367" fmla="*/ 3248894 h 3559588"/>
                <a:gd name="connsiteX368" fmla="*/ 2280343 w 3559589"/>
                <a:gd name="connsiteY368" fmla="*/ 3245816 h 3559588"/>
                <a:gd name="connsiteX369" fmla="*/ 2276378 w 3559589"/>
                <a:gd name="connsiteY369" fmla="*/ 3240920 h 3559588"/>
                <a:gd name="connsiteX370" fmla="*/ 2253776 w 3559589"/>
                <a:gd name="connsiteY370" fmla="*/ 3196611 h 3559588"/>
                <a:gd name="connsiteX371" fmla="*/ 2219602 w 3559589"/>
                <a:gd name="connsiteY371" fmla="*/ 3133650 h 3559588"/>
                <a:gd name="connsiteX372" fmla="*/ 2218003 w 3559589"/>
                <a:gd name="connsiteY372" fmla="*/ 3128501 h 3559588"/>
                <a:gd name="connsiteX373" fmla="*/ 2217448 w 3559589"/>
                <a:gd name="connsiteY373" fmla="*/ 3127457 h 3559588"/>
                <a:gd name="connsiteX374" fmla="*/ 2215946 w 3559589"/>
                <a:gd name="connsiteY374" fmla="*/ 3122451 h 3559588"/>
                <a:gd name="connsiteX375" fmla="*/ 2211581 w 3559589"/>
                <a:gd name="connsiteY375" fmla="*/ 3113894 h 3559588"/>
                <a:gd name="connsiteX376" fmla="*/ 2011098 w 3559589"/>
                <a:gd name="connsiteY376" fmla="*/ 2976227 h 3559588"/>
                <a:gd name="connsiteX377" fmla="*/ 1548346 w 3559589"/>
                <a:gd name="connsiteY377" fmla="*/ 2976374 h 3559588"/>
                <a:gd name="connsiteX378" fmla="*/ 1347864 w 3559589"/>
                <a:gd name="connsiteY378" fmla="*/ 3114040 h 3559588"/>
                <a:gd name="connsiteX379" fmla="*/ 1344457 w 3559589"/>
                <a:gd name="connsiteY379" fmla="*/ 3120720 h 3559588"/>
                <a:gd name="connsiteX380" fmla="*/ 1342435 w 3559589"/>
                <a:gd name="connsiteY380" fmla="*/ 3127457 h 3559588"/>
                <a:gd name="connsiteX381" fmla="*/ 1341173 w 3559589"/>
                <a:gd name="connsiteY381" fmla="*/ 3129832 h 3559588"/>
                <a:gd name="connsiteX382" fmla="*/ 1339988 w 3559589"/>
                <a:gd name="connsiteY382" fmla="*/ 3133650 h 3559588"/>
                <a:gd name="connsiteX383" fmla="*/ 1304648 w 3559589"/>
                <a:gd name="connsiteY383" fmla="*/ 3198758 h 3559588"/>
                <a:gd name="connsiteX384" fmla="*/ 1283067 w 3559589"/>
                <a:gd name="connsiteY384" fmla="*/ 3241066 h 3559588"/>
                <a:gd name="connsiteX385" fmla="*/ 1280153 w 3559589"/>
                <a:gd name="connsiteY385" fmla="*/ 3244664 h 3559588"/>
                <a:gd name="connsiteX386" fmla="*/ 1277905 w 3559589"/>
                <a:gd name="connsiteY386" fmla="*/ 3248894 h 3559588"/>
                <a:gd name="connsiteX387" fmla="*/ 1276534 w 3559589"/>
                <a:gd name="connsiteY387" fmla="*/ 3250554 h 3559588"/>
                <a:gd name="connsiteX388" fmla="*/ 1275688 w 3559589"/>
                <a:gd name="connsiteY388" fmla="*/ 3252113 h 3559588"/>
                <a:gd name="connsiteX389" fmla="*/ 1190530 w 3559589"/>
                <a:gd name="connsiteY389" fmla="*/ 3355325 h 3559588"/>
                <a:gd name="connsiteX390" fmla="*/ 1189009 w 3559589"/>
                <a:gd name="connsiteY390" fmla="*/ 3356581 h 3559588"/>
                <a:gd name="connsiteX391" fmla="*/ 1187742 w 3559589"/>
                <a:gd name="connsiteY391" fmla="*/ 3358115 h 3559588"/>
                <a:gd name="connsiteX392" fmla="*/ 1158720 w 3559589"/>
                <a:gd name="connsiteY392" fmla="*/ 3381571 h 3559588"/>
                <a:gd name="connsiteX393" fmla="*/ 1087317 w 3559589"/>
                <a:gd name="connsiteY393" fmla="*/ 3440484 h 3559588"/>
                <a:gd name="connsiteX394" fmla="*/ 1083726 w 3559589"/>
                <a:gd name="connsiteY394" fmla="*/ 3442433 h 3559588"/>
                <a:gd name="connsiteX395" fmla="*/ 1080780 w 3559589"/>
                <a:gd name="connsiteY395" fmla="*/ 3444836 h 3559588"/>
                <a:gd name="connsiteX396" fmla="*/ 1079821 w 3559589"/>
                <a:gd name="connsiteY396" fmla="*/ 3445338 h 3559588"/>
                <a:gd name="connsiteX397" fmla="*/ 1078761 w 3559589"/>
                <a:gd name="connsiteY397" fmla="*/ 3446195 h 3559588"/>
                <a:gd name="connsiteX398" fmla="*/ 1028315 w 3559589"/>
                <a:gd name="connsiteY398" fmla="*/ 3472509 h 3559588"/>
                <a:gd name="connsiteX399" fmla="*/ 968855 w 3559589"/>
                <a:gd name="connsiteY399" fmla="*/ 3504783 h 3559588"/>
                <a:gd name="connsiteX400" fmla="*/ 962899 w 3559589"/>
                <a:gd name="connsiteY400" fmla="*/ 3506632 h 3559588"/>
                <a:gd name="connsiteX401" fmla="*/ 958150 w 3559589"/>
                <a:gd name="connsiteY401" fmla="*/ 3509109 h 3559588"/>
                <a:gd name="connsiteX402" fmla="*/ 896777 w 3559589"/>
                <a:gd name="connsiteY402" fmla="*/ 3527157 h 3559588"/>
                <a:gd name="connsiteX403" fmla="*/ 837946 w 3559589"/>
                <a:gd name="connsiteY403" fmla="*/ 3545420 h 3559588"/>
                <a:gd name="connsiteX404" fmla="*/ 832971 w 3559589"/>
                <a:gd name="connsiteY404" fmla="*/ 3545921 h 3559588"/>
                <a:gd name="connsiteX405" fmla="*/ 829785 w 3559589"/>
                <a:gd name="connsiteY405" fmla="*/ 3546858 h 3559588"/>
                <a:gd name="connsiteX406" fmla="*/ 720987 w 3559589"/>
                <a:gd name="connsiteY406" fmla="*/ 3557210 h 3559588"/>
                <a:gd name="connsiteX407" fmla="*/ 697397 w 3559589"/>
                <a:gd name="connsiteY407" fmla="*/ 3559588 h 3559588"/>
                <a:gd name="connsiteX408" fmla="*/ 668850 w 3559589"/>
                <a:gd name="connsiteY408" fmla="*/ 3556710 h 3559588"/>
                <a:gd name="connsiteX409" fmla="*/ 565303 w 3559589"/>
                <a:gd name="connsiteY409" fmla="*/ 3546858 h 3559588"/>
                <a:gd name="connsiteX410" fmla="*/ 562626 w 3559589"/>
                <a:gd name="connsiteY410" fmla="*/ 3546070 h 3559588"/>
                <a:gd name="connsiteX411" fmla="*/ 561595 w 3559589"/>
                <a:gd name="connsiteY411" fmla="*/ 3545968 h 3559588"/>
                <a:gd name="connsiteX412" fmla="*/ 561242 w 3559589"/>
                <a:gd name="connsiteY412" fmla="*/ 3545863 h 3559588"/>
                <a:gd name="connsiteX413" fmla="*/ 556847 w 3559589"/>
                <a:gd name="connsiteY413" fmla="*/ 3545420 h 3559588"/>
                <a:gd name="connsiteX414" fmla="*/ 492710 w 3559589"/>
                <a:gd name="connsiteY414" fmla="*/ 3525510 h 3559588"/>
                <a:gd name="connsiteX415" fmla="*/ 436938 w 3559589"/>
                <a:gd name="connsiteY415" fmla="*/ 3509109 h 3559588"/>
                <a:gd name="connsiteX416" fmla="*/ 434491 w 3559589"/>
                <a:gd name="connsiteY416" fmla="*/ 3507833 h 3559588"/>
                <a:gd name="connsiteX417" fmla="*/ 431988 w 3559589"/>
                <a:gd name="connsiteY417" fmla="*/ 3507082 h 3559588"/>
                <a:gd name="connsiteX418" fmla="*/ 430084 w 3559589"/>
                <a:gd name="connsiteY418" fmla="*/ 3506070 h 3559588"/>
                <a:gd name="connsiteX419" fmla="*/ 425939 w 3559589"/>
                <a:gd name="connsiteY419" fmla="*/ 3504783 h 3559588"/>
                <a:gd name="connsiteX420" fmla="*/ 359208 w 3559589"/>
                <a:gd name="connsiteY420" fmla="*/ 3468563 h 3559588"/>
                <a:gd name="connsiteX421" fmla="*/ 316327 w 3559589"/>
                <a:gd name="connsiteY421" fmla="*/ 3446195 h 3559588"/>
                <a:gd name="connsiteX422" fmla="*/ 314252 w 3559589"/>
                <a:gd name="connsiteY422" fmla="*/ 3444518 h 3559588"/>
                <a:gd name="connsiteX423" fmla="*/ 310550 w 3559589"/>
                <a:gd name="connsiteY423" fmla="*/ 3442551 h 3559588"/>
                <a:gd name="connsiteX424" fmla="*/ 309141 w 3559589"/>
                <a:gd name="connsiteY424" fmla="*/ 3441388 h 3559588"/>
                <a:gd name="connsiteX425" fmla="*/ 307476 w 3559589"/>
                <a:gd name="connsiteY425" fmla="*/ 3440484 h 3559588"/>
                <a:gd name="connsiteX426" fmla="*/ 221961 w 3559589"/>
                <a:gd name="connsiteY426" fmla="*/ 3369927 h 3559588"/>
                <a:gd name="connsiteX427" fmla="*/ 207346 w 3559589"/>
                <a:gd name="connsiteY427" fmla="*/ 3358115 h 3559588"/>
                <a:gd name="connsiteX428" fmla="*/ 206708 w 3559589"/>
                <a:gd name="connsiteY428" fmla="*/ 3357342 h 3559588"/>
                <a:gd name="connsiteX429" fmla="*/ 204263 w 3559589"/>
                <a:gd name="connsiteY429" fmla="*/ 3355325 h 3559588"/>
                <a:gd name="connsiteX430" fmla="*/ 202932 w 3559589"/>
                <a:gd name="connsiteY430" fmla="*/ 3353712 h 3559588"/>
                <a:gd name="connsiteX431" fmla="*/ 201329 w 3559589"/>
                <a:gd name="connsiteY431" fmla="*/ 3352389 h 3559588"/>
                <a:gd name="connsiteX432" fmla="*/ 176837 w 3559589"/>
                <a:gd name="connsiteY432" fmla="*/ 3322085 h 3559588"/>
                <a:gd name="connsiteX433" fmla="*/ 119105 w 3559589"/>
                <a:gd name="connsiteY433" fmla="*/ 3252113 h 3559588"/>
                <a:gd name="connsiteX434" fmla="*/ 117694 w 3559589"/>
                <a:gd name="connsiteY434" fmla="*/ 3249513 h 3559588"/>
                <a:gd name="connsiteX435" fmla="*/ 117183 w 3559589"/>
                <a:gd name="connsiteY435" fmla="*/ 3248894 h 3559588"/>
                <a:gd name="connsiteX436" fmla="*/ 116222 w 3559589"/>
                <a:gd name="connsiteY436" fmla="*/ 3247085 h 3559588"/>
                <a:gd name="connsiteX437" fmla="*/ 113249 w 3559589"/>
                <a:gd name="connsiteY437" fmla="*/ 3243407 h 3559588"/>
                <a:gd name="connsiteX438" fmla="*/ 85402 w 3559589"/>
                <a:gd name="connsiteY438" fmla="*/ 3190018 h 3559588"/>
                <a:gd name="connsiteX439" fmla="*/ 54806 w 3559589"/>
                <a:gd name="connsiteY439" fmla="*/ 3133650 h 3559588"/>
                <a:gd name="connsiteX440" fmla="*/ 53207 w 3559589"/>
                <a:gd name="connsiteY440" fmla="*/ 3128501 h 3559588"/>
                <a:gd name="connsiteX441" fmla="*/ 52652 w 3559589"/>
                <a:gd name="connsiteY441" fmla="*/ 3127457 h 3559588"/>
                <a:gd name="connsiteX442" fmla="*/ 52494 w 3559589"/>
                <a:gd name="connsiteY442" fmla="*/ 3126928 h 3559588"/>
                <a:gd name="connsiteX443" fmla="*/ 50337 w 3559589"/>
                <a:gd name="connsiteY443" fmla="*/ 3122793 h 3559588"/>
                <a:gd name="connsiteX444" fmla="*/ 30643 w 3559589"/>
                <a:gd name="connsiteY444" fmla="*/ 3055810 h 3559588"/>
                <a:gd name="connsiteX445" fmla="*/ 14169 w 3559589"/>
                <a:gd name="connsiteY445" fmla="*/ 3002742 h 3559588"/>
                <a:gd name="connsiteX446" fmla="*/ 13715 w 3559589"/>
                <a:gd name="connsiteY446" fmla="*/ 2998238 h 3559588"/>
                <a:gd name="connsiteX447" fmla="*/ 12594 w 3559589"/>
                <a:gd name="connsiteY447" fmla="*/ 2994423 h 3559588"/>
                <a:gd name="connsiteX448" fmla="*/ 397 w 3559589"/>
                <a:gd name="connsiteY448" fmla="*/ 2866121 h 3559588"/>
                <a:gd name="connsiteX449" fmla="*/ 0 w 3559589"/>
                <a:gd name="connsiteY449" fmla="*/ 2862192 h 3559588"/>
                <a:gd name="connsiteX450" fmla="*/ 337 w 3559589"/>
                <a:gd name="connsiteY450" fmla="*/ 2858854 h 3559588"/>
                <a:gd name="connsiteX451" fmla="*/ 12622 w 3559589"/>
                <a:gd name="connsiteY451" fmla="*/ 2729912 h 3559588"/>
                <a:gd name="connsiteX452" fmla="*/ 13708 w 3559589"/>
                <a:gd name="connsiteY452" fmla="*/ 2726219 h 3559588"/>
                <a:gd name="connsiteX453" fmla="*/ 14169 w 3559589"/>
                <a:gd name="connsiteY453" fmla="*/ 2721643 h 3559588"/>
                <a:gd name="connsiteX454" fmla="*/ 31131 w 3559589"/>
                <a:gd name="connsiteY454" fmla="*/ 2667003 h 3559588"/>
                <a:gd name="connsiteX455" fmla="*/ 50396 w 3559589"/>
                <a:gd name="connsiteY455" fmla="*/ 2601522 h 3559588"/>
                <a:gd name="connsiteX456" fmla="*/ 53015 w 3559589"/>
                <a:gd name="connsiteY456" fmla="*/ 2596503 h 3559588"/>
                <a:gd name="connsiteX457" fmla="*/ 54806 w 3559589"/>
                <a:gd name="connsiteY457" fmla="*/ 2590734 h 3559588"/>
                <a:gd name="connsiteX458" fmla="*/ 86308 w 3559589"/>
                <a:gd name="connsiteY458" fmla="*/ 2532696 h 3559588"/>
                <a:gd name="connsiteX459" fmla="*/ 113347 w 3559589"/>
                <a:gd name="connsiteY459" fmla="*/ 2480874 h 3559588"/>
                <a:gd name="connsiteX460" fmla="*/ 114463 w 3559589"/>
                <a:gd name="connsiteY460" fmla="*/ 2479493 h 3559588"/>
                <a:gd name="connsiteX461" fmla="*/ 114898 w 3559589"/>
                <a:gd name="connsiteY461" fmla="*/ 2478664 h 3559588"/>
                <a:gd name="connsiteX462" fmla="*/ 117103 w 3559589"/>
                <a:gd name="connsiteY462" fmla="*/ 2475960 h 3559588"/>
                <a:gd name="connsiteX463" fmla="*/ 119105 w 3559589"/>
                <a:gd name="connsiteY463" fmla="*/ 2472271 h 3559588"/>
                <a:gd name="connsiteX464" fmla="*/ 177899 w 3559589"/>
                <a:gd name="connsiteY464" fmla="*/ 2401013 h 3559588"/>
                <a:gd name="connsiteX465" fmla="*/ 201475 w 3559589"/>
                <a:gd name="connsiteY465" fmla="*/ 2371845 h 3559588"/>
                <a:gd name="connsiteX466" fmla="*/ 203010 w 3559589"/>
                <a:gd name="connsiteY466" fmla="*/ 2370578 h 3559588"/>
                <a:gd name="connsiteX467" fmla="*/ 204263 w 3559589"/>
                <a:gd name="connsiteY467" fmla="*/ 2369059 h 3559588"/>
                <a:gd name="connsiteX468" fmla="*/ 204352 w 3559589"/>
                <a:gd name="connsiteY468" fmla="*/ 2368986 h 3559588"/>
                <a:gd name="connsiteX469" fmla="*/ 204411 w 3559589"/>
                <a:gd name="connsiteY469" fmla="*/ 2368913 h 3559588"/>
                <a:gd name="connsiteX470" fmla="*/ 205972 w 3559589"/>
                <a:gd name="connsiteY470" fmla="*/ 2367649 h 3559588"/>
                <a:gd name="connsiteX471" fmla="*/ 307476 w 3559589"/>
                <a:gd name="connsiteY471" fmla="*/ 2283900 h 3559588"/>
                <a:gd name="connsiteX472" fmla="*/ 309035 w 3559589"/>
                <a:gd name="connsiteY472" fmla="*/ 2283054 h 3559588"/>
                <a:gd name="connsiteX473" fmla="*/ 310697 w 3559589"/>
                <a:gd name="connsiteY473" fmla="*/ 2281682 h 3559588"/>
                <a:gd name="connsiteX474" fmla="*/ 314829 w 3559589"/>
                <a:gd name="connsiteY474" fmla="*/ 2279487 h 3559588"/>
                <a:gd name="connsiteX475" fmla="*/ 318668 w 3559589"/>
                <a:gd name="connsiteY475" fmla="*/ 2276377 h 3559588"/>
                <a:gd name="connsiteX476" fmla="*/ 363003 w 3559589"/>
                <a:gd name="connsiteY476" fmla="*/ 2253761 h 3559588"/>
                <a:gd name="connsiteX477" fmla="*/ 425939 w 3559589"/>
                <a:gd name="connsiteY477" fmla="*/ 2219601 h 3559588"/>
                <a:gd name="connsiteX478" fmla="*/ 429752 w 3559589"/>
                <a:gd name="connsiteY478" fmla="*/ 2218417 h 3559588"/>
                <a:gd name="connsiteX479" fmla="*/ 432134 w 3559589"/>
                <a:gd name="connsiteY479" fmla="*/ 2217152 h 3559588"/>
                <a:gd name="connsiteX480" fmla="*/ 438539 w 3559589"/>
                <a:gd name="connsiteY480" fmla="*/ 2215230 h 3559588"/>
                <a:gd name="connsiteX481" fmla="*/ 445694 w 3559589"/>
                <a:gd name="connsiteY481" fmla="*/ 2211580 h 3559588"/>
                <a:gd name="connsiteX482" fmla="*/ 583361 w 3559589"/>
                <a:gd name="connsiteY482" fmla="*/ 2011097 h 3559588"/>
                <a:gd name="connsiteX483" fmla="*/ 583214 w 3559589"/>
                <a:gd name="connsiteY483" fmla="*/ 1548345 h 3559588"/>
                <a:gd name="connsiteX484" fmla="*/ 445548 w 3559589"/>
                <a:gd name="connsiteY484" fmla="*/ 1347863 h 3559588"/>
                <a:gd name="connsiteX485" fmla="*/ 438365 w 3559589"/>
                <a:gd name="connsiteY485" fmla="*/ 1344199 h 3559588"/>
                <a:gd name="connsiteX486" fmla="*/ 431988 w 3559589"/>
                <a:gd name="connsiteY486" fmla="*/ 1342286 h 3559588"/>
                <a:gd name="connsiteX487" fmla="*/ 430083 w 3559589"/>
                <a:gd name="connsiteY487" fmla="*/ 1341274 h 3559588"/>
                <a:gd name="connsiteX488" fmla="*/ 425939 w 3559589"/>
                <a:gd name="connsiteY488" fmla="*/ 1339987 h 3559588"/>
                <a:gd name="connsiteX489" fmla="*/ 360844 w 3559589"/>
                <a:gd name="connsiteY489" fmla="*/ 1304655 h 3559588"/>
                <a:gd name="connsiteX490" fmla="*/ 318522 w 3559589"/>
                <a:gd name="connsiteY490" fmla="*/ 1283066 h 3559588"/>
                <a:gd name="connsiteX491" fmla="*/ 314663 w 3559589"/>
                <a:gd name="connsiteY491" fmla="*/ 1279941 h 3559588"/>
                <a:gd name="connsiteX492" fmla="*/ 310550 w 3559589"/>
                <a:gd name="connsiteY492" fmla="*/ 1277755 h 3559588"/>
                <a:gd name="connsiteX493" fmla="*/ 309139 w 3559589"/>
                <a:gd name="connsiteY493" fmla="*/ 1276591 h 3559588"/>
                <a:gd name="connsiteX494" fmla="*/ 307476 w 3559589"/>
                <a:gd name="connsiteY494" fmla="*/ 1275688 h 3559588"/>
                <a:gd name="connsiteX495" fmla="*/ 204263 w 3559589"/>
                <a:gd name="connsiteY495" fmla="*/ 1190529 h 3559588"/>
                <a:gd name="connsiteX496" fmla="*/ 202932 w 3559589"/>
                <a:gd name="connsiteY496" fmla="*/ 1188916 h 3559588"/>
                <a:gd name="connsiteX497" fmla="*/ 201329 w 3559589"/>
                <a:gd name="connsiteY497" fmla="*/ 1187593 h 3559588"/>
                <a:gd name="connsiteX498" fmla="*/ 176845 w 3559589"/>
                <a:gd name="connsiteY498" fmla="*/ 1157299 h 3559588"/>
                <a:gd name="connsiteX499" fmla="*/ 119105 w 3559589"/>
                <a:gd name="connsiteY499" fmla="*/ 1087317 h 3559588"/>
                <a:gd name="connsiteX500" fmla="*/ 117157 w 3559589"/>
                <a:gd name="connsiteY500" fmla="*/ 1083728 h 3559588"/>
                <a:gd name="connsiteX501" fmla="*/ 114752 w 3559589"/>
                <a:gd name="connsiteY501" fmla="*/ 1080779 h 3559588"/>
                <a:gd name="connsiteX502" fmla="*/ 114291 w 3559589"/>
                <a:gd name="connsiteY502" fmla="*/ 1079900 h 3559588"/>
                <a:gd name="connsiteX503" fmla="*/ 113249 w 3559589"/>
                <a:gd name="connsiteY503" fmla="*/ 1078611 h 3559588"/>
                <a:gd name="connsiteX504" fmla="*/ 63705 w 3559589"/>
                <a:gd name="connsiteY504" fmla="*/ 989029 h 3559588"/>
                <a:gd name="connsiteX505" fmla="*/ 59141 w 3559589"/>
                <a:gd name="connsiteY505" fmla="*/ 976842 h 3559588"/>
                <a:gd name="connsiteX506" fmla="*/ 54806 w 3559589"/>
                <a:gd name="connsiteY506" fmla="*/ 968854 h 3559588"/>
                <a:gd name="connsiteX507" fmla="*/ 48294 w 3559589"/>
                <a:gd name="connsiteY507" fmla="*/ 947877 h 3559588"/>
                <a:gd name="connsiteX508" fmla="*/ 28319 w 3559589"/>
                <a:gd name="connsiteY508" fmla="*/ 894540 h 3559588"/>
                <a:gd name="connsiteX509" fmla="*/ 20362 w 3559589"/>
                <a:gd name="connsiteY509" fmla="*/ 857896 h 3559588"/>
                <a:gd name="connsiteX510" fmla="*/ 14169 w 3559589"/>
                <a:gd name="connsiteY510" fmla="*/ 837946 h 3559588"/>
                <a:gd name="connsiteX511" fmla="*/ 12557 w 3559589"/>
                <a:gd name="connsiteY511" fmla="*/ 821949 h 3559588"/>
                <a:gd name="connsiteX512" fmla="*/ 7091 w 3559589"/>
                <a:gd name="connsiteY512" fmla="*/ 796777 h 3559588"/>
                <a:gd name="connsiteX513" fmla="*/ 76 w 3559589"/>
                <a:gd name="connsiteY513" fmla="*/ 698139 h 3559588"/>
                <a:gd name="connsiteX514" fmla="*/ 0 w 3559589"/>
                <a:gd name="connsiteY514" fmla="*/ 697396 h 3559588"/>
                <a:gd name="connsiteX515" fmla="*/ 337 w 3559589"/>
                <a:gd name="connsiteY515" fmla="*/ 694059 h 3559588"/>
                <a:gd name="connsiteX516" fmla="*/ 12622 w 3559589"/>
                <a:gd name="connsiteY516" fmla="*/ 565116 h 3559588"/>
                <a:gd name="connsiteX517" fmla="*/ 13599 w 3559589"/>
                <a:gd name="connsiteY517" fmla="*/ 561793 h 3559588"/>
                <a:gd name="connsiteX518" fmla="*/ 13619 w 3559589"/>
                <a:gd name="connsiteY518" fmla="*/ 561594 h 3559588"/>
                <a:gd name="connsiteX519" fmla="*/ 13727 w 3559589"/>
                <a:gd name="connsiteY519" fmla="*/ 561235 h 3559588"/>
                <a:gd name="connsiteX520" fmla="*/ 14169 w 3559589"/>
                <a:gd name="connsiteY520" fmla="*/ 556847 h 3559588"/>
                <a:gd name="connsiteX521" fmla="*/ 31132 w 3559589"/>
                <a:gd name="connsiteY521" fmla="*/ 502203 h 3559588"/>
                <a:gd name="connsiteX522" fmla="*/ 50396 w 3559589"/>
                <a:gd name="connsiteY522" fmla="*/ 436726 h 3559588"/>
                <a:gd name="connsiteX523" fmla="*/ 52014 w 3559589"/>
                <a:gd name="connsiteY523" fmla="*/ 433625 h 3559588"/>
                <a:gd name="connsiteX524" fmla="*/ 52506 w 3559589"/>
                <a:gd name="connsiteY524" fmla="*/ 431987 h 3559588"/>
                <a:gd name="connsiteX525" fmla="*/ 53521 w 3559589"/>
                <a:gd name="connsiteY525" fmla="*/ 430076 h 3559588"/>
                <a:gd name="connsiteX526" fmla="*/ 54806 w 3559589"/>
                <a:gd name="connsiteY526" fmla="*/ 425938 h 3559588"/>
                <a:gd name="connsiteX527" fmla="*/ 86320 w 3559589"/>
                <a:gd name="connsiteY527" fmla="*/ 367877 h 3559588"/>
                <a:gd name="connsiteX528" fmla="*/ 113347 w 3559589"/>
                <a:gd name="connsiteY528" fmla="*/ 316078 h 3559588"/>
                <a:gd name="connsiteX529" fmla="*/ 115540 w 3559589"/>
                <a:gd name="connsiteY529" fmla="*/ 313365 h 3559588"/>
                <a:gd name="connsiteX530" fmla="*/ 117036 w 3559589"/>
                <a:gd name="connsiteY530" fmla="*/ 310549 h 3559588"/>
                <a:gd name="connsiteX531" fmla="*/ 118205 w 3559589"/>
                <a:gd name="connsiteY531" fmla="*/ 309134 h 3559588"/>
                <a:gd name="connsiteX532" fmla="*/ 119105 w 3559589"/>
                <a:gd name="connsiteY532" fmla="*/ 307476 h 3559588"/>
                <a:gd name="connsiteX533" fmla="*/ 177914 w 3559589"/>
                <a:gd name="connsiteY533" fmla="*/ 236199 h 3559588"/>
                <a:gd name="connsiteX534" fmla="*/ 201475 w 3559589"/>
                <a:gd name="connsiteY534" fmla="*/ 207049 h 3559588"/>
                <a:gd name="connsiteX535" fmla="*/ 203009 w 3559589"/>
                <a:gd name="connsiteY535" fmla="*/ 205783 h 3559588"/>
                <a:gd name="connsiteX536" fmla="*/ 204263 w 3559589"/>
                <a:gd name="connsiteY536" fmla="*/ 204263 h 3559588"/>
                <a:gd name="connsiteX537" fmla="*/ 205873 w 3559589"/>
                <a:gd name="connsiteY537" fmla="*/ 202935 h 3559588"/>
                <a:gd name="connsiteX538" fmla="*/ 207199 w 3559589"/>
                <a:gd name="connsiteY538" fmla="*/ 201328 h 3559588"/>
                <a:gd name="connsiteX539" fmla="*/ 237566 w 3559589"/>
                <a:gd name="connsiteY539" fmla="*/ 176786 h 3559588"/>
                <a:gd name="connsiteX540" fmla="*/ 307476 w 3559589"/>
                <a:gd name="connsiteY540" fmla="*/ 119105 h 3559588"/>
                <a:gd name="connsiteX541" fmla="*/ 309035 w 3559589"/>
                <a:gd name="connsiteY541" fmla="*/ 118259 h 3559588"/>
                <a:gd name="connsiteX542" fmla="*/ 310697 w 3559589"/>
                <a:gd name="connsiteY542" fmla="*/ 116886 h 3559588"/>
                <a:gd name="connsiteX543" fmla="*/ 313566 w 3559589"/>
                <a:gd name="connsiteY543" fmla="*/ 115362 h 3559588"/>
                <a:gd name="connsiteX544" fmla="*/ 316181 w 3559589"/>
                <a:gd name="connsiteY544" fmla="*/ 113248 h 3559588"/>
                <a:gd name="connsiteX545" fmla="*/ 369604 w 3559589"/>
                <a:gd name="connsiteY545" fmla="*/ 85382 h 3559588"/>
                <a:gd name="connsiteX546" fmla="*/ 425939 w 3559589"/>
                <a:gd name="connsiteY546" fmla="*/ 54805 h 3559588"/>
                <a:gd name="connsiteX547" fmla="*/ 429754 w 3559589"/>
                <a:gd name="connsiteY547" fmla="*/ 53621 h 3559588"/>
                <a:gd name="connsiteX548" fmla="*/ 432134 w 3559589"/>
                <a:gd name="connsiteY548" fmla="*/ 52356 h 3559588"/>
                <a:gd name="connsiteX549" fmla="*/ 433989 w 3559589"/>
                <a:gd name="connsiteY549" fmla="*/ 51799 h 3559588"/>
                <a:gd name="connsiteX550" fmla="*/ 436794 w 3559589"/>
                <a:gd name="connsiteY550" fmla="*/ 50336 h 3559588"/>
                <a:gd name="connsiteX551" fmla="*/ 503837 w 3559589"/>
                <a:gd name="connsiteY551" fmla="*/ 30624 h 3559588"/>
                <a:gd name="connsiteX552" fmla="*/ 556847 w 3559589"/>
                <a:gd name="connsiteY552" fmla="*/ 14169 h 3559588"/>
                <a:gd name="connsiteX553" fmla="*/ 560704 w 3559589"/>
                <a:gd name="connsiteY553" fmla="*/ 13780 h 3559588"/>
                <a:gd name="connsiteX554" fmla="*/ 561741 w 3559589"/>
                <a:gd name="connsiteY554" fmla="*/ 13469 h 3559588"/>
                <a:gd name="connsiteX555" fmla="*/ 562410 w 3559589"/>
                <a:gd name="connsiteY555" fmla="*/ 13403 h 3559588"/>
                <a:gd name="connsiteX556" fmla="*/ 565165 w 3559589"/>
                <a:gd name="connsiteY556" fmla="*/ 12593 h 3559588"/>
                <a:gd name="connsiteX557" fmla="*/ 693585 w 3559589"/>
                <a:gd name="connsiteY557" fmla="*/ 385 h 35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Lst>
              <a:rect l="l" t="t" r="r" b="b"/>
              <a:pathLst>
                <a:path w="3559589" h="3559588">
                  <a:moveTo>
                    <a:pt x="2011098" y="811431"/>
                  </a:moveTo>
                  <a:lnTo>
                    <a:pt x="1548346" y="811578"/>
                  </a:lnTo>
                  <a:cubicBezTo>
                    <a:pt x="1459406" y="811578"/>
                    <a:pt x="1380005" y="866322"/>
                    <a:pt x="1347864" y="949244"/>
                  </a:cubicBezTo>
                  <a:lnTo>
                    <a:pt x="1345584" y="953714"/>
                  </a:lnTo>
                  <a:lnTo>
                    <a:pt x="1344000" y="959110"/>
                  </a:lnTo>
                  <a:lnTo>
                    <a:pt x="1341576" y="963738"/>
                  </a:lnTo>
                  <a:lnTo>
                    <a:pt x="1339988" y="968854"/>
                  </a:lnTo>
                  <a:lnTo>
                    <a:pt x="1308744" y="1026417"/>
                  </a:lnTo>
                  <a:lnTo>
                    <a:pt x="1299337" y="1044375"/>
                  </a:lnTo>
                  <a:lnTo>
                    <a:pt x="1283067" y="1076270"/>
                  </a:lnTo>
                  <a:lnTo>
                    <a:pt x="1281829" y="1077798"/>
                  </a:lnTo>
                  <a:lnTo>
                    <a:pt x="1280191" y="1080926"/>
                  </a:lnTo>
                  <a:lnTo>
                    <a:pt x="1277100" y="1084716"/>
                  </a:lnTo>
                  <a:lnTo>
                    <a:pt x="1275688" y="1087317"/>
                  </a:lnTo>
                  <a:lnTo>
                    <a:pt x="1213854" y="1162260"/>
                  </a:lnTo>
                  <a:lnTo>
                    <a:pt x="1190678" y="1190676"/>
                  </a:lnTo>
                  <a:lnTo>
                    <a:pt x="1172957" y="1205028"/>
                  </a:lnTo>
                  <a:lnTo>
                    <a:pt x="1087317" y="1275688"/>
                  </a:lnTo>
                  <a:lnTo>
                    <a:pt x="1083727" y="1277637"/>
                  </a:lnTo>
                  <a:lnTo>
                    <a:pt x="1080780" y="1280040"/>
                  </a:lnTo>
                  <a:lnTo>
                    <a:pt x="1079527" y="1280696"/>
                  </a:lnTo>
                  <a:lnTo>
                    <a:pt x="1076421" y="1283212"/>
                  </a:lnTo>
                  <a:lnTo>
                    <a:pt x="1027138" y="1308352"/>
                  </a:lnTo>
                  <a:lnTo>
                    <a:pt x="968855" y="1339987"/>
                  </a:lnTo>
                  <a:lnTo>
                    <a:pt x="962675" y="1341906"/>
                  </a:lnTo>
                  <a:lnTo>
                    <a:pt x="958964" y="1343849"/>
                  </a:lnTo>
                  <a:lnTo>
                    <a:pt x="955633" y="1344827"/>
                  </a:lnTo>
                  <a:lnTo>
                    <a:pt x="949395" y="1348009"/>
                  </a:lnTo>
                  <a:cubicBezTo>
                    <a:pt x="866472" y="1379858"/>
                    <a:pt x="811728" y="1459551"/>
                    <a:pt x="811728" y="1548491"/>
                  </a:cubicBezTo>
                  <a:lnTo>
                    <a:pt x="811729" y="2011097"/>
                  </a:lnTo>
                  <a:cubicBezTo>
                    <a:pt x="811728" y="2100038"/>
                    <a:pt x="866472" y="2179438"/>
                    <a:pt x="949395" y="2211580"/>
                  </a:cubicBezTo>
                  <a:lnTo>
                    <a:pt x="954728" y="2214301"/>
                  </a:lnTo>
                  <a:lnTo>
                    <a:pt x="959110" y="2215587"/>
                  </a:lnTo>
                  <a:lnTo>
                    <a:pt x="963745" y="2218015"/>
                  </a:lnTo>
                  <a:lnTo>
                    <a:pt x="968855" y="2219601"/>
                  </a:lnTo>
                  <a:lnTo>
                    <a:pt x="1026339" y="2250803"/>
                  </a:lnTo>
                  <a:lnTo>
                    <a:pt x="1028348" y="2251855"/>
                  </a:lnTo>
                  <a:lnTo>
                    <a:pt x="1076420" y="2276377"/>
                  </a:lnTo>
                  <a:lnTo>
                    <a:pt x="1078724" y="2278243"/>
                  </a:lnTo>
                  <a:lnTo>
                    <a:pt x="1080926" y="2279397"/>
                  </a:lnTo>
                  <a:lnTo>
                    <a:pt x="1084720" y="2282490"/>
                  </a:lnTo>
                  <a:lnTo>
                    <a:pt x="1087317" y="2283900"/>
                  </a:lnTo>
                  <a:lnTo>
                    <a:pt x="1162099" y="2345601"/>
                  </a:lnTo>
                  <a:lnTo>
                    <a:pt x="1190677" y="2368910"/>
                  </a:lnTo>
                  <a:lnTo>
                    <a:pt x="1191014" y="2369326"/>
                  </a:lnTo>
                  <a:lnTo>
                    <a:pt x="1213736" y="2397184"/>
                  </a:lnTo>
                  <a:lnTo>
                    <a:pt x="1275688" y="2472271"/>
                  </a:lnTo>
                  <a:lnTo>
                    <a:pt x="1277104" y="2474879"/>
                  </a:lnTo>
                  <a:lnTo>
                    <a:pt x="1280191" y="2478664"/>
                  </a:lnTo>
                  <a:lnTo>
                    <a:pt x="1281335" y="2480848"/>
                  </a:lnTo>
                  <a:lnTo>
                    <a:pt x="1283213" y="2483167"/>
                  </a:lnTo>
                  <a:lnTo>
                    <a:pt x="1307912" y="2531585"/>
                  </a:lnTo>
                  <a:lnTo>
                    <a:pt x="1308708" y="2533106"/>
                  </a:lnTo>
                  <a:lnTo>
                    <a:pt x="1339988" y="2590734"/>
                  </a:lnTo>
                  <a:lnTo>
                    <a:pt x="1341578" y="2595857"/>
                  </a:lnTo>
                  <a:lnTo>
                    <a:pt x="1344000" y="2600480"/>
                  </a:lnTo>
                  <a:lnTo>
                    <a:pt x="1345280" y="2604840"/>
                  </a:lnTo>
                  <a:lnTo>
                    <a:pt x="1348010" y="2610193"/>
                  </a:lnTo>
                  <a:cubicBezTo>
                    <a:pt x="1379859" y="2693116"/>
                    <a:pt x="1459552" y="2747860"/>
                    <a:pt x="1548492" y="2747860"/>
                  </a:cubicBezTo>
                  <a:lnTo>
                    <a:pt x="2011098" y="2747859"/>
                  </a:lnTo>
                  <a:cubicBezTo>
                    <a:pt x="2100039" y="2747860"/>
                    <a:pt x="2179439" y="2693116"/>
                    <a:pt x="2211581" y="2610193"/>
                  </a:cubicBezTo>
                  <a:lnTo>
                    <a:pt x="2215001" y="2603490"/>
                  </a:lnTo>
                  <a:lnTo>
                    <a:pt x="2215884" y="2600480"/>
                  </a:lnTo>
                  <a:lnTo>
                    <a:pt x="2217583" y="2597237"/>
                  </a:lnTo>
                  <a:lnTo>
                    <a:pt x="2219602" y="2590734"/>
                  </a:lnTo>
                  <a:lnTo>
                    <a:pt x="2251262" y="2532405"/>
                  </a:lnTo>
                  <a:lnTo>
                    <a:pt x="2276378" y="2483167"/>
                  </a:lnTo>
                  <a:lnTo>
                    <a:pt x="2279085" y="2479825"/>
                  </a:lnTo>
                  <a:lnTo>
                    <a:pt x="2279693" y="2478664"/>
                  </a:lnTo>
                  <a:lnTo>
                    <a:pt x="2281899" y="2475960"/>
                  </a:lnTo>
                  <a:lnTo>
                    <a:pt x="2283901" y="2472271"/>
                  </a:lnTo>
                  <a:lnTo>
                    <a:pt x="2354625" y="2386553"/>
                  </a:lnTo>
                  <a:lnTo>
                    <a:pt x="2368914" y="2368910"/>
                  </a:lnTo>
                  <a:lnTo>
                    <a:pt x="2397280" y="2345775"/>
                  </a:lnTo>
                  <a:lnTo>
                    <a:pt x="2472272" y="2283900"/>
                  </a:lnTo>
                  <a:lnTo>
                    <a:pt x="2474877" y="2282487"/>
                  </a:lnTo>
                  <a:lnTo>
                    <a:pt x="2478665" y="2279397"/>
                  </a:lnTo>
                  <a:lnTo>
                    <a:pt x="2481696" y="2277809"/>
                  </a:lnTo>
                  <a:lnTo>
                    <a:pt x="2483464" y="2276377"/>
                  </a:lnTo>
                  <a:lnTo>
                    <a:pt x="2520361" y="2257556"/>
                  </a:lnTo>
                  <a:lnTo>
                    <a:pt x="2533175" y="2250844"/>
                  </a:lnTo>
                  <a:lnTo>
                    <a:pt x="2590735" y="2219601"/>
                  </a:lnTo>
                  <a:lnTo>
                    <a:pt x="2595852" y="2218013"/>
                  </a:lnTo>
                  <a:lnTo>
                    <a:pt x="2600481" y="2215588"/>
                  </a:lnTo>
                  <a:lnTo>
                    <a:pt x="2605552" y="2214099"/>
                  </a:lnTo>
                  <a:lnTo>
                    <a:pt x="2610490" y="2211580"/>
                  </a:lnTo>
                  <a:cubicBezTo>
                    <a:pt x="2693413" y="2179732"/>
                    <a:pt x="2748157" y="2100039"/>
                    <a:pt x="2748157" y="2011098"/>
                  </a:cubicBezTo>
                  <a:lnTo>
                    <a:pt x="2748010" y="1548346"/>
                  </a:lnTo>
                  <a:cubicBezTo>
                    <a:pt x="2748010" y="1459406"/>
                    <a:pt x="2693266" y="1380004"/>
                    <a:pt x="2610344" y="1347863"/>
                  </a:cubicBezTo>
                  <a:lnTo>
                    <a:pt x="2604504" y="1344884"/>
                  </a:lnTo>
                  <a:lnTo>
                    <a:pt x="2600481" y="1343703"/>
                  </a:lnTo>
                  <a:lnTo>
                    <a:pt x="2597244" y="1342008"/>
                  </a:lnTo>
                  <a:lnTo>
                    <a:pt x="2590735" y="1339987"/>
                  </a:lnTo>
                  <a:lnTo>
                    <a:pt x="2525639" y="1304655"/>
                  </a:lnTo>
                  <a:lnTo>
                    <a:pt x="2483318" y="1283066"/>
                  </a:lnTo>
                  <a:lnTo>
                    <a:pt x="2480750" y="1280987"/>
                  </a:lnTo>
                  <a:lnTo>
                    <a:pt x="2478665" y="1279894"/>
                  </a:lnTo>
                  <a:lnTo>
                    <a:pt x="2475965" y="1277693"/>
                  </a:lnTo>
                  <a:lnTo>
                    <a:pt x="2472272" y="1275688"/>
                  </a:lnTo>
                  <a:cubicBezTo>
                    <a:pt x="2435170" y="1250622"/>
                    <a:pt x="2400610" y="1222080"/>
                    <a:pt x="2369059" y="1190529"/>
                  </a:cubicBezTo>
                  <a:lnTo>
                    <a:pt x="2368982" y="1190436"/>
                  </a:lnTo>
                  <a:lnTo>
                    <a:pt x="2368914" y="1190381"/>
                  </a:lnTo>
                  <a:lnTo>
                    <a:pt x="2367716" y="1188902"/>
                  </a:lnTo>
                  <a:lnTo>
                    <a:pt x="2283901" y="1087317"/>
                  </a:lnTo>
                  <a:lnTo>
                    <a:pt x="2281954" y="1083730"/>
                  </a:lnTo>
                  <a:lnTo>
                    <a:pt x="2279547" y="1080779"/>
                  </a:lnTo>
                  <a:lnTo>
                    <a:pt x="2278448" y="1078679"/>
                  </a:lnTo>
                  <a:lnTo>
                    <a:pt x="2276378" y="1076124"/>
                  </a:lnTo>
                  <a:lnTo>
                    <a:pt x="2253782" y="1031827"/>
                  </a:lnTo>
                  <a:lnTo>
                    <a:pt x="2219602" y="968854"/>
                  </a:lnTo>
                  <a:lnTo>
                    <a:pt x="2217685" y="962679"/>
                  </a:lnTo>
                  <a:lnTo>
                    <a:pt x="2215738" y="958963"/>
                  </a:lnTo>
                  <a:lnTo>
                    <a:pt x="2214552" y="954921"/>
                  </a:lnTo>
                  <a:lnTo>
                    <a:pt x="2211581" y="949098"/>
                  </a:lnTo>
                  <a:cubicBezTo>
                    <a:pt x="2179733" y="866175"/>
                    <a:pt x="2100039" y="811431"/>
                    <a:pt x="2011098" y="811431"/>
                  </a:cubicBezTo>
                  <a:close/>
                  <a:moveTo>
                    <a:pt x="697397" y="0"/>
                  </a:moveTo>
                  <a:lnTo>
                    <a:pt x="700664" y="330"/>
                  </a:lnTo>
                  <a:lnTo>
                    <a:pt x="829675" y="12621"/>
                  </a:lnTo>
                  <a:lnTo>
                    <a:pt x="833369" y="13708"/>
                  </a:lnTo>
                  <a:lnTo>
                    <a:pt x="837946" y="14169"/>
                  </a:lnTo>
                  <a:lnTo>
                    <a:pt x="892596" y="31133"/>
                  </a:lnTo>
                  <a:lnTo>
                    <a:pt x="958066" y="50396"/>
                  </a:lnTo>
                  <a:lnTo>
                    <a:pt x="958458" y="50600"/>
                  </a:lnTo>
                  <a:lnTo>
                    <a:pt x="959110" y="50792"/>
                  </a:lnTo>
                  <a:lnTo>
                    <a:pt x="963744" y="53219"/>
                  </a:lnTo>
                  <a:lnTo>
                    <a:pt x="968855" y="54805"/>
                  </a:lnTo>
                  <a:lnTo>
                    <a:pt x="1026356" y="86016"/>
                  </a:lnTo>
                  <a:lnTo>
                    <a:pt x="1032048" y="88997"/>
                  </a:lnTo>
                  <a:lnTo>
                    <a:pt x="1078713" y="113346"/>
                  </a:lnTo>
                  <a:lnTo>
                    <a:pt x="1079048" y="113617"/>
                  </a:lnTo>
                  <a:lnTo>
                    <a:pt x="1080926" y="114601"/>
                  </a:lnTo>
                  <a:lnTo>
                    <a:pt x="1084720" y="117695"/>
                  </a:lnTo>
                  <a:lnTo>
                    <a:pt x="1087317" y="119105"/>
                  </a:lnTo>
                  <a:lnTo>
                    <a:pt x="1158618" y="177933"/>
                  </a:lnTo>
                  <a:lnTo>
                    <a:pt x="1187743" y="201474"/>
                  </a:lnTo>
                  <a:lnTo>
                    <a:pt x="1188365" y="202228"/>
                  </a:lnTo>
                  <a:lnTo>
                    <a:pt x="1190677" y="204114"/>
                  </a:lnTo>
                  <a:lnTo>
                    <a:pt x="1205082" y="221900"/>
                  </a:lnTo>
                  <a:lnTo>
                    <a:pt x="1275688" y="307476"/>
                  </a:lnTo>
                  <a:lnTo>
                    <a:pt x="1276536" y="309036"/>
                  </a:lnTo>
                  <a:lnTo>
                    <a:pt x="1277905" y="310696"/>
                  </a:lnTo>
                  <a:lnTo>
                    <a:pt x="1279638" y="313957"/>
                  </a:lnTo>
                  <a:lnTo>
                    <a:pt x="1283213" y="318371"/>
                  </a:lnTo>
                  <a:lnTo>
                    <a:pt x="1308363" y="367673"/>
                  </a:lnTo>
                  <a:lnTo>
                    <a:pt x="1339988" y="425938"/>
                  </a:lnTo>
                  <a:lnTo>
                    <a:pt x="1341174" y="429758"/>
                  </a:lnTo>
                  <a:lnTo>
                    <a:pt x="1342436" y="432133"/>
                  </a:lnTo>
                  <a:lnTo>
                    <a:pt x="1344138" y="437805"/>
                  </a:lnTo>
                  <a:lnTo>
                    <a:pt x="1348010" y="445397"/>
                  </a:lnTo>
                  <a:cubicBezTo>
                    <a:pt x="1379859" y="528320"/>
                    <a:pt x="1459552" y="583064"/>
                    <a:pt x="1548492" y="583064"/>
                  </a:cubicBezTo>
                  <a:lnTo>
                    <a:pt x="2011098" y="583063"/>
                  </a:lnTo>
                  <a:cubicBezTo>
                    <a:pt x="2100039" y="583064"/>
                    <a:pt x="2179439" y="528320"/>
                    <a:pt x="2211581" y="445397"/>
                  </a:cubicBezTo>
                  <a:lnTo>
                    <a:pt x="2215702" y="437318"/>
                  </a:lnTo>
                  <a:lnTo>
                    <a:pt x="2217302" y="431987"/>
                  </a:lnTo>
                  <a:lnTo>
                    <a:pt x="2218317" y="430076"/>
                  </a:lnTo>
                  <a:lnTo>
                    <a:pt x="2219602" y="425938"/>
                  </a:lnTo>
                  <a:lnTo>
                    <a:pt x="2251262" y="367608"/>
                  </a:lnTo>
                  <a:lnTo>
                    <a:pt x="2276378" y="318371"/>
                  </a:lnTo>
                  <a:lnTo>
                    <a:pt x="2280152" y="313711"/>
                  </a:lnTo>
                  <a:lnTo>
                    <a:pt x="2281832" y="310549"/>
                  </a:lnTo>
                  <a:lnTo>
                    <a:pt x="2283001" y="309134"/>
                  </a:lnTo>
                  <a:lnTo>
                    <a:pt x="2283901" y="307476"/>
                  </a:lnTo>
                  <a:lnTo>
                    <a:pt x="2354623" y="221760"/>
                  </a:lnTo>
                  <a:lnTo>
                    <a:pt x="2368914" y="204114"/>
                  </a:lnTo>
                  <a:lnTo>
                    <a:pt x="2371305" y="202164"/>
                  </a:lnTo>
                  <a:lnTo>
                    <a:pt x="2371995" y="201328"/>
                  </a:lnTo>
                  <a:lnTo>
                    <a:pt x="2402369" y="176780"/>
                  </a:lnTo>
                  <a:lnTo>
                    <a:pt x="2472272" y="119105"/>
                  </a:lnTo>
                  <a:lnTo>
                    <a:pt x="2474876" y="117691"/>
                  </a:lnTo>
                  <a:lnTo>
                    <a:pt x="2478665" y="114601"/>
                  </a:lnTo>
                  <a:lnTo>
                    <a:pt x="2480479" y="113651"/>
                  </a:lnTo>
                  <a:lnTo>
                    <a:pt x="2480977" y="113248"/>
                  </a:lnTo>
                  <a:lnTo>
                    <a:pt x="2534402" y="85382"/>
                  </a:lnTo>
                  <a:lnTo>
                    <a:pt x="2590735" y="54805"/>
                  </a:lnTo>
                  <a:lnTo>
                    <a:pt x="2595852" y="53217"/>
                  </a:lnTo>
                  <a:lnTo>
                    <a:pt x="2600481" y="50792"/>
                  </a:lnTo>
                  <a:lnTo>
                    <a:pt x="2601018" y="50634"/>
                  </a:lnTo>
                  <a:lnTo>
                    <a:pt x="2601590" y="50336"/>
                  </a:lnTo>
                  <a:lnTo>
                    <a:pt x="2668629" y="30625"/>
                  </a:lnTo>
                  <a:lnTo>
                    <a:pt x="2721643" y="14169"/>
                  </a:lnTo>
                  <a:lnTo>
                    <a:pt x="2726143" y="13715"/>
                  </a:lnTo>
                  <a:lnTo>
                    <a:pt x="2729961" y="12593"/>
                  </a:lnTo>
                  <a:lnTo>
                    <a:pt x="2858381" y="385"/>
                  </a:lnTo>
                  <a:lnTo>
                    <a:pt x="2862193" y="0"/>
                  </a:lnTo>
                  <a:lnTo>
                    <a:pt x="2865460" y="330"/>
                  </a:lnTo>
                  <a:lnTo>
                    <a:pt x="2994471" y="12621"/>
                  </a:lnTo>
                  <a:lnTo>
                    <a:pt x="2997105" y="13396"/>
                  </a:lnTo>
                  <a:lnTo>
                    <a:pt x="2997850" y="13469"/>
                  </a:lnTo>
                  <a:lnTo>
                    <a:pt x="2998886" y="13780"/>
                  </a:lnTo>
                  <a:lnTo>
                    <a:pt x="3002742" y="14169"/>
                  </a:lnTo>
                  <a:lnTo>
                    <a:pt x="3057390" y="31133"/>
                  </a:lnTo>
                  <a:lnTo>
                    <a:pt x="3122862" y="50396"/>
                  </a:lnTo>
                  <a:lnTo>
                    <a:pt x="3125486" y="51765"/>
                  </a:lnTo>
                  <a:lnTo>
                    <a:pt x="3127458" y="52356"/>
                  </a:lnTo>
                  <a:lnTo>
                    <a:pt x="3129840" y="53622"/>
                  </a:lnTo>
                  <a:lnTo>
                    <a:pt x="3133650" y="54805"/>
                  </a:lnTo>
                  <a:lnTo>
                    <a:pt x="3191703" y="86315"/>
                  </a:lnTo>
                  <a:lnTo>
                    <a:pt x="3243509" y="113346"/>
                  </a:lnTo>
                  <a:lnTo>
                    <a:pt x="3245961" y="115328"/>
                  </a:lnTo>
                  <a:lnTo>
                    <a:pt x="3248895" y="116887"/>
                  </a:lnTo>
                  <a:lnTo>
                    <a:pt x="3250561" y="118262"/>
                  </a:lnTo>
                  <a:lnTo>
                    <a:pt x="3252113" y="119105"/>
                  </a:lnTo>
                  <a:lnTo>
                    <a:pt x="3323404" y="177925"/>
                  </a:lnTo>
                  <a:lnTo>
                    <a:pt x="3352539" y="201474"/>
                  </a:lnTo>
                  <a:lnTo>
                    <a:pt x="3353804" y="203007"/>
                  </a:lnTo>
                  <a:lnTo>
                    <a:pt x="3355326" y="204263"/>
                  </a:lnTo>
                  <a:lnTo>
                    <a:pt x="3356577" y="205779"/>
                  </a:lnTo>
                  <a:lnTo>
                    <a:pt x="3358116" y="207050"/>
                  </a:lnTo>
                  <a:lnTo>
                    <a:pt x="3381638" y="236153"/>
                  </a:lnTo>
                  <a:lnTo>
                    <a:pt x="3440484" y="307476"/>
                  </a:lnTo>
                  <a:lnTo>
                    <a:pt x="3441331" y="309036"/>
                  </a:lnTo>
                  <a:lnTo>
                    <a:pt x="3442701" y="310696"/>
                  </a:lnTo>
                  <a:lnTo>
                    <a:pt x="3444269" y="313647"/>
                  </a:lnTo>
                  <a:lnTo>
                    <a:pt x="3446196" y="316031"/>
                  </a:lnTo>
                  <a:lnTo>
                    <a:pt x="3472541" y="366536"/>
                  </a:lnTo>
                  <a:lnTo>
                    <a:pt x="3504784" y="425938"/>
                  </a:lnTo>
                  <a:lnTo>
                    <a:pt x="3505970" y="429758"/>
                  </a:lnTo>
                  <a:lnTo>
                    <a:pt x="3507232" y="432133"/>
                  </a:lnTo>
                  <a:lnTo>
                    <a:pt x="3507873" y="434269"/>
                  </a:lnTo>
                  <a:lnTo>
                    <a:pt x="3509110" y="436642"/>
                  </a:lnTo>
                  <a:lnTo>
                    <a:pt x="3527172" y="498062"/>
                  </a:lnTo>
                  <a:lnTo>
                    <a:pt x="3545420" y="556847"/>
                  </a:lnTo>
                  <a:lnTo>
                    <a:pt x="3545810" y="560710"/>
                  </a:lnTo>
                  <a:lnTo>
                    <a:pt x="3546119" y="561740"/>
                  </a:lnTo>
                  <a:lnTo>
                    <a:pt x="3546231" y="562870"/>
                  </a:lnTo>
                  <a:lnTo>
                    <a:pt x="3546859" y="565006"/>
                  </a:lnTo>
                  <a:lnTo>
                    <a:pt x="3557224" y="673942"/>
                  </a:lnTo>
                  <a:lnTo>
                    <a:pt x="3559589" y="697396"/>
                  </a:lnTo>
                  <a:lnTo>
                    <a:pt x="3556718" y="725877"/>
                  </a:lnTo>
                  <a:lnTo>
                    <a:pt x="3548339" y="813931"/>
                  </a:lnTo>
                  <a:lnTo>
                    <a:pt x="3546913" y="829276"/>
                  </a:lnTo>
                  <a:lnTo>
                    <a:pt x="3546863" y="829446"/>
                  </a:lnTo>
                  <a:lnTo>
                    <a:pt x="3546859" y="829489"/>
                  </a:lnTo>
                  <a:lnTo>
                    <a:pt x="3545967" y="832522"/>
                  </a:lnTo>
                  <a:lnTo>
                    <a:pt x="3545420" y="837946"/>
                  </a:lnTo>
                  <a:lnTo>
                    <a:pt x="3526015" y="900457"/>
                  </a:lnTo>
                  <a:lnTo>
                    <a:pt x="3508796" y="959110"/>
                  </a:lnTo>
                  <a:lnTo>
                    <a:pt x="3506372" y="963738"/>
                  </a:lnTo>
                  <a:lnTo>
                    <a:pt x="3504784" y="968854"/>
                  </a:lnTo>
                  <a:lnTo>
                    <a:pt x="3473542" y="1026413"/>
                  </a:lnTo>
                  <a:lnTo>
                    <a:pt x="3444987" y="1080926"/>
                  </a:lnTo>
                  <a:lnTo>
                    <a:pt x="3441896" y="1084716"/>
                  </a:lnTo>
                  <a:lnTo>
                    <a:pt x="3440484" y="1087317"/>
                  </a:lnTo>
                  <a:lnTo>
                    <a:pt x="3378663" y="1162245"/>
                  </a:lnTo>
                  <a:lnTo>
                    <a:pt x="3358955" y="1186409"/>
                  </a:lnTo>
                  <a:lnTo>
                    <a:pt x="3358116" y="1187446"/>
                  </a:lnTo>
                  <a:lnTo>
                    <a:pt x="3358093" y="1187465"/>
                  </a:lnTo>
                  <a:lnTo>
                    <a:pt x="3355474" y="1190676"/>
                  </a:lnTo>
                  <a:lnTo>
                    <a:pt x="3337762" y="1205021"/>
                  </a:lnTo>
                  <a:lnTo>
                    <a:pt x="3252113" y="1275688"/>
                  </a:lnTo>
                  <a:lnTo>
                    <a:pt x="3249512" y="1277100"/>
                  </a:lnTo>
                  <a:lnTo>
                    <a:pt x="3248895" y="1277609"/>
                  </a:lnTo>
                  <a:lnTo>
                    <a:pt x="3246686" y="1278782"/>
                  </a:lnTo>
                  <a:lnTo>
                    <a:pt x="3241217" y="1283212"/>
                  </a:lnTo>
                  <a:lnTo>
                    <a:pt x="3191936" y="1308351"/>
                  </a:lnTo>
                  <a:lnTo>
                    <a:pt x="3133650" y="1339987"/>
                  </a:lnTo>
                  <a:lnTo>
                    <a:pt x="3128499" y="1341586"/>
                  </a:lnTo>
                  <a:lnTo>
                    <a:pt x="3127458" y="1342140"/>
                  </a:lnTo>
                  <a:lnTo>
                    <a:pt x="3123185" y="1343422"/>
                  </a:lnTo>
                  <a:lnTo>
                    <a:pt x="3114191" y="1348009"/>
                  </a:lnTo>
                  <a:cubicBezTo>
                    <a:pt x="3031268" y="1379858"/>
                    <a:pt x="2976524" y="1459552"/>
                    <a:pt x="2976524" y="1548492"/>
                  </a:cubicBezTo>
                  <a:lnTo>
                    <a:pt x="2976525" y="2011098"/>
                  </a:lnTo>
                  <a:cubicBezTo>
                    <a:pt x="2976524" y="2100039"/>
                    <a:pt x="3031268" y="2179438"/>
                    <a:pt x="3114191" y="2211580"/>
                  </a:cubicBezTo>
                  <a:lnTo>
                    <a:pt x="3121765" y="2215444"/>
                  </a:lnTo>
                  <a:lnTo>
                    <a:pt x="3127458" y="2217152"/>
                  </a:lnTo>
                  <a:lnTo>
                    <a:pt x="3129842" y="2218419"/>
                  </a:lnTo>
                  <a:lnTo>
                    <a:pt x="3133650" y="2219601"/>
                  </a:lnTo>
                  <a:lnTo>
                    <a:pt x="3191977" y="2251260"/>
                  </a:lnTo>
                  <a:lnTo>
                    <a:pt x="3241216" y="2276377"/>
                  </a:lnTo>
                  <a:lnTo>
                    <a:pt x="3245616" y="2279940"/>
                  </a:lnTo>
                  <a:lnTo>
                    <a:pt x="3248895" y="2281683"/>
                  </a:lnTo>
                  <a:lnTo>
                    <a:pt x="3250560" y="2283057"/>
                  </a:lnTo>
                  <a:lnTo>
                    <a:pt x="3252113" y="2283900"/>
                  </a:lnTo>
                  <a:lnTo>
                    <a:pt x="3337860" y="2354649"/>
                  </a:lnTo>
                  <a:lnTo>
                    <a:pt x="3355474" y="2368914"/>
                  </a:lnTo>
                  <a:lnTo>
                    <a:pt x="3357349" y="2371213"/>
                  </a:lnTo>
                  <a:lnTo>
                    <a:pt x="3358116" y="2371846"/>
                  </a:lnTo>
                  <a:lnTo>
                    <a:pt x="3381635" y="2400946"/>
                  </a:lnTo>
                  <a:lnTo>
                    <a:pt x="3440484" y="2472272"/>
                  </a:lnTo>
                  <a:lnTo>
                    <a:pt x="3441899" y="2474879"/>
                  </a:lnTo>
                  <a:lnTo>
                    <a:pt x="3444987" y="2478664"/>
                  </a:lnTo>
                  <a:lnTo>
                    <a:pt x="3445979" y="2480558"/>
                  </a:lnTo>
                  <a:lnTo>
                    <a:pt x="3446196" y="2480827"/>
                  </a:lnTo>
                  <a:lnTo>
                    <a:pt x="3464485" y="2515888"/>
                  </a:lnTo>
                  <a:lnTo>
                    <a:pt x="3473504" y="2533107"/>
                  </a:lnTo>
                  <a:lnTo>
                    <a:pt x="3504784" y="2590735"/>
                  </a:lnTo>
                  <a:lnTo>
                    <a:pt x="3506374" y="2595857"/>
                  </a:lnTo>
                  <a:lnTo>
                    <a:pt x="3508796" y="2600480"/>
                  </a:lnTo>
                  <a:lnTo>
                    <a:pt x="3509034" y="2601292"/>
                  </a:lnTo>
                  <a:lnTo>
                    <a:pt x="3509110" y="2601438"/>
                  </a:lnTo>
                  <a:lnTo>
                    <a:pt x="3527176" y="2662871"/>
                  </a:lnTo>
                  <a:lnTo>
                    <a:pt x="3545420" y="2721643"/>
                  </a:lnTo>
                  <a:lnTo>
                    <a:pt x="3545921" y="2726613"/>
                  </a:lnTo>
                  <a:lnTo>
                    <a:pt x="3546859" y="2729803"/>
                  </a:lnTo>
                  <a:lnTo>
                    <a:pt x="3546905" y="2730288"/>
                  </a:lnTo>
                  <a:lnTo>
                    <a:pt x="3546913" y="2730314"/>
                  </a:lnTo>
                  <a:lnTo>
                    <a:pt x="3547133" y="2732681"/>
                  </a:lnTo>
                  <a:lnTo>
                    <a:pt x="3557221" y="2838700"/>
                  </a:lnTo>
                  <a:lnTo>
                    <a:pt x="3559589" y="2862193"/>
                  </a:lnTo>
                  <a:lnTo>
                    <a:pt x="3556964" y="2888233"/>
                  </a:lnTo>
                  <a:lnTo>
                    <a:pt x="3556600" y="2891909"/>
                  </a:lnTo>
                  <a:lnTo>
                    <a:pt x="3546859" y="2994285"/>
                  </a:lnTo>
                  <a:lnTo>
                    <a:pt x="3546274" y="2996273"/>
                  </a:lnTo>
                  <a:lnTo>
                    <a:pt x="3546118" y="2997850"/>
                  </a:lnTo>
                  <a:lnTo>
                    <a:pt x="3545810" y="2998879"/>
                  </a:lnTo>
                  <a:lnTo>
                    <a:pt x="3545420" y="3002742"/>
                  </a:lnTo>
                  <a:lnTo>
                    <a:pt x="3525511" y="3066881"/>
                  </a:lnTo>
                  <a:lnTo>
                    <a:pt x="3509110" y="3122650"/>
                  </a:lnTo>
                  <a:lnTo>
                    <a:pt x="3508082" y="3124620"/>
                  </a:lnTo>
                  <a:lnTo>
                    <a:pt x="3507231" y="3127457"/>
                  </a:lnTo>
                  <a:lnTo>
                    <a:pt x="3505969" y="3129833"/>
                  </a:lnTo>
                  <a:lnTo>
                    <a:pt x="3504784" y="3133650"/>
                  </a:lnTo>
                  <a:lnTo>
                    <a:pt x="3468563" y="3200382"/>
                  </a:lnTo>
                  <a:lnTo>
                    <a:pt x="3446196" y="3243261"/>
                  </a:lnTo>
                  <a:lnTo>
                    <a:pt x="3444730" y="3245075"/>
                  </a:lnTo>
                  <a:lnTo>
                    <a:pt x="3442700" y="3248895"/>
                  </a:lnTo>
                  <a:lnTo>
                    <a:pt x="3441330" y="3250555"/>
                  </a:lnTo>
                  <a:lnTo>
                    <a:pt x="3440484" y="3252113"/>
                  </a:lnTo>
                  <a:lnTo>
                    <a:pt x="3369918" y="3337639"/>
                  </a:lnTo>
                  <a:lnTo>
                    <a:pt x="3358116" y="3352242"/>
                  </a:lnTo>
                  <a:lnTo>
                    <a:pt x="3357344" y="3352880"/>
                  </a:lnTo>
                  <a:lnTo>
                    <a:pt x="3355326" y="3355326"/>
                  </a:lnTo>
                  <a:lnTo>
                    <a:pt x="3353804" y="3356581"/>
                  </a:lnTo>
                  <a:lnTo>
                    <a:pt x="3352538" y="3358116"/>
                  </a:lnTo>
                  <a:lnTo>
                    <a:pt x="3323518" y="3381570"/>
                  </a:lnTo>
                  <a:lnTo>
                    <a:pt x="3252113" y="3440484"/>
                  </a:lnTo>
                  <a:lnTo>
                    <a:pt x="3249511" y="3441896"/>
                  </a:lnTo>
                  <a:lnTo>
                    <a:pt x="3248895" y="3442404"/>
                  </a:lnTo>
                  <a:lnTo>
                    <a:pt x="3247003" y="3443410"/>
                  </a:lnTo>
                  <a:lnTo>
                    <a:pt x="3243557" y="3446195"/>
                  </a:lnTo>
                  <a:lnTo>
                    <a:pt x="3193111" y="3472509"/>
                  </a:lnTo>
                  <a:lnTo>
                    <a:pt x="3133650" y="3504783"/>
                  </a:lnTo>
                  <a:lnTo>
                    <a:pt x="3128497" y="3506383"/>
                  </a:lnTo>
                  <a:lnTo>
                    <a:pt x="3127458" y="3506935"/>
                  </a:lnTo>
                  <a:lnTo>
                    <a:pt x="3126647" y="3507178"/>
                  </a:lnTo>
                  <a:lnTo>
                    <a:pt x="3122946" y="3509109"/>
                  </a:lnTo>
                  <a:lnTo>
                    <a:pt x="3061574" y="3527157"/>
                  </a:lnTo>
                  <a:lnTo>
                    <a:pt x="3002742" y="3545420"/>
                  </a:lnTo>
                  <a:lnTo>
                    <a:pt x="2997767" y="3545921"/>
                  </a:lnTo>
                  <a:lnTo>
                    <a:pt x="2994581" y="3546858"/>
                  </a:lnTo>
                  <a:lnTo>
                    <a:pt x="2885784" y="3557210"/>
                  </a:lnTo>
                  <a:lnTo>
                    <a:pt x="2862193" y="3559588"/>
                  </a:lnTo>
                  <a:lnTo>
                    <a:pt x="2833643" y="3556710"/>
                  </a:lnTo>
                  <a:lnTo>
                    <a:pt x="2730099" y="3546858"/>
                  </a:lnTo>
                  <a:lnTo>
                    <a:pt x="2727067" y="3545966"/>
                  </a:lnTo>
                  <a:lnTo>
                    <a:pt x="2721643" y="3545420"/>
                  </a:lnTo>
                  <a:lnTo>
                    <a:pt x="2657502" y="3525509"/>
                  </a:lnTo>
                  <a:lnTo>
                    <a:pt x="2601734" y="3509109"/>
                  </a:lnTo>
                  <a:lnTo>
                    <a:pt x="2600673" y="3508556"/>
                  </a:lnTo>
                  <a:lnTo>
                    <a:pt x="2600481" y="3508499"/>
                  </a:lnTo>
                  <a:lnTo>
                    <a:pt x="2597245" y="3506804"/>
                  </a:lnTo>
                  <a:lnTo>
                    <a:pt x="2590735" y="3504783"/>
                  </a:lnTo>
                  <a:lnTo>
                    <a:pt x="2524002" y="3468562"/>
                  </a:lnTo>
                  <a:lnTo>
                    <a:pt x="2481123" y="3446195"/>
                  </a:lnTo>
                  <a:lnTo>
                    <a:pt x="2480357" y="3445576"/>
                  </a:lnTo>
                  <a:lnTo>
                    <a:pt x="2478665" y="3444690"/>
                  </a:lnTo>
                  <a:lnTo>
                    <a:pt x="2475967" y="3442490"/>
                  </a:lnTo>
                  <a:lnTo>
                    <a:pt x="2472272" y="3440484"/>
                  </a:lnTo>
                  <a:lnTo>
                    <a:pt x="2386756" y="3369927"/>
                  </a:lnTo>
                  <a:lnTo>
                    <a:pt x="2372142" y="3358115"/>
                  </a:lnTo>
                  <a:lnTo>
                    <a:pt x="2371504" y="3357342"/>
                  </a:lnTo>
                  <a:lnTo>
                    <a:pt x="2369059" y="3355325"/>
                  </a:lnTo>
                  <a:lnTo>
                    <a:pt x="2368983" y="3355233"/>
                  </a:lnTo>
                  <a:lnTo>
                    <a:pt x="2368914" y="3355177"/>
                  </a:lnTo>
                  <a:lnTo>
                    <a:pt x="2367715" y="3353696"/>
                  </a:lnTo>
                  <a:lnTo>
                    <a:pt x="2283901" y="3252113"/>
                  </a:lnTo>
                  <a:lnTo>
                    <a:pt x="2282490" y="3249513"/>
                  </a:lnTo>
                  <a:lnTo>
                    <a:pt x="2281979" y="3248894"/>
                  </a:lnTo>
                  <a:lnTo>
                    <a:pt x="2280343" y="3245816"/>
                  </a:lnTo>
                  <a:lnTo>
                    <a:pt x="2276378" y="3240920"/>
                  </a:lnTo>
                  <a:lnTo>
                    <a:pt x="2253776" y="3196611"/>
                  </a:lnTo>
                  <a:lnTo>
                    <a:pt x="2219602" y="3133650"/>
                  </a:lnTo>
                  <a:lnTo>
                    <a:pt x="2218003" y="3128501"/>
                  </a:lnTo>
                  <a:lnTo>
                    <a:pt x="2217448" y="3127457"/>
                  </a:lnTo>
                  <a:lnTo>
                    <a:pt x="2215946" y="3122451"/>
                  </a:lnTo>
                  <a:lnTo>
                    <a:pt x="2211581" y="3113894"/>
                  </a:lnTo>
                  <a:cubicBezTo>
                    <a:pt x="2179733" y="3030971"/>
                    <a:pt x="2100039" y="2976227"/>
                    <a:pt x="2011098" y="2976227"/>
                  </a:cubicBezTo>
                  <a:lnTo>
                    <a:pt x="1548346" y="2976374"/>
                  </a:lnTo>
                  <a:cubicBezTo>
                    <a:pt x="1459406" y="2976374"/>
                    <a:pt x="1380005" y="3031118"/>
                    <a:pt x="1347864" y="3114040"/>
                  </a:cubicBezTo>
                  <a:lnTo>
                    <a:pt x="1344457" y="3120720"/>
                  </a:lnTo>
                  <a:lnTo>
                    <a:pt x="1342435" y="3127457"/>
                  </a:lnTo>
                  <a:lnTo>
                    <a:pt x="1341173" y="3129832"/>
                  </a:lnTo>
                  <a:lnTo>
                    <a:pt x="1339988" y="3133650"/>
                  </a:lnTo>
                  <a:lnTo>
                    <a:pt x="1304648" y="3198758"/>
                  </a:lnTo>
                  <a:lnTo>
                    <a:pt x="1283067" y="3241066"/>
                  </a:lnTo>
                  <a:lnTo>
                    <a:pt x="1280153" y="3244664"/>
                  </a:lnTo>
                  <a:lnTo>
                    <a:pt x="1277905" y="3248894"/>
                  </a:lnTo>
                  <a:lnTo>
                    <a:pt x="1276534" y="3250554"/>
                  </a:lnTo>
                  <a:lnTo>
                    <a:pt x="1275688" y="3252113"/>
                  </a:lnTo>
                  <a:cubicBezTo>
                    <a:pt x="1250623" y="3289214"/>
                    <a:pt x="1222081" y="3323774"/>
                    <a:pt x="1190530" y="3355325"/>
                  </a:cubicBezTo>
                  <a:lnTo>
                    <a:pt x="1189009" y="3356581"/>
                  </a:lnTo>
                  <a:lnTo>
                    <a:pt x="1187742" y="3358115"/>
                  </a:lnTo>
                  <a:lnTo>
                    <a:pt x="1158720" y="3381571"/>
                  </a:lnTo>
                  <a:lnTo>
                    <a:pt x="1087317" y="3440484"/>
                  </a:lnTo>
                  <a:lnTo>
                    <a:pt x="1083726" y="3442433"/>
                  </a:lnTo>
                  <a:lnTo>
                    <a:pt x="1080780" y="3444836"/>
                  </a:lnTo>
                  <a:lnTo>
                    <a:pt x="1079821" y="3445338"/>
                  </a:lnTo>
                  <a:lnTo>
                    <a:pt x="1078761" y="3446195"/>
                  </a:lnTo>
                  <a:lnTo>
                    <a:pt x="1028315" y="3472509"/>
                  </a:lnTo>
                  <a:lnTo>
                    <a:pt x="968855" y="3504783"/>
                  </a:lnTo>
                  <a:lnTo>
                    <a:pt x="962899" y="3506632"/>
                  </a:lnTo>
                  <a:lnTo>
                    <a:pt x="958150" y="3509109"/>
                  </a:lnTo>
                  <a:lnTo>
                    <a:pt x="896777" y="3527157"/>
                  </a:lnTo>
                  <a:lnTo>
                    <a:pt x="837946" y="3545420"/>
                  </a:lnTo>
                  <a:lnTo>
                    <a:pt x="832971" y="3545921"/>
                  </a:lnTo>
                  <a:lnTo>
                    <a:pt x="829785" y="3546858"/>
                  </a:lnTo>
                  <a:lnTo>
                    <a:pt x="720987" y="3557210"/>
                  </a:lnTo>
                  <a:lnTo>
                    <a:pt x="697397" y="3559588"/>
                  </a:lnTo>
                  <a:lnTo>
                    <a:pt x="668850" y="3556710"/>
                  </a:lnTo>
                  <a:lnTo>
                    <a:pt x="565303" y="3546858"/>
                  </a:lnTo>
                  <a:lnTo>
                    <a:pt x="562626" y="3546070"/>
                  </a:lnTo>
                  <a:lnTo>
                    <a:pt x="561595" y="3545968"/>
                  </a:lnTo>
                  <a:lnTo>
                    <a:pt x="561242" y="3545863"/>
                  </a:lnTo>
                  <a:lnTo>
                    <a:pt x="556847" y="3545420"/>
                  </a:lnTo>
                  <a:lnTo>
                    <a:pt x="492710" y="3525510"/>
                  </a:lnTo>
                  <a:lnTo>
                    <a:pt x="436938" y="3509109"/>
                  </a:lnTo>
                  <a:lnTo>
                    <a:pt x="434491" y="3507833"/>
                  </a:lnTo>
                  <a:lnTo>
                    <a:pt x="431988" y="3507082"/>
                  </a:lnTo>
                  <a:lnTo>
                    <a:pt x="430084" y="3506070"/>
                  </a:lnTo>
                  <a:lnTo>
                    <a:pt x="425939" y="3504783"/>
                  </a:lnTo>
                  <a:lnTo>
                    <a:pt x="359208" y="3468563"/>
                  </a:lnTo>
                  <a:lnTo>
                    <a:pt x="316327" y="3446195"/>
                  </a:lnTo>
                  <a:lnTo>
                    <a:pt x="314252" y="3444518"/>
                  </a:lnTo>
                  <a:lnTo>
                    <a:pt x="310550" y="3442551"/>
                  </a:lnTo>
                  <a:lnTo>
                    <a:pt x="309141" y="3441388"/>
                  </a:lnTo>
                  <a:lnTo>
                    <a:pt x="307476" y="3440484"/>
                  </a:lnTo>
                  <a:lnTo>
                    <a:pt x="221961" y="3369927"/>
                  </a:lnTo>
                  <a:lnTo>
                    <a:pt x="207346" y="3358115"/>
                  </a:lnTo>
                  <a:lnTo>
                    <a:pt x="206708" y="3357342"/>
                  </a:lnTo>
                  <a:lnTo>
                    <a:pt x="204263" y="3355325"/>
                  </a:lnTo>
                  <a:lnTo>
                    <a:pt x="202932" y="3353712"/>
                  </a:lnTo>
                  <a:lnTo>
                    <a:pt x="201329" y="3352389"/>
                  </a:lnTo>
                  <a:lnTo>
                    <a:pt x="176837" y="3322085"/>
                  </a:lnTo>
                  <a:lnTo>
                    <a:pt x="119105" y="3252113"/>
                  </a:lnTo>
                  <a:lnTo>
                    <a:pt x="117694" y="3249513"/>
                  </a:lnTo>
                  <a:lnTo>
                    <a:pt x="117183" y="3248894"/>
                  </a:lnTo>
                  <a:lnTo>
                    <a:pt x="116222" y="3247085"/>
                  </a:lnTo>
                  <a:lnTo>
                    <a:pt x="113249" y="3243407"/>
                  </a:lnTo>
                  <a:lnTo>
                    <a:pt x="85402" y="3190018"/>
                  </a:lnTo>
                  <a:lnTo>
                    <a:pt x="54806" y="3133650"/>
                  </a:lnTo>
                  <a:lnTo>
                    <a:pt x="53207" y="3128501"/>
                  </a:lnTo>
                  <a:lnTo>
                    <a:pt x="52652" y="3127457"/>
                  </a:lnTo>
                  <a:lnTo>
                    <a:pt x="52494" y="3126928"/>
                  </a:lnTo>
                  <a:lnTo>
                    <a:pt x="50337" y="3122793"/>
                  </a:lnTo>
                  <a:lnTo>
                    <a:pt x="30643" y="3055810"/>
                  </a:lnTo>
                  <a:lnTo>
                    <a:pt x="14169" y="3002742"/>
                  </a:lnTo>
                  <a:lnTo>
                    <a:pt x="13715" y="2998238"/>
                  </a:lnTo>
                  <a:lnTo>
                    <a:pt x="12594" y="2994423"/>
                  </a:lnTo>
                  <a:lnTo>
                    <a:pt x="397" y="2866121"/>
                  </a:lnTo>
                  <a:lnTo>
                    <a:pt x="0" y="2862192"/>
                  </a:lnTo>
                  <a:lnTo>
                    <a:pt x="337" y="2858854"/>
                  </a:lnTo>
                  <a:lnTo>
                    <a:pt x="12622" y="2729912"/>
                  </a:lnTo>
                  <a:lnTo>
                    <a:pt x="13708" y="2726219"/>
                  </a:lnTo>
                  <a:lnTo>
                    <a:pt x="14169" y="2721643"/>
                  </a:lnTo>
                  <a:lnTo>
                    <a:pt x="31131" y="2667003"/>
                  </a:lnTo>
                  <a:lnTo>
                    <a:pt x="50396" y="2601522"/>
                  </a:lnTo>
                  <a:lnTo>
                    <a:pt x="53015" y="2596503"/>
                  </a:lnTo>
                  <a:lnTo>
                    <a:pt x="54806" y="2590734"/>
                  </a:lnTo>
                  <a:lnTo>
                    <a:pt x="86308" y="2532696"/>
                  </a:lnTo>
                  <a:lnTo>
                    <a:pt x="113347" y="2480874"/>
                  </a:lnTo>
                  <a:lnTo>
                    <a:pt x="114463" y="2479493"/>
                  </a:lnTo>
                  <a:lnTo>
                    <a:pt x="114898" y="2478664"/>
                  </a:lnTo>
                  <a:lnTo>
                    <a:pt x="117103" y="2475960"/>
                  </a:lnTo>
                  <a:lnTo>
                    <a:pt x="119105" y="2472271"/>
                  </a:lnTo>
                  <a:lnTo>
                    <a:pt x="177899" y="2401013"/>
                  </a:lnTo>
                  <a:lnTo>
                    <a:pt x="201475" y="2371845"/>
                  </a:lnTo>
                  <a:lnTo>
                    <a:pt x="203010" y="2370578"/>
                  </a:lnTo>
                  <a:lnTo>
                    <a:pt x="204263" y="2369059"/>
                  </a:lnTo>
                  <a:lnTo>
                    <a:pt x="204352" y="2368986"/>
                  </a:lnTo>
                  <a:lnTo>
                    <a:pt x="204411" y="2368913"/>
                  </a:lnTo>
                  <a:lnTo>
                    <a:pt x="205972" y="2367649"/>
                  </a:lnTo>
                  <a:lnTo>
                    <a:pt x="307476" y="2283900"/>
                  </a:lnTo>
                  <a:lnTo>
                    <a:pt x="309035" y="2283054"/>
                  </a:lnTo>
                  <a:lnTo>
                    <a:pt x="310697" y="2281682"/>
                  </a:lnTo>
                  <a:lnTo>
                    <a:pt x="314829" y="2279487"/>
                  </a:lnTo>
                  <a:lnTo>
                    <a:pt x="318668" y="2276377"/>
                  </a:lnTo>
                  <a:lnTo>
                    <a:pt x="363003" y="2253761"/>
                  </a:lnTo>
                  <a:lnTo>
                    <a:pt x="425939" y="2219601"/>
                  </a:lnTo>
                  <a:lnTo>
                    <a:pt x="429752" y="2218417"/>
                  </a:lnTo>
                  <a:lnTo>
                    <a:pt x="432134" y="2217152"/>
                  </a:lnTo>
                  <a:lnTo>
                    <a:pt x="438539" y="2215230"/>
                  </a:lnTo>
                  <a:lnTo>
                    <a:pt x="445694" y="2211580"/>
                  </a:lnTo>
                  <a:cubicBezTo>
                    <a:pt x="528617" y="2179732"/>
                    <a:pt x="583361" y="2100038"/>
                    <a:pt x="583361" y="2011097"/>
                  </a:cubicBezTo>
                  <a:lnTo>
                    <a:pt x="583214" y="1548345"/>
                  </a:lnTo>
                  <a:cubicBezTo>
                    <a:pt x="583214" y="1459405"/>
                    <a:pt x="528470" y="1380004"/>
                    <a:pt x="445548" y="1347863"/>
                  </a:cubicBezTo>
                  <a:lnTo>
                    <a:pt x="438365" y="1344199"/>
                  </a:lnTo>
                  <a:lnTo>
                    <a:pt x="431988" y="1342286"/>
                  </a:lnTo>
                  <a:lnTo>
                    <a:pt x="430083" y="1341274"/>
                  </a:lnTo>
                  <a:lnTo>
                    <a:pt x="425939" y="1339987"/>
                  </a:lnTo>
                  <a:lnTo>
                    <a:pt x="360844" y="1304655"/>
                  </a:lnTo>
                  <a:lnTo>
                    <a:pt x="318522" y="1283066"/>
                  </a:lnTo>
                  <a:lnTo>
                    <a:pt x="314663" y="1279941"/>
                  </a:lnTo>
                  <a:lnTo>
                    <a:pt x="310550" y="1277755"/>
                  </a:lnTo>
                  <a:lnTo>
                    <a:pt x="309139" y="1276591"/>
                  </a:lnTo>
                  <a:lnTo>
                    <a:pt x="307476" y="1275688"/>
                  </a:lnTo>
                  <a:cubicBezTo>
                    <a:pt x="270374" y="1250622"/>
                    <a:pt x="235814" y="1222080"/>
                    <a:pt x="204263" y="1190529"/>
                  </a:cubicBezTo>
                  <a:lnTo>
                    <a:pt x="202932" y="1188916"/>
                  </a:lnTo>
                  <a:lnTo>
                    <a:pt x="201329" y="1187593"/>
                  </a:lnTo>
                  <a:lnTo>
                    <a:pt x="176845" y="1157299"/>
                  </a:lnTo>
                  <a:lnTo>
                    <a:pt x="119105" y="1087317"/>
                  </a:lnTo>
                  <a:lnTo>
                    <a:pt x="117157" y="1083728"/>
                  </a:lnTo>
                  <a:lnTo>
                    <a:pt x="114752" y="1080779"/>
                  </a:lnTo>
                  <a:lnTo>
                    <a:pt x="114291" y="1079900"/>
                  </a:lnTo>
                  <a:lnTo>
                    <a:pt x="113249" y="1078611"/>
                  </a:lnTo>
                  <a:cubicBezTo>
                    <a:pt x="94375" y="1049750"/>
                    <a:pt x="77861" y="1019799"/>
                    <a:pt x="63705" y="989029"/>
                  </a:cubicBezTo>
                  <a:lnTo>
                    <a:pt x="59141" y="976842"/>
                  </a:lnTo>
                  <a:lnTo>
                    <a:pt x="54806" y="968854"/>
                  </a:lnTo>
                  <a:lnTo>
                    <a:pt x="48294" y="947877"/>
                  </a:lnTo>
                  <a:lnTo>
                    <a:pt x="28319" y="894540"/>
                  </a:lnTo>
                  <a:lnTo>
                    <a:pt x="20362" y="857896"/>
                  </a:lnTo>
                  <a:lnTo>
                    <a:pt x="14169" y="837946"/>
                  </a:lnTo>
                  <a:lnTo>
                    <a:pt x="12557" y="821949"/>
                  </a:lnTo>
                  <a:lnTo>
                    <a:pt x="7091" y="796777"/>
                  </a:lnTo>
                  <a:lnTo>
                    <a:pt x="76" y="698139"/>
                  </a:lnTo>
                  <a:lnTo>
                    <a:pt x="0" y="697396"/>
                  </a:lnTo>
                  <a:lnTo>
                    <a:pt x="337" y="694059"/>
                  </a:lnTo>
                  <a:lnTo>
                    <a:pt x="12622" y="565116"/>
                  </a:lnTo>
                  <a:lnTo>
                    <a:pt x="13599" y="561793"/>
                  </a:lnTo>
                  <a:lnTo>
                    <a:pt x="13619" y="561594"/>
                  </a:lnTo>
                  <a:lnTo>
                    <a:pt x="13727" y="561235"/>
                  </a:lnTo>
                  <a:lnTo>
                    <a:pt x="14169" y="556847"/>
                  </a:lnTo>
                  <a:lnTo>
                    <a:pt x="31132" y="502203"/>
                  </a:lnTo>
                  <a:lnTo>
                    <a:pt x="50396" y="436726"/>
                  </a:lnTo>
                  <a:lnTo>
                    <a:pt x="52014" y="433625"/>
                  </a:lnTo>
                  <a:lnTo>
                    <a:pt x="52506" y="431987"/>
                  </a:lnTo>
                  <a:lnTo>
                    <a:pt x="53521" y="430076"/>
                  </a:lnTo>
                  <a:lnTo>
                    <a:pt x="54806" y="425938"/>
                  </a:lnTo>
                  <a:lnTo>
                    <a:pt x="86320" y="367877"/>
                  </a:lnTo>
                  <a:lnTo>
                    <a:pt x="113347" y="316078"/>
                  </a:lnTo>
                  <a:lnTo>
                    <a:pt x="115540" y="313365"/>
                  </a:lnTo>
                  <a:lnTo>
                    <a:pt x="117036" y="310549"/>
                  </a:lnTo>
                  <a:lnTo>
                    <a:pt x="118205" y="309134"/>
                  </a:lnTo>
                  <a:lnTo>
                    <a:pt x="119105" y="307476"/>
                  </a:lnTo>
                  <a:lnTo>
                    <a:pt x="177914" y="236199"/>
                  </a:lnTo>
                  <a:lnTo>
                    <a:pt x="201475" y="207049"/>
                  </a:lnTo>
                  <a:lnTo>
                    <a:pt x="203009" y="205783"/>
                  </a:lnTo>
                  <a:lnTo>
                    <a:pt x="204263" y="204263"/>
                  </a:lnTo>
                  <a:lnTo>
                    <a:pt x="205873" y="202935"/>
                  </a:lnTo>
                  <a:lnTo>
                    <a:pt x="207199" y="201328"/>
                  </a:lnTo>
                  <a:lnTo>
                    <a:pt x="237566" y="176786"/>
                  </a:lnTo>
                  <a:lnTo>
                    <a:pt x="307476" y="119105"/>
                  </a:lnTo>
                  <a:lnTo>
                    <a:pt x="309035" y="118259"/>
                  </a:lnTo>
                  <a:lnTo>
                    <a:pt x="310697" y="116886"/>
                  </a:lnTo>
                  <a:lnTo>
                    <a:pt x="313566" y="115362"/>
                  </a:lnTo>
                  <a:lnTo>
                    <a:pt x="316181" y="113248"/>
                  </a:lnTo>
                  <a:lnTo>
                    <a:pt x="369604" y="85382"/>
                  </a:lnTo>
                  <a:lnTo>
                    <a:pt x="425939" y="54805"/>
                  </a:lnTo>
                  <a:lnTo>
                    <a:pt x="429754" y="53621"/>
                  </a:lnTo>
                  <a:lnTo>
                    <a:pt x="432134" y="52356"/>
                  </a:lnTo>
                  <a:lnTo>
                    <a:pt x="433989" y="51799"/>
                  </a:lnTo>
                  <a:lnTo>
                    <a:pt x="436794" y="50336"/>
                  </a:lnTo>
                  <a:lnTo>
                    <a:pt x="503837" y="30624"/>
                  </a:lnTo>
                  <a:lnTo>
                    <a:pt x="556847" y="14169"/>
                  </a:lnTo>
                  <a:lnTo>
                    <a:pt x="560704" y="13780"/>
                  </a:lnTo>
                  <a:lnTo>
                    <a:pt x="561741" y="13469"/>
                  </a:lnTo>
                  <a:lnTo>
                    <a:pt x="562410" y="13403"/>
                  </a:lnTo>
                  <a:lnTo>
                    <a:pt x="565165" y="12593"/>
                  </a:lnTo>
                  <a:lnTo>
                    <a:pt x="693585" y="385"/>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sp>
        <p:nvSpPr>
          <p:cNvPr id="11" name="Freeform: Shape 10">
            <a:extLst>
              <a:ext uri="{FF2B5EF4-FFF2-40B4-BE49-F238E27FC236}">
                <a16:creationId xmlns:a16="http://schemas.microsoft.com/office/drawing/2014/main" id="{FDDEF5C1-98BA-467C-ADB0-00CD56F80C0B}"/>
              </a:ext>
            </a:extLst>
          </p:cNvPr>
          <p:cNvSpPr/>
          <p:nvPr userDrawn="1"/>
        </p:nvSpPr>
        <p:spPr>
          <a:xfrm>
            <a:off x="6738909" y="4682368"/>
            <a:ext cx="1278857"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Freeform: Shape 11">
            <a:extLst>
              <a:ext uri="{FF2B5EF4-FFF2-40B4-BE49-F238E27FC236}">
                <a16:creationId xmlns:a16="http://schemas.microsoft.com/office/drawing/2014/main" id="{837D7094-AABC-4A67-A280-1518FAFB7B0A}"/>
              </a:ext>
            </a:extLst>
          </p:cNvPr>
          <p:cNvSpPr/>
          <p:nvPr userDrawn="1"/>
        </p:nvSpPr>
        <p:spPr>
          <a:xfrm>
            <a:off x="4177412" y="4682368"/>
            <a:ext cx="1278857"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3" name="Freeform: Shape 12">
            <a:extLst>
              <a:ext uri="{FF2B5EF4-FFF2-40B4-BE49-F238E27FC236}">
                <a16:creationId xmlns:a16="http://schemas.microsoft.com/office/drawing/2014/main" id="{26C07D2E-57FB-4FDF-9537-539E55D81EFD}"/>
              </a:ext>
            </a:extLst>
          </p:cNvPr>
          <p:cNvSpPr/>
          <p:nvPr userDrawn="1"/>
        </p:nvSpPr>
        <p:spPr>
          <a:xfrm>
            <a:off x="6738909" y="2121202"/>
            <a:ext cx="1278857"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4" name="Freeform: Shape 13">
            <a:extLst>
              <a:ext uri="{FF2B5EF4-FFF2-40B4-BE49-F238E27FC236}">
                <a16:creationId xmlns:a16="http://schemas.microsoft.com/office/drawing/2014/main" id="{175B9292-52C6-42D6-92DA-D33F3A552ADC}"/>
              </a:ext>
            </a:extLst>
          </p:cNvPr>
          <p:cNvSpPr/>
          <p:nvPr userDrawn="1"/>
        </p:nvSpPr>
        <p:spPr>
          <a:xfrm>
            <a:off x="4177412" y="2121202"/>
            <a:ext cx="1278857"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pSp>
        <p:nvGrpSpPr>
          <p:cNvPr id="15" name="Group 14">
            <a:extLst>
              <a:ext uri="{FF2B5EF4-FFF2-40B4-BE49-F238E27FC236}">
                <a16:creationId xmlns:a16="http://schemas.microsoft.com/office/drawing/2014/main" id="{6D71F58E-48FB-4F40-A785-19B124C548DD}"/>
              </a:ext>
            </a:extLst>
          </p:cNvPr>
          <p:cNvGrpSpPr/>
          <p:nvPr userDrawn="1"/>
        </p:nvGrpSpPr>
        <p:grpSpPr>
          <a:xfrm>
            <a:off x="8520996" y="2235507"/>
            <a:ext cx="2154001" cy="847335"/>
            <a:chOff x="8583394" y="2217266"/>
            <a:chExt cx="2153720" cy="847335"/>
          </a:xfrm>
        </p:grpSpPr>
        <p:sp>
          <p:nvSpPr>
            <p:cNvPr id="16" name="Left Text Body">
              <a:extLst>
                <a:ext uri="{FF2B5EF4-FFF2-40B4-BE49-F238E27FC236}">
                  <a16:creationId xmlns:a16="http://schemas.microsoft.com/office/drawing/2014/main" id="{10AA9BE7-4959-47C9-81EA-7EBF2DF6A1F2}"/>
                </a:ext>
              </a:extLst>
            </p:cNvPr>
            <p:cNvSpPr txBox="1"/>
            <p:nvPr/>
          </p:nvSpPr>
          <p:spPr>
            <a:xfrm>
              <a:off x="8583394" y="2541381"/>
              <a:ext cx="2153720" cy="523220"/>
            </a:xfrm>
            <a:prstGeom prst="rect">
              <a:avLst/>
            </a:prstGeom>
            <a:noFill/>
          </p:spPr>
          <p:txBody>
            <a:bodyPr wrap="square" lIns="0" tIns="0" rIns="0" bIns="0" rtlCol="0">
              <a:spAutoFit/>
            </a:bodyPr>
            <a:lstStyle/>
            <a:p>
              <a:pP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17" name="LeftSub">
              <a:extLst>
                <a:ext uri="{FF2B5EF4-FFF2-40B4-BE49-F238E27FC236}">
                  <a16:creationId xmlns:a16="http://schemas.microsoft.com/office/drawing/2014/main" id="{C1497502-5D34-49EB-ABC6-71446C206791}"/>
                </a:ext>
              </a:extLst>
            </p:cNvPr>
            <p:cNvSpPr txBox="1"/>
            <p:nvPr/>
          </p:nvSpPr>
          <p:spPr>
            <a:xfrm>
              <a:off x="8583394" y="2217266"/>
              <a:ext cx="1038746"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US" sz="1400"/>
                <a:t>Description</a:t>
              </a:r>
              <a:endParaRPr lang="en-ID" sz="1400"/>
            </a:p>
          </p:txBody>
        </p:sp>
      </p:grpSp>
      <p:grpSp>
        <p:nvGrpSpPr>
          <p:cNvPr id="18" name="Group 17">
            <a:extLst>
              <a:ext uri="{FF2B5EF4-FFF2-40B4-BE49-F238E27FC236}">
                <a16:creationId xmlns:a16="http://schemas.microsoft.com/office/drawing/2014/main" id="{9A436DE6-8885-49B1-95A3-8508A08FA139}"/>
              </a:ext>
            </a:extLst>
          </p:cNvPr>
          <p:cNvGrpSpPr/>
          <p:nvPr userDrawn="1"/>
        </p:nvGrpSpPr>
        <p:grpSpPr>
          <a:xfrm>
            <a:off x="8520996" y="4796673"/>
            <a:ext cx="2154001" cy="847335"/>
            <a:chOff x="8583394" y="2217266"/>
            <a:chExt cx="2153720" cy="847335"/>
          </a:xfrm>
        </p:grpSpPr>
        <p:sp>
          <p:nvSpPr>
            <p:cNvPr id="19" name="Left Text Body">
              <a:extLst>
                <a:ext uri="{FF2B5EF4-FFF2-40B4-BE49-F238E27FC236}">
                  <a16:creationId xmlns:a16="http://schemas.microsoft.com/office/drawing/2014/main" id="{34B7376A-5E93-4F1C-8631-4EFEE712B40A}"/>
                </a:ext>
              </a:extLst>
            </p:cNvPr>
            <p:cNvSpPr txBox="1"/>
            <p:nvPr/>
          </p:nvSpPr>
          <p:spPr>
            <a:xfrm>
              <a:off x="8583394" y="2541381"/>
              <a:ext cx="2153720" cy="523220"/>
            </a:xfrm>
            <a:prstGeom prst="rect">
              <a:avLst/>
            </a:prstGeom>
            <a:noFill/>
          </p:spPr>
          <p:txBody>
            <a:bodyPr wrap="square" lIns="0" tIns="0" rIns="0" bIns="0" rtlCol="0">
              <a:spAutoFit/>
            </a:bodyPr>
            <a:lstStyle/>
            <a:p>
              <a:pP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20" name="LeftSub">
              <a:extLst>
                <a:ext uri="{FF2B5EF4-FFF2-40B4-BE49-F238E27FC236}">
                  <a16:creationId xmlns:a16="http://schemas.microsoft.com/office/drawing/2014/main" id="{48D6FA6E-1EB8-422B-833A-6329B04B1B57}"/>
                </a:ext>
              </a:extLst>
            </p:cNvPr>
            <p:cNvSpPr txBox="1"/>
            <p:nvPr/>
          </p:nvSpPr>
          <p:spPr>
            <a:xfrm>
              <a:off x="8583394" y="2217266"/>
              <a:ext cx="1038746"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US" sz="1400"/>
                <a:t>Description</a:t>
              </a:r>
              <a:endParaRPr lang="en-ID" sz="1400"/>
            </a:p>
          </p:txBody>
        </p:sp>
      </p:grpSp>
      <p:grpSp>
        <p:nvGrpSpPr>
          <p:cNvPr id="21" name="Group 20">
            <a:extLst>
              <a:ext uri="{FF2B5EF4-FFF2-40B4-BE49-F238E27FC236}">
                <a16:creationId xmlns:a16="http://schemas.microsoft.com/office/drawing/2014/main" id="{ED9BFB15-E77B-4F5C-875B-27782A9D357A}"/>
              </a:ext>
            </a:extLst>
          </p:cNvPr>
          <p:cNvGrpSpPr/>
          <p:nvPr userDrawn="1"/>
        </p:nvGrpSpPr>
        <p:grpSpPr>
          <a:xfrm flipH="1">
            <a:off x="1520181" y="4796673"/>
            <a:ext cx="2154001" cy="847335"/>
            <a:chOff x="8583394" y="2217266"/>
            <a:chExt cx="2153720" cy="847335"/>
          </a:xfrm>
        </p:grpSpPr>
        <p:sp>
          <p:nvSpPr>
            <p:cNvPr id="22" name="Left Text Body">
              <a:extLst>
                <a:ext uri="{FF2B5EF4-FFF2-40B4-BE49-F238E27FC236}">
                  <a16:creationId xmlns:a16="http://schemas.microsoft.com/office/drawing/2014/main" id="{DE5AEB8F-BFFD-4CF6-95AF-289ED75DD015}"/>
                </a:ext>
              </a:extLst>
            </p:cNvPr>
            <p:cNvSpPr txBox="1"/>
            <p:nvPr/>
          </p:nvSpPr>
          <p:spPr>
            <a:xfrm>
              <a:off x="8583394" y="2541381"/>
              <a:ext cx="2153720" cy="523220"/>
            </a:xfrm>
            <a:prstGeom prst="rect">
              <a:avLst/>
            </a:prstGeom>
            <a:noFill/>
          </p:spPr>
          <p:txBody>
            <a:bodyPr wrap="square" lIns="0" tIns="0" rIns="0" bIns="0" rtlCol="0">
              <a:spAutoFit/>
            </a:bodyPr>
            <a:lstStyle/>
            <a:p>
              <a:pPr algn="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23" name="LeftSub">
              <a:extLst>
                <a:ext uri="{FF2B5EF4-FFF2-40B4-BE49-F238E27FC236}">
                  <a16:creationId xmlns:a16="http://schemas.microsoft.com/office/drawing/2014/main" id="{86776991-36BA-4116-8683-BAE5094ECCBD}"/>
                </a:ext>
              </a:extLst>
            </p:cNvPr>
            <p:cNvSpPr txBox="1"/>
            <p:nvPr/>
          </p:nvSpPr>
          <p:spPr>
            <a:xfrm>
              <a:off x="8583394" y="2217266"/>
              <a:ext cx="1038746"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US" sz="1400"/>
                <a:t>Description</a:t>
              </a:r>
              <a:endParaRPr lang="en-ID" sz="1400"/>
            </a:p>
          </p:txBody>
        </p:sp>
      </p:grpSp>
      <p:grpSp>
        <p:nvGrpSpPr>
          <p:cNvPr id="24" name="Group 23">
            <a:extLst>
              <a:ext uri="{FF2B5EF4-FFF2-40B4-BE49-F238E27FC236}">
                <a16:creationId xmlns:a16="http://schemas.microsoft.com/office/drawing/2014/main" id="{8029D834-552F-47C7-BDF9-BAB8C8C0732D}"/>
              </a:ext>
            </a:extLst>
          </p:cNvPr>
          <p:cNvGrpSpPr/>
          <p:nvPr userDrawn="1"/>
        </p:nvGrpSpPr>
        <p:grpSpPr>
          <a:xfrm flipH="1">
            <a:off x="1520181" y="2235507"/>
            <a:ext cx="2154001" cy="847335"/>
            <a:chOff x="8583394" y="2217266"/>
            <a:chExt cx="2153720" cy="847335"/>
          </a:xfrm>
        </p:grpSpPr>
        <p:sp>
          <p:nvSpPr>
            <p:cNvPr id="25" name="Left Text Body">
              <a:extLst>
                <a:ext uri="{FF2B5EF4-FFF2-40B4-BE49-F238E27FC236}">
                  <a16:creationId xmlns:a16="http://schemas.microsoft.com/office/drawing/2014/main" id="{B92A3FC8-23AB-4176-A9EB-CAA9CF8306CC}"/>
                </a:ext>
              </a:extLst>
            </p:cNvPr>
            <p:cNvSpPr txBox="1"/>
            <p:nvPr/>
          </p:nvSpPr>
          <p:spPr>
            <a:xfrm>
              <a:off x="8583394" y="2541381"/>
              <a:ext cx="2153720" cy="523220"/>
            </a:xfrm>
            <a:prstGeom prst="rect">
              <a:avLst/>
            </a:prstGeom>
            <a:noFill/>
          </p:spPr>
          <p:txBody>
            <a:bodyPr wrap="square" lIns="0" tIns="0" rIns="0" bIns="0" rtlCol="0">
              <a:spAutoFit/>
            </a:bodyPr>
            <a:lstStyle/>
            <a:p>
              <a:pPr algn="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26" name="LeftSub">
              <a:extLst>
                <a:ext uri="{FF2B5EF4-FFF2-40B4-BE49-F238E27FC236}">
                  <a16:creationId xmlns:a16="http://schemas.microsoft.com/office/drawing/2014/main" id="{997639AB-2D7F-4798-A7B4-A8F2CDB6E6A9}"/>
                </a:ext>
              </a:extLst>
            </p:cNvPr>
            <p:cNvSpPr txBox="1"/>
            <p:nvPr/>
          </p:nvSpPr>
          <p:spPr>
            <a:xfrm>
              <a:off x="8583394" y="2217266"/>
              <a:ext cx="1038746"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US" sz="1400"/>
                <a:t>Description</a:t>
              </a:r>
              <a:endParaRPr lang="en-ID" sz="1400"/>
            </a:p>
          </p:txBody>
        </p:sp>
      </p:grpSp>
      <p:sp>
        <p:nvSpPr>
          <p:cNvPr id="27" name="Icon 25">
            <a:extLst>
              <a:ext uri="{FF2B5EF4-FFF2-40B4-BE49-F238E27FC236}">
                <a16:creationId xmlns:a16="http://schemas.microsoft.com/office/drawing/2014/main" id="{710DC978-F3B9-4BB1-B658-CC9F9833066A}"/>
              </a:ext>
            </a:extLst>
          </p:cNvPr>
          <p:cNvSpPr/>
          <p:nvPr userDrawn="1"/>
        </p:nvSpPr>
        <p:spPr>
          <a:xfrm>
            <a:off x="4568277" y="2512059"/>
            <a:ext cx="497124" cy="496983"/>
          </a:xfrm>
          <a:custGeom>
            <a:avLst/>
            <a:gdLst>
              <a:gd name="connsiteX0" fmla="*/ 102909 w 497059"/>
              <a:gd name="connsiteY0" fmla="*/ 445614 h 496983"/>
              <a:gd name="connsiteX1" fmla="*/ 111478 w 497059"/>
              <a:gd name="connsiteY1" fmla="*/ 454182 h 496983"/>
              <a:gd name="connsiteX2" fmla="*/ 102909 w 497059"/>
              <a:gd name="connsiteY2" fmla="*/ 462751 h 496983"/>
              <a:gd name="connsiteX3" fmla="*/ 94341 w 497059"/>
              <a:gd name="connsiteY3" fmla="*/ 454182 h 496983"/>
              <a:gd name="connsiteX4" fmla="*/ 102909 w 497059"/>
              <a:gd name="connsiteY4" fmla="*/ 445614 h 496983"/>
              <a:gd name="connsiteX5" fmla="*/ 180449 w 497059"/>
              <a:gd name="connsiteY5" fmla="*/ 298083 h 496983"/>
              <a:gd name="connsiteX6" fmla="*/ 161170 w 497059"/>
              <a:gd name="connsiteY6" fmla="*/ 302474 h 496983"/>
              <a:gd name="connsiteX7" fmla="*/ 103759 w 497059"/>
              <a:gd name="connsiteY7" fmla="*/ 331607 h 496983"/>
              <a:gd name="connsiteX8" fmla="*/ 102902 w 497059"/>
              <a:gd name="connsiteY8" fmla="*/ 331607 h 496983"/>
              <a:gd name="connsiteX9" fmla="*/ 129465 w 497059"/>
              <a:gd name="connsiteY9" fmla="*/ 411296 h 496983"/>
              <a:gd name="connsiteX10" fmla="*/ 141461 w 497059"/>
              <a:gd name="connsiteY10" fmla="*/ 411296 h 496983"/>
              <a:gd name="connsiteX11" fmla="*/ 144032 w 497059"/>
              <a:gd name="connsiteY11" fmla="*/ 412154 h 496983"/>
              <a:gd name="connsiteX12" fmla="*/ 238287 w 497059"/>
              <a:gd name="connsiteY12" fmla="*/ 445571 h 496983"/>
              <a:gd name="connsiteX13" fmla="*/ 360819 w 497059"/>
              <a:gd name="connsiteY13" fmla="*/ 423293 h 496983"/>
              <a:gd name="connsiteX14" fmla="*/ 471355 w 497059"/>
              <a:gd name="connsiteY14" fmla="*/ 362455 h 496983"/>
              <a:gd name="connsiteX15" fmla="*/ 472214 w 497059"/>
              <a:gd name="connsiteY15" fmla="*/ 340177 h 496983"/>
              <a:gd name="connsiteX16" fmla="*/ 452506 w 497059"/>
              <a:gd name="connsiteY16" fmla="*/ 340177 h 496983"/>
              <a:gd name="connsiteX17" fmla="*/ 409663 w 497059"/>
              <a:gd name="connsiteY17" fmla="*/ 364169 h 496983"/>
              <a:gd name="connsiteX18" fmla="*/ 265710 w 497059"/>
              <a:gd name="connsiteY18" fmla="*/ 389875 h 496983"/>
              <a:gd name="connsiteX19" fmla="*/ 261425 w 497059"/>
              <a:gd name="connsiteY19" fmla="*/ 389875 h 496983"/>
              <a:gd name="connsiteX20" fmla="*/ 253713 w 497059"/>
              <a:gd name="connsiteY20" fmla="*/ 388162 h 496983"/>
              <a:gd name="connsiteX21" fmla="*/ 170597 w 497059"/>
              <a:gd name="connsiteY21" fmla="*/ 359028 h 496983"/>
              <a:gd name="connsiteX22" fmla="*/ 165456 w 497059"/>
              <a:gd name="connsiteY22" fmla="*/ 348746 h 496983"/>
              <a:gd name="connsiteX23" fmla="*/ 175738 w 497059"/>
              <a:gd name="connsiteY23" fmla="*/ 343605 h 496983"/>
              <a:gd name="connsiteX24" fmla="*/ 258854 w 497059"/>
              <a:gd name="connsiteY24" fmla="*/ 372738 h 496983"/>
              <a:gd name="connsiteX25" fmla="*/ 262281 w 497059"/>
              <a:gd name="connsiteY25" fmla="*/ 373595 h 496983"/>
              <a:gd name="connsiteX26" fmla="*/ 269136 w 497059"/>
              <a:gd name="connsiteY26" fmla="*/ 372738 h 496983"/>
              <a:gd name="connsiteX27" fmla="*/ 273420 w 497059"/>
              <a:gd name="connsiteY27" fmla="*/ 369310 h 496983"/>
              <a:gd name="connsiteX28" fmla="*/ 277704 w 497059"/>
              <a:gd name="connsiteY28" fmla="*/ 354743 h 496983"/>
              <a:gd name="connsiteX29" fmla="*/ 269992 w 497059"/>
              <a:gd name="connsiteY29" fmla="*/ 343604 h 496983"/>
              <a:gd name="connsiteX30" fmla="*/ 199729 w 497059"/>
              <a:gd name="connsiteY30" fmla="*/ 303331 h 496983"/>
              <a:gd name="connsiteX31" fmla="*/ 180449 w 497059"/>
              <a:gd name="connsiteY31" fmla="*/ 298083 h 496983"/>
              <a:gd name="connsiteX32" fmla="*/ 20642 w 497059"/>
              <a:gd name="connsiteY32" fmla="*/ 291335 h 496983"/>
              <a:gd name="connsiteX33" fmla="*/ 83193 w 497059"/>
              <a:gd name="connsiteY33" fmla="*/ 479846 h 496983"/>
              <a:gd name="connsiteX34" fmla="*/ 133749 w 497059"/>
              <a:gd name="connsiteY34" fmla="*/ 479846 h 496983"/>
              <a:gd name="connsiteX35" fmla="*/ 71198 w 497059"/>
              <a:gd name="connsiteY35" fmla="*/ 291335 h 496983"/>
              <a:gd name="connsiteX36" fmla="*/ 8646 w 497059"/>
              <a:gd name="connsiteY36" fmla="*/ 274198 h 496983"/>
              <a:gd name="connsiteX37" fmla="*/ 77195 w 497059"/>
              <a:gd name="connsiteY37" fmla="*/ 274198 h 496983"/>
              <a:gd name="connsiteX38" fmla="*/ 84907 w 497059"/>
              <a:gd name="connsiteY38" fmla="*/ 281053 h 496983"/>
              <a:gd name="connsiteX39" fmla="*/ 96903 w 497059"/>
              <a:gd name="connsiteY39" fmla="*/ 317041 h 496983"/>
              <a:gd name="connsiteX40" fmla="*/ 151743 w 497059"/>
              <a:gd name="connsiteY40" fmla="*/ 288764 h 496983"/>
              <a:gd name="connsiteX41" fmla="*/ 206583 w 497059"/>
              <a:gd name="connsiteY41" fmla="*/ 289621 h 496983"/>
              <a:gd name="connsiteX42" fmla="*/ 276846 w 497059"/>
              <a:gd name="connsiteY42" fmla="*/ 329894 h 496983"/>
              <a:gd name="connsiteX43" fmla="*/ 293127 w 497059"/>
              <a:gd name="connsiteY43" fmla="*/ 353030 h 496983"/>
              <a:gd name="connsiteX44" fmla="*/ 292269 w 497059"/>
              <a:gd name="connsiteY44" fmla="*/ 368453 h 496983"/>
              <a:gd name="connsiteX45" fmla="*/ 406233 w 497059"/>
              <a:gd name="connsiteY45" fmla="*/ 347888 h 496983"/>
              <a:gd name="connsiteX46" fmla="*/ 439650 w 497059"/>
              <a:gd name="connsiteY46" fmla="*/ 328180 h 496983"/>
              <a:gd name="connsiteX47" fmla="*/ 484208 w 497059"/>
              <a:gd name="connsiteY47" fmla="*/ 328179 h 496983"/>
              <a:gd name="connsiteX48" fmla="*/ 484208 w 497059"/>
              <a:gd name="connsiteY48" fmla="*/ 374451 h 496983"/>
              <a:gd name="connsiteX49" fmla="*/ 364247 w 497059"/>
              <a:gd name="connsiteY49" fmla="*/ 440430 h 496983"/>
              <a:gd name="connsiteX50" fmla="*/ 239144 w 497059"/>
              <a:gd name="connsiteY50" fmla="*/ 462708 h 496983"/>
              <a:gd name="connsiteX51" fmla="*/ 237431 w 497059"/>
              <a:gd name="connsiteY51" fmla="*/ 462708 h 496983"/>
              <a:gd name="connsiteX52" fmla="*/ 234860 w 497059"/>
              <a:gd name="connsiteY52" fmla="*/ 461851 h 496983"/>
              <a:gd name="connsiteX53" fmla="*/ 139748 w 497059"/>
              <a:gd name="connsiteY53" fmla="*/ 428433 h 496983"/>
              <a:gd name="connsiteX54" fmla="*/ 134606 w 497059"/>
              <a:gd name="connsiteY54" fmla="*/ 428433 h 496983"/>
              <a:gd name="connsiteX55" fmla="*/ 153457 w 497059"/>
              <a:gd name="connsiteY55" fmla="*/ 485844 h 496983"/>
              <a:gd name="connsiteX56" fmla="*/ 152600 w 497059"/>
              <a:gd name="connsiteY56" fmla="*/ 493556 h 496983"/>
              <a:gd name="connsiteX57" fmla="*/ 145745 w 497059"/>
              <a:gd name="connsiteY57" fmla="*/ 496983 h 496983"/>
              <a:gd name="connsiteX58" fmla="*/ 77196 w 497059"/>
              <a:gd name="connsiteY58" fmla="*/ 496983 h 496983"/>
              <a:gd name="connsiteX59" fmla="*/ 69483 w 497059"/>
              <a:gd name="connsiteY59" fmla="*/ 490985 h 496983"/>
              <a:gd name="connsiteX60" fmla="*/ 934 w 497059"/>
              <a:gd name="connsiteY60" fmla="*/ 285337 h 496983"/>
              <a:gd name="connsiteX61" fmla="*/ 1791 w 497059"/>
              <a:gd name="connsiteY61" fmla="*/ 277625 h 496983"/>
              <a:gd name="connsiteX62" fmla="*/ 8646 w 497059"/>
              <a:gd name="connsiteY62" fmla="*/ 274198 h 496983"/>
              <a:gd name="connsiteX63" fmla="*/ 379669 w 497059"/>
              <a:gd name="connsiteY63" fmla="*/ 139669 h 496983"/>
              <a:gd name="connsiteX64" fmla="*/ 391664 w 497059"/>
              <a:gd name="connsiteY64" fmla="*/ 139669 h 496983"/>
              <a:gd name="connsiteX65" fmla="*/ 391664 w 497059"/>
              <a:gd name="connsiteY65" fmla="*/ 151666 h 496983"/>
              <a:gd name="connsiteX66" fmla="*/ 357389 w 497059"/>
              <a:gd name="connsiteY66" fmla="*/ 185940 h 496983"/>
              <a:gd name="connsiteX67" fmla="*/ 351392 w 497059"/>
              <a:gd name="connsiteY67" fmla="*/ 188511 h 496983"/>
              <a:gd name="connsiteX68" fmla="*/ 345394 w 497059"/>
              <a:gd name="connsiteY68" fmla="*/ 185940 h 496983"/>
              <a:gd name="connsiteX69" fmla="*/ 345394 w 497059"/>
              <a:gd name="connsiteY69" fmla="*/ 173944 h 496983"/>
              <a:gd name="connsiteX70" fmla="*/ 379669 w 497059"/>
              <a:gd name="connsiteY70" fmla="*/ 105395 h 496983"/>
              <a:gd name="connsiteX71" fmla="*/ 391665 w 497059"/>
              <a:gd name="connsiteY71" fmla="*/ 105395 h 496983"/>
              <a:gd name="connsiteX72" fmla="*/ 391665 w 497059"/>
              <a:gd name="connsiteY72" fmla="*/ 117391 h 496983"/>
              <a:gd name="connsiteX73" fmla="*/ 323116 w 497059"/>
              <a:gd name="connsiteY73" fmla="*/ 185941 h 496983"/>
              <a:gd name="connsiteX74" fmla="*/ 317118 w 497059"/>
              <a:gd name="connsiteY74" fmla="*/ 188512 h 496983"/>
              <a:gd name="connsiteX75" fmla="*/ 311119 w 497059"/>
              <a:gd name="connsiteY75" fmla="*/ 185941 h 496983"/>
              <a:gd name="connsiteX76" fmla="*/ 311119 w 497059"/>
              <a:gd name="connsiteY76" fmla="*/ 173945 h 496983"/>
              <a:gd name="connsiteX77" fmla="*/ 345394 w 497059"/>
              <a:gd name="connsiteY77" fmla="*/ 105395 h 496983"/>
              <a:gd name="connsiteX78" fmla="*/ 357390 w 497059"/>
              <a:gd name="connsiteY78" fmla="*/ 105395 h 496983"/>
              <a:gd name="connsiteX79" fmla="*/ 357390 w 497059"/>
              <a:gd name="connsiteY79" fmla="*/ 117391 h 496983"/>
              <a:gd name="connsiteX80" fmla="*/ 323116 w 497059"/>
              <a:gd name="connsiteY80" fmla="*/ 151666 h 496983"/>
              <a:gd name="connsiteX81" fmla="*/ 317118 w 497059"/>
              <a:gd name="connsiteY81" fmla="*/ 154237 h 496983"/>
              <a:gd name="connsiteX82" fmla="*/ 311119 w 497059"/>
              <a:gd name="connsiteY82" fmla="*/ 151666 h 496983"/>
              <a:gd name="connsiteX83" fmla="*/ 311119 w 497059"/>
              <a:gd name="connsiteY83" fmla="*/ 139670 h 496983"/>
              <a:gd name="connsiteX84" fmla="*/ 351392 w 497059"/>
              <a:gd name="connsiteY84" fmla="*/ 51412 h 496983"/>
              <a:gd name="connsiteX85" fmla="*/ 257137 w 497059"/>
              <a:gd name="connsiteY85" fmla="*/ 145667 h 496983"/>
              <a:gd name="connsiteX86" fmla="*/ 351392 w 497059"/>
              <a:gd name="connsiteY86" fmla="*/ 239922 h 496983"/>
              <a:gd name="connsiteX87" fmla="*/ 445647 w 497059"/>
              <a:gd name="connsiteY87" fmla="*/ 145667 h 496983"/>
              <a:gd name="connsiteX88" fmla="*/ 351392 w 497059"/>
              <a:gd name="connsiteY88" fmla="*/ 51412 h 496983"/>
              <a:gd name="connsiteX89" fmla="*/ 351392 w 497059"/>
              <a:gd name="connsiteY89" fmla="*/ 34275 h 496983"/>
              <a:gd name="connsiteX90" fmla="*/ 462785 w 497059"/>
              <a:gd name="connsiteY90" fmla="*/ 145667 h 496983"/>
              <a:gd name="connsiteX91" fmla="*/ 351392 w 497059"/>
              <a:gd name="connsiteY91" fmla="*/ 257060 h 496983"/>
              <a:gd name="connsiteX92" fmla="*/ 240000 w 497059"/>
              <a:gd name="connsiteY92" fmla="*/ 145667 h 496983"/>
              <a:gd name="connsiteX93" fmla="*/ 351392 w 497059"/>
              <a:gd name="connsiteY93" fmla="*/ 34275 h 496983"/>
              <a:gd name="connsiteX94" fmla="*/ 351392 w 497059"/>
              <a:gd name="connsiteY94" fmla="*/ 17137 h 496983"/>
              <a:gd name="connsiteX95" fmla="*/ 222862 w 497059"/>
              <a:gd name="connsiteY95" fmla="*/ 145667 h 496983"/>
              <a:gd name="connsiteX96" fmla="*/ 351392 w 497059"/>
              <a:gd name="connsiteY96" fmla="*/ 274197 h 496983"/>
              <a:gd name="connsiteX97" fmla="*/ 479922 w 497059"/>
              <a:gd name="connsiteY97" fmla="*/ 145667 h 496983"/>
              <a:gd name="connsiteX98" fmla="*/ 351392 w 497059"/>
              <a:gd name="connsiteY98" fmla="*/ 17137 h 496983"/>
              <a:gd name="connsiteX99" fmla="*/ 351392 w 497059"/>
              <a:gd name="connsiteY99" fmla="*/ 0 h 496983"/>
              <a:gd name="connsiteX100" fmla="*/ 497059 w 497059"/>
              <a:gd name="connsiteY100" fmla="*/ 145667 h 496983"/>
              <a:gd name="connsiteX101" fmla="*/ 351392 w 497059"/>
              <a:gd name="connsiteY101" fmla="*/ 291334 h 496983"/>
              <a:gd name="connsiteX102" fmla="*/ 205725 w 497059"/>
              <a:gd name="connsiteY102" fmla="*/ 145667 h 496983"/>
              <a:gd name="connsiteX103" fmla="*/ 351392 w 497059"/>
              <a:gd name="connsiteY103" fmla="*/ 0 h 49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97059" h="496983">
                <a:moveTo>
                  <a:pt x="102909" y="445614"/>
                </a:moveTo>
                <a:cubicBezTo>
                  <a:pt x="107642" y="445614"/>
                  <a:pt x="111478" y="449450"/>
                  <a:pt x="111478" y="454182"/>
                </a:cubicBezTo>
                <a:cubicBezTo>
                  <a:pt x="111478" y="458915"/>
                  <a:pt x="107642" y="462751"/>
                  <a:pt x="102909" y="462751"/>
                </a:cubicBezTo>
                <a:cubicBezTo>
                  <a:pt x="98177" y="462751"/>
                  <a:pt x="94341" y="458915"/>
                  <a:pt x="94341" y="454182"/>
                </a:cubicBezTo>
                <a:cubicBezTo>
                  <a:pt x="94341" y="449450"/>
                  <a:pt x="98177" y="445614"/>
                  <a:pt x="102909" y="445614"/>
                </a:cubicBezTo>
                <a:close/>
                <a:moveTo>
                  <a:pt x="180449" y="298083"/>
                </a:moveTo>
                <a:cubicBezTo>
                  <a:pt x="173809" y="297975"/>
                  <a:pt x="167168" y="299475"/>
                  <a:pt x="161170" y="302474"/>
                </a:cubicBezTo>
                <a:lnTo>
                  <a:pt x="103759" y="331607"/>
                </a:lnTo>
                <a:cubicBezTo>
                  <a:pt x="102902" y="331607"/>
                  <a:pt x="102902" y="331607"/>
                  <a:pt x="102902" y="331607"/>
                </a:cubicBezTo>
                <a:lnTo>
                  <a:pt x="129465" y="411296"/>
                </a:lnTo>
                <a:lnTo>
                  <a:pt x="141461" y="411296"/>
                </a:lnTo>
                <a:cubicBezTo>
                  <a:pt x="142318" y="411296"/>
                  <a:pt x="143175" y="412154"/>
                  <a:pt x="144032" y="412154"/>
                </a:cubicBezTo>
                <a:lnTo>
                  <a:pt x="238287" y="445571"/>
                </a:lnTo>
                <a:lnTo>
                  <a:pt x="360819" y="423293"/>
                </a:lnTo>
                <a:cubicBezTo>
                  <a:pt x="402805" y="415581"/>
                  <a:pt x="441364" y="395017"/>
                  <a:pt x="471355" y="362455"/>
                </a:cubicBezTo>
                <a:cubicBezTo>
                  <a:pt x="477352" y="356457"/>
                  <a:pt x="477352" y="346175"/>
                  <a:pt x="472214" y="340177"/>
                </a:cubicBezTo>
                <a:cubicBezTo>
                  <a:pt x="467073" y="334179"/>
                  <a:pt x="457648" y="334179"/>
                  <a:pt x="452506" y="340177"/>
                </a:cubicBezTo>
                <a:cubicBezTo>
                  <a:pt x="440510" y="352172"/>
                  <a:pt x="425943" y="360741"/>
                  <a:pt x="409663" y="364169"/>
                </a:cubicBezTo>
                <a:lnTo>
                  <a:pt x="265710" y="389875"/>
                </a:lnTo>
                <a:cubicBezTo>
                  <a:pt x="263996" y="390732"/>
                  <a:pt x="262283" y="389875"/>
                  <a:pt x="261425" y="389875"/>
                </a:cubicBezTo>
                <a:cubicBezTo>
                  <a:pt x="258855" y="389875"/>
                  <a:pt x="256284" y="389019"/>
                  <a:pt x="253713" y="388162"/>
                </a:cubicBezTo>
                <a:lnTo>
                  <a:pt x="170597" y="359028"/>
                </a:lnTo>
                <a:cubicBezTo>
                  <a:pt x="166313" y="358172"/>
                  <a:pt x="163742" y="353031"/>
                  <a:pt x="165456" y="348746"/>
                </a:cubicBezTo>
                <a:cubicBezTo>
                  <a:pt x="166312" y="344462"/>
                  <a:pt x="171454" y="341891"/>
                  <a:pt x="175738" y="343605"/>
                </a:cubicBezTo>
                <a:lnTo>
                  <a:pt x="258854" y="372738"/>
                </a:lnTo>
                <a:cubicBezTo>
                  <a:pt x="260567" y="373595"/>
                  <a:pt x="261423" y="373595"/>
                  <a:pt x="262281" y="373595"/>
                </a:cubicBezTo>
                <a:lnTo>
                  <a:pt x="269136" y="372738"/>
                </a:lnTo>
                <a:cubicBezTo>
                  <a:pt x="270849" y="371881"/>
                  <a:pt x="272563" y="371024"/>
                  <a:pt x="273420" y="369310"/>
                </a:cubicBezTo>
                <a:cubicBezTo>
                  <a:pt x="276847" y="365025"/>
                  <a:pt x="278561" y="359885"/>
                  <a:pt x="277704" y="354743"/>
                </a:cubicBezTo>
                <a:cubicBezTo>
                  <a:pt x="276847" y="349602"/>
                  <a:pt x="274276" y="346175"/>
                  <a:pt x="269992" y="343604"/>
                </a:cubicBezTo>
                <a:lnTo>
                  <a:pt x="199729" y="303331"/>
                </a:lnTo>
                <a:cubicBezTo>
                  <a:pt x="193731" y="299903"/>
                  <a:pt x="187090" y="298190"/>
                  <a:pt x="180449" y="298083"/>
                </a:cubicBezTo>
                <a:close/>
                <a:moveTo>
                  <a:pt x="20642" y="291335"/>
                </a:moveTo>
                <a:lnTo>
                  <a:pt x="83193" y="479846"/>
                </a:lnTo>
                <a:lnTo>
                  <a:pt x="133749" y="479846"/>
                </a:lnTo>
                <a:lnTo>
                  <a:pt x="71198" y="291335"/>
                </a:lnTo>
                <a:close/>
                <a:moveTo>
                  <a:pt x="8646" y="274198"/>
                </a:moveTo>
                <a:lnTo>
                  <a:pt x="77195" y="274198"/>
                </a:lnTo>
                <a:cubicBezTo>
                  <a:pt x="80623" y="274198"/>
                  <a:pt x="84050" y="276769"/>
                  <a:pt x="84907" y="281053"/>
                </a:cubicBezTo>
                <a:lnTo>
                  <a:pt x="96903" y="317041"/>
                </a:lnTo>
                <a:lnTo>
                  <a:pt x="151743" y="288764"/>
                </a:lnTo>
                <a:cubicBezTo>
                  <a:pt x="168881" y="279339"/>
                  <a:pt x="189446" y="280196"/>
                  <a:pt x="206583" y="289621"/>
                </a:cubicBezTo>
                <a:lnTo>
                  <a:pt x="276846" y="329894"/>
                </a:lnTo>
                <a:cubicBezTo>
                  <a:pt x="285414" y="334178"/>
                  <a:pt x="291413" y="342748"/>
                  <a:pt x="293127" y="353030"/>
                </a:cubicBezTo>
                <a:cubicBezTo>
                  <a:pt x="293983" y="358171"/>
                  <a:pt x="293983" y="363312"/>
                  <a:pt x="292269" y="368453"/>
                </a:cubicBezTo>
                <a:lnTo>
                  <a:pt x="406233" y="347888"/>
                </a:lnTo>
                <a:cubicBezTo>
                  <a:pt x="419086" y="344461"/>
                  <a:pt x="430225" y="338462"/>
                  <a:pt x="439650" y="328180"/>
                </a:cubicBezTo>
                <a:cubicBezTo>
                  <a:pt x="451646" y="315328"/>
                  <a:pt x="472211" y="315328"/>
                  <a:pt x="484208" y="328179"/>
                </a:cubicBezTo>
                <a:cubicBezTo>
                  <a:pt x="495347" y="341033"/>
                  <a:pt x="495347" y="361598"/>
                  <a:pt x="484208" y="374451"/>
                </a:cubicBezTo>
                <a:cubicBezTo>
                  <a:pt x="451647" y="409583"/>
                  <a:pt x="409661" y="431861"/>
                  <a:pt x="364247" y="440430"/>
                </a:cubicBezTo>
                <a:lnTo>
                  <a:pt x="239144" y="462708"/>
                </a:lnTo>
                <a:cubicBezTo>
                  <a:pt x="238288" y="462708"/>
                  <a:pt x="238288" y="462708"/>
                  <a:pt x="237431" y="462708"/>
                </a:cubicBezTo>
                <a:cubicBezTo>
                  <a:pt x="236573" y="462708"/>
                  <a:pt x="235717" y="461851"/>
                  <a:pt x="234860" y="461851"/>
                </a:cubicBezTo>
                <a:lnTo>
                  <a:pt x="139748" y="428433"/>
                </a:lnTo>
                <a:lnTo>
                  <a:pt x="134606" y="428433"/>
                </a:lnTo>
                <a:lnTo>
                  <a:pt x="153457" y="485844"/>
                </a:lnTo>
                <a:cubicBezTo>
                  <a:pt x="154314" y="488414"/>
                  <a:pt x="154314" y="490985"/>
                  <a:pt x="152600" y="493556"/>
                </a:cubicBezTo>
                <a:cubicBezTo>
                  <a:pt x="150887" y="495269"/>
                  <a:pt x="148316" y="496983"/>
                  <a:pt x="145745" y="496983"/>
                </a:cubicBezTo>
                <a:lnTo>
                  <a:pt x="77196" y="496983"/>
                </a:lnTo>
                <a:cubicBezTo>
                  <a:pt x="73768" y="496983"/>
                  <a:pt x="70341" y="494413"/>
                  <a:pt x="69483" y="490985"/>
                </a:cubicBezTo>
                <a:lnTo>
                  <a:pt x="934" y="285337"/>
                </a:lnTo>
                <a:cubicBezTo>
                  <a:pt x="-780" y="282766"/>
                  <a:pt x="78" y="280196"/>
                  <a:pt x="1791" y="277625"/>
                </a:cubicBezTo>
                <a:cubicBezTo>
                  <a:pt x="3505" y="275911"/>
                  <a:pt x="6075" y="274198"/>
                  <a:pt x="8646" y="274198"/>
                </a:cubicBezTo>
                <a:close/>
                <a:moveTo>
                  <a:pt x="379669" y="139669"/>
                </a:moveTo>
                <a:cubicBezTo>
                  <a:pt x="383097" y="136242"/>
                  <a:pt x="388237" y="136242"/>
                  <a:pt x="391664" y="139669"/>
                </a:cubicBezTo>
                <a:cubicBezTo>
                  <a:pt x="395091" y="143097"/>
                  <a:pt x="395091" y="148238"/>
                  <a:pt x="391664" y="151666"/>
                </a:cubicBezTo>
                <a:lnTo>
                  <a:pt x="357389" y="185940"/>
                </a:lnTo>
                <a:cubicBezTo>
                  <a:pt x="355676" y="187654"/>
                  <a:pt x="353105" y="188511"/>
                  <a:pt x="351392" y="188511"/>
                </a:cubicBezTo>
                <a:cubicBezTo>
                  <a:pt x="349678" y="188511"/>
                  <a:pt x="347107" y="187654"/>
                  <a:pt x="345394" y="185940"/>
                </a:cubicBezTo>
                <a:cubicBezTo>
                  <a:pt x="341966" y="182513"/>
                  <a:pt x="341966" y="177372"/>
                  <a:pt x="345394" y="173944"/>
                </a:cubicBezTo>
                <a:close/>
                <a:moveTo>
                  <a:pt x="379669" y="105395"/>
                </a:moveTo>
                <a:cubicBezTo>
                  <a:pt x="383097" y="101967"/>
                  <a:pt x="388237" y="101967"/>
                  <a:pt x="391665" y="105395"/>
                </a:cubicBezTo>
                <a:cubicBezTo>
                  <a:pt x="395092" y="108823"/>
                  <a:pt x="395092" y="113963"/>
                  <a:pt x="391665" y="117391"/>
                </a:cubicBezTo>
                <a:lnTo>
                  <a:pt x="323116" y="185941"/>
                </a:lnTo>
                <a:cubicBezTo>
                  <a:pt x="321402" y="187655"/>
                  <a:pt x="318831" y="188512"/>
                  <a:pt x="317118" y="188512"/>
                </a:cubicBezTo>
                <a:cubicBezTo>
                  <a:pt x="315403" y="188512"/>
                  <a:pt x="312834" y="187655"/>
                  <a:pt x="311119" y="185941"/>
                </a:cubicBezTo>
                <a:cubicBezTo>
                  <a:pt x="307692" y="182513"/>
                  <a:pt x="307692" y="177373"/>
                  <a:pt x="311119" y="173945"/>
                </a:cubicBezTo>
                <a:close/>
                <a:moveTo>
                  <a:pt x="345394" y="105395"/>
                </a:moveTo>
                <a:cubicBezTo>
                  <a:pt x="348822" y="101967"/>
                  <a:pt x="353963" y="101967"/>
                  <a:pt x="357390" y="105395"/>
                </a:cubicBezTo>
                <a:cubicBezTo>
                  <a:pt x="360817" y="108823"/>
                  <a:pt x="360817" y="113963"/>
                  <a:pt x="357390" y="117391"/>
                </a:cubicBezTo>
                <a:lnTo>
                  <a:pt x="323116" y="151666"/>
                </a:lnTo>
                <a:cubicBezTo>
                  <a:pt x="321402" y="153380"/>
                  <a:pt x="319689" y="154237"/>
                  <a:pt x="317118" y="154237"/>
                </a:cubicBezTo>
                <a:cubicBezTo>
                  <a:pt x="314547" y="154237"/>
                  <a:pt x="312834" y="153380"/>
                  <a:pt x="311119" y="151666"/>
                </a:cubicBezTo>
                <a:cubicBezTo>
                  <a:pt x="307692" y="148238"/>
                  <a:pt x="307692" y="143098"/>
                  <a:pt x="311119" y="139670"/>
                </a:cubicBezTo>
                <a:close/>
                <a:moveTo>
                  <a:pt x="351392" y="51412"/>
                </a:moveTo>
                <a:cubicBezTo>
                  <a:pt x="299124" y="51412"/>
                  <a:pt x="257137" y="93399"/>
                  <a:pt x="257137" y="145667"/>
                </a:cubicBezTo>
                <a:cubicBezTo>
                  <a:pt x="257137" y="197936"/>
                  <a:pt x="299123" y="239922"/>
                  <a:pt x="351392" y="239922"/>
                </a:cubicBezTo>
                <a:cubicBezTo>
                  <a:pt x="403661" y="239922"/>
                  <a:pt x="445647" y="197936"/>
                  <a:pt x="445647" y="145667"/>
                </a:cubicBezTo>
                <a:cubicBezTo>
                  <a:pt x="445647" y="93398"/>
                  <a:pt x="403661" y="51412"/>
                  <a:pt x="351392" y="51412"/>
                </a:cubicBezTo>
                <a:close/>
                <a:moveTo>
                  <a:pt x="351392" y="34275"/>
                </a:moveTo>
                <a:cubicBezTo>
                  <a:pt x="413087" y="34275"/>
                  <a:pt x="462785" y="83972"/>
                  <a:pt x="462785" y="145667"/>
                </a:cubicBezTo>
                <a:cubicBezTo>
                  <a:pt x="462785" y="207362"/>
                  <a:pt x="413087" y="257060"/>
                  <a:pt x="351392" y="257060"/>
                </a:cubicBezTo>
                <a:cubicBezTo>
                  <a:pt x="289698" y="257060"/>
                  <a:pt x="240000" y="207361"/>
                  <a:pt x="240000" y="145667"/>
                </a:cubicBezTo>
                <a:cubicBezTo>
                  <a:pt x="240000" y="83973"/>
                  <a:pt x="289697" y="34275"/>
                  <a:pt x="351392" y="34275"/>
                </a:cubicBezTo>
                <a:close/>
                <a:moveTo>
                  <a:pt x="351392" y="17137"/>
                </a:moveTo>
                <a:cubicBezTo>
                  <a:pt x="280272" y="17137"/>
                  <a:pt x="222862" y="74547"/>
                  <a:pt x="222862" y="145667"/>
                </a:cubicBezTo>
                <a:cubicBezTo>
                  <a:pt x="222862" y="216786"/>
                  <a:pt x="280272" y="274197"/>
                  <a:pt x="351392" y="274197"/>
                </a:cubicBezTo>
                <a:cubicBezTo>
                  <a:pt x="422511" y="274197"/>
                  <a:pt x="479922" y="216786"/>
                  <a:pt x="479922" y="145667"/>
                </a:cubicBezTo>
                <a:cubicBezTo>
                  <a:pt x="479922" y="74547"/>
                  <a:pt x="422512" y="17137"/>
                  <a:pt x="351392" y="17137"/>
                </a:cubicBezTo>
                <a:close/>
                <a:moveTo>
                  <a:pt x="351392" y="0"/>
                </a:moveTo>
                <a:cubicBezTo>
                  <a:pt x="431938" y="0"/>
                  <a:pt x="497059" y="65121"/>
                  <a:pt x="497059" y="145667"/>
                </a:cubicBezTo>
                <a:cubicBezTo>
                  <a:pt x="497059" y="226213"/>
                  <a:pt x="431937" y="291334"/>
                  <a:pt x="351392" y="291334"/>
                </a:cubicBezTo>
                <a:cubicBezTo>
                  <a:pt x="270847" y="291334"/>
                  <a:pt x="205725" y="226212"/>
                  <a:pt x="205725" y="145667"/>
                </a:cubicBezTo>
                <a:cubicBezTo>
                  <a:pt x="205725" y="65122"/>
                  <a:pt x="270846" y="0"/>
                  <a:pt x="351392"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1799"/>
          </a:p>
        </p:txBody>
      </p:sp>
      <p:sp>
        <p:nvSpPr>
          <p:cNvPr id="28" name="Icon 38">
            <a:extLst>
              <a:ext uri="{FF2B5EF4-FFF2-40B4-BE49-F238E27FC236}">
                <a16:creationId xmlns:a16="http://schemas.microsoft.com/office/drawing/2014/main" id="{ECF71F9B-7821-450D-AE21-897B8D7A8D71}"/>
              </a:ext>
            </a:extLst>
          </p:cNvPr>
          <p:cNvSpPr/>
          <p:nvPr userDrawn="1"/>
        </p:nvSpPr>
        <p:spPr>
          <a:xfrm>
            <a:off x="7129779" y="2512293"/>
            <a:ext cx="497124" cy="496506"/>
          </a:xfrm>
          <a:custGeom>
            <a:avLst/>
            <a:gdLst>
              <a:gd name="connsiteX0" fmla="*/ 27496 w 497059"/>
              <a:gd name="connsiteY0" fmla="*/ 374993 h 496506"/>
              <a:gd name="connsiteX1" fmla="*/ 17739 w 497059"/>
              <a:gd name="connsiteY1" fmla="*/ 398054 h 496506"/>
              <a:gd name="connsiteX2" fmla="*/ 27496 w 497059"/>
              <a:gd name="connsiteY2" fmla="*/ 421115 h 496506"/>
              <a:gd name="connsiteX3" fmla="*/ 75391 w 497059"/>
              <a:gd name="connsiteY3" fmla="*/ 469010 h 496506"/>
              <a:gd name="connsiteX4" fmla="*/ 121513 w 497059"/>
              <a:gd name="connsiteY4" fmla="*/ 469010 h 496506"/>
              <a:gd name="connsiteX5" fmla="*/ 247460 w 497059"/>
              <a:gd name="connsiteY5" fmla="*/ 374106 h 496506"/>
              <a:gd name="connsiteX6" fmla="*/ 173843 w 497059"/>
              <a:gd name="connsiteY6" fmla="*/ 422889 h 496506"/>
              <a:gd name="connsiteX7" fmla="*/ 184486 w 497059"/>
              <a:gd name="connsiteY7" fmla="*/ 439741 h 496506"/>
              <a:gd name="connsiteX8" fmla="*/ 245686 w 497059"/>
              <a:gd name="connsiteY8" fmla="*/ 453045 h 496506"/>
              <a:gd name="connsiteX9" fmla="*/ 265200 w 497059"/>
              <a:gd name="connsiteY9" fmla="*/ 425550 h 496506"/>
              <a:gd name="connsiteX10" fmla="*/ 258991 w 497059"/>
              <a:gd name="connsiteY10" fmla="*/ 391845 h 496506"/>
              <a:gd name="connsiteX11" fmla="*/ 268748 w 497059"/>
              <a:gd name="connsiteY11" fmla="*/ 250819 h 496506"/>
              <a:gd name="connsiteX12" fmla="*/ 281165 w 497059"/>
              <a:gd name="connsiteY12" fmla="*/ 250819 h 496506"/>
              <a:gd name="connsiteX13" fmla="*/ 281165 w 497059"/>
              <a:gd name="connsiteY13" fmla="*/ 263236 h 496506"/>
              <a:gd name="connsiteX14" fmla="*/ 245686 w 497059"/>
              <a:gd name="connsiteY14" fmla="*/ 298715 h 496506"/>
              <a:gd name="connsiteX15" fmla="*/ 239478 w 497059"/>
              <a:gd name="connsiteY15" fmla="*/ 301376 h 496506"/>
              <a:gd name="connsiteX16" fmla="*/ 233270 w 497059"/>
              <a:gd name="connsiteY16" fmla="*/ 298715 h 496506"/>
              <a:gd name="connsiteX17" fmla="*/ 233270 w 497059"/>
              <a:gd name="connsiteY17" fmla="*/ 286297 h 496506"/>
              <a:gd name="connsiteX18" fmla="*/ 268748 w 497059"/>
              <a:gd name="connsiteY18" fmla="*/ 215340 h 496506"/>
              <a:gd name="connsiteX19" fmla="*/ 281165 w 497059"/>
              <a:gd name="connsiteY19" fmla="*/ 215340 h 496506"/>
              <a:gd name="connsiteX20" fmla="*/ 281165 w 497059"/>
              <a:gd name="connsiteY20" fmla="*/ 227758 h 496506"/>
              <a:gd name="connsiteX21" fmla="*/ 210208 w 497059"/>
              <a:gd name="connsiteY21" fmla="*/ 298714 h 496506"/>
              <a:gd name="connsiteX22" fmla="*/ 204000 w 497059"/>
              <a:gd name="connsiteY22" fmla="*/ 301375 h 496506"/>
              <a:gd name="connsiteX23" fmla="*/ 197792 w 497059"/>
              <a:gd name="connsiteY23" fmla="*/ 298714 h 496506"/>
              <a:gd name="connsiteX24" fmla="*/ 197792 w 497059"/>
              <a:gd name="connsiteY24" fmla="*/ 286297 h 496506"/>
              <a:gd name="connsiteX25" fmla="*/ 233269 w 497059"/>
              <a:gd name="connsiteY25" fmla="*/ 215340 h 496506"/>
              <a:gd name="connsiteX26" fmla="*/ 245687 w 497059"/>
              <a:gd name="connsiteY26" fmla="*/ 215340 h 496506"/>
              <a:gd name="connsiteX27" fmla="*/ 245687 w 497059"/>
              <a:gd name="connsiteY27" fmla="*/ 227757 h 496506"/>
              <a:gd name="connsiteX28" fmla="*/ 210208 w 497059"/>
              <a:gd name="connsiteY28" fmla="*/ 263236 h 496506"/>
              <a:gd name="connsiteX29" fmla="*/ 204000 w 497059"/>
              <a:gd name="connsiteY29" fmla="*/ 265897 h 496506"/>
              <a:gd name="connsiteX30" fmla="*/ 197791 w 497059"/>
              <a:gd name="connsiteY30" fmla="*/ 263236 h 496506"/>
              <a:gd name="connsiteX31" fmla="*/ 197791 w 497059"/>
              <a:gd name="connsiteY31" fmla="*/ 250818 h 496506"/>
              <a:gd name="connsiteX32" fmla="*/ 484278 w 497059"/>
              <a:gd name="connsiteY32" fmla="*/ 71654 h 496506"/>
              <a:gd name="connsiteX33" fmla="*/ 495809 w 497059"/>
              <a:gd name="connsiteY33" fmla="*/ 76088 h 496506"/>
              <a:gd name="connsiteX34" fmla="*/ 492261 w 497059"/>
              <a:gd name="connsiteY34" fmla="*/ 87619 h 496506"/>
              <a:gd name="connsiteX35" fmla="*/ 456783 w 497059"/>
              <a:gd name="connsiteY35" fmla="*/ 105358 h 496506"/>
              <a:gd name="connsiteX36" fmla="*/ 453235 w 497059"/>
              <a:gd name="connsiteY36" fmla="*/ 106245 h 496506"/>
              <a:gd name="connsiteX37" fmla="*/ 445252 w 497059"/>
              <a:gd name="connsiteY37" fmla="*/ 100923 h 496506"/>
              <a:gd name="connsiteX38" fmla="*/ 448800 w 497059"/>
              <a:gd name="connsiteY38" fmla="*/ 89393 h 496506"/>
              <a:gd name="connsiteX39" fmla="*/ 271409 w 497059"/>
              <a:gd name="connsiteY39" fmla="*/ 27306 h 496506"/>
              <a:gd name="connsiteX40" fmla="*/ 252783 w 497059"/>
              <a:gd name="connsiteY40" fmla="*/ 44158 h 496506"/>
              <a:gd name="connsiteX41" fmla="*/ 263426 w 497059"/>
              <a:gd name="connsiteY41" fmla="*/ 55689 h 496506"/>
              <a:gd name="connsiteX42" fmla="*/ 408001 w 497059"/>
              <a:gd name="connsiteY42" fmla="*/ 201148 h 496506"/>
              <a:gd name="connsiteX43" fmla="*/ 408001 w 497059"/>
              <a:gd name="connsiteY43" fmla="*/ 213566 h 496506"/>
              <a:gd name="connsiteX44" fmla="*/ 395583 w 497059"/>
              <a:gd name="connsiteY44" fmla="*/ 213566 h 496506"/>
              <a:gd name="connsiteX45" fmla="*/ 257218 w 497059"/>
              <a:gd name="connsiteY45" fmla="*/ 75201 h 496506"/>
              <a:gd name="connsiteX46" fmla="*/ 54105 w 497059"/>
              <a:gd name="connsiteY46" fmla="*/ 377654 h 496506"/>
              <a:gd name="connsiteX47" fmla="*/ 116192 w 497059"/>
              <a:gd name="connsiteY47" fmla="*/ 439741 h 496506"/>
              <a:gd name="connsiteX48" fmla="*/ 429288 w 497059"/>
              <a:gd name="connsiteY48" fmla="*/ 232192 h 496506"/>
              <a:gd name="connsiteX49" fmla="*/ 439931 w 497059"/>
              <a:gd name="connsiteY49" fmla="*/ 233080 h 496506"/>
              <a:gd name="connsiteX50" fmla="*/ 452349 w 497059"/>
              <a:gd name="connsiteY50" fmla="*/ 244610 h 496506"/>
              <a:gd name="connsiteX51" fmla="*/ 461218 w 497059"/>
              <a:gd name="connsiteY51" fmla="*/ 236627 h 496506"/>
              <a:gd name="connsiteX52" fmla="*/ 467428 w 497059"/>
              <a:gd name="connsiteY52" fmla="*/ 224210 h 496506"/>
              <a:gd name="connsiteX53" fmla="*/ 462993 w 497059"/>
              <a:gd name="connsiteY53" fmla="*/ 210906 h 496506"/>
              <a:gd name="connsiteX54" fmla="*/ 283827 w 497059"/>
              <a:gd name="connsiteY54" fmla="*/ 27306 h 496506"/>
              <a:gd name="connsiteX55" fmla="*/ 271409 w 497059"/>
              <a:gd name="connsiteY55" fmla="*/ 27306 h 496506"/>
              <a:gd name="connsiteX56" fmla="*/ 466539 w 497059"/>
              <a:gd name="connsiteY56" fmla="*/ 17548 h 496506"/>
              <a:gd name="connsiteX57" fmla="*/ 478957 w 497059"/>
              <a:gd name="connsiteY57" fmla="*/ 17548 h 496506"/>
              <a:gd name="connsiteX58" fmla="*/ 478957 w 497059"/>
              <a:gd name="connsiteY58" fmla="*/ 29966 h 496506"/>
              <a:gd name="connsiteX59" fmla="*/ 441704 w 497059"/>
              <a:gd name="connsiteY59" fmla="*/ 67218 h 496506"/>
              <a:gd name="connsiteX60" fmla="*/ 435496 w 497059"/>
              <a:gd name="connsiteY60" fmla="*/ 69879 h 496506"/>
              <a:gd name="connsiteX61" fmla="*/ 429287 w 497059"/>
              <a:gd name="connsiteY61" fmla="*/ 67218 h 496506"/>
              <a:gd name="connsiteX62" fmla="*/ 429287 w 497059"/>
              <a:gd name="connsiteY62" fmla="*/ 54800 h 496506"/>
              <a:gd name="connsiteX63" fmla="*/ 277618 w 497059"/>
              <a:gd name="connsiteY63" fmla="*/ 6795 h 496506"/>
              <a:gd name="connsiteX64" fmla="*/ 296244 w 497059"/>
              <a:gd name="connsiteY64" fmla="*/ 14888 h 496506"/>
              <a:gd name="connsiteX65" fmla="*/ 475409 w 497059"/>
              <a:gd name="connsiteY65" fmla="*/ 198488 h 496506"/>
              <a:gd name="connsiteX66" fmla="*/ 485166 w 497059"/>
              <a:gd name="connsiteY66" fmla="*/ 224210 h 496506"/>
              <a:gd name="connsiteX67" fmla="*/ 473635 w 497059"/>
              <a:gd name="connsiteY67" fmla="*/ 249045 h 496506"/>
              <a:gd name="connsiteX68" fmla="*/ 464766 w 497059"/>
              <a:gd name="connsiteY68" fmla="*/ 257028 h 496506"/>
              <a:gd name="connsiteX69" fmla="*/ 440817 w 497059"/>
              <a:gd name="connsiteY69" fmla="*/ 257028 h 496506"/>
              <a:gd name="connsiteX70" fmla="*/ 433722 w 497059"/>
              <a:gd name="connsiteY70" fmla="*/ 249932 h 496506"/>
              <a:gd name="connsiteX71" fmla="*/ 262539 w 497059"/>
              <a:gd name="connsiteY71" fmla="*/ 363463 h 496506"/>
              <a:gd name="connsiteX72" fmla="*/ 274069 w 497059"/>
              <a:gd name="connsiteY72" fmla="*/ 382089 h 496506"/>
              <a:gd name="connsiteX73" fmla="*/ 282939 w 497059"/>
              <a:gd name="connsiteY73" fmla="*/ 429098 h 496506"/>
              <a:gd name="connsiteX74" fmla="*/ 256330 w 497059"/>
              <a:gd name="connsiteY74" fmla="*/ 468124 h 496506"/>
              <a:gd name="connsiteX75" fmla="*/ 222626 w 497059"/>
              <a:gd name="connsiteY75" fmla="*/ 477881 h 496506"/>
              <a:gd name="connsiteX76" fmla="*/ 170295 w 497059"/>
              <a:gd name="connsiteY76" fmla="*/ 449498 h 496506"/>
              <a:gd name="connsiteX77" fmla="*/ 159652 w 497059"/>
              <a:gd name="connsiteY77" fmla="*/ 432645 h 496506"/>
              <a:gd name="connsiteX78" fmla="*/ 129496 w 497059"/>
              <a:gd name="connsiteY78" fmla="*/ 452159 h 496506"/>
              <a:gd name="connsiteX79" fmla="*/ 133930 w 497059"/>
              <a:gd name="connsiteY79" fmla="*/ 456594 h 496506"/>
              <a:gd name="connsiteX80" fmla="*/ 133930 w 497059"/>
              <a:gd name="connsiteY80" fmla="*/ 481428 h 496506"/>
              <a:gd name="connsiteX81" fmla="*/ 98452 w 497059"/>
              <a:gd name="connsiteY81" fmla="*/ 496506 h 496506"/>
              <a:gd name="connsiteX82" fmla="*/ 62973 w 497059"/>
              <a:gd name="connsiteY82" fmla="*/ 481428 h 496506"/>
              <a:gd name="connsiteX83" fmla="*/ 15078 w 497059"/>
              <a:gd name="connsiteY83" fmla="*/ 433533 h 496506"/>
              <a:gd name="connsiteX84" fmla="*/ 0 w 497059"/>
              <a:gd name="connsiteY84" fmla="*/ 398054 h 496506"/>
              <a:gd name="connsiteX85" fmla="*/ 15078 w 497059"/>
              <a:gd name="connsiteY85" fmla="*/ 363463 h 496506"/>
              <a:gd name="connsiteX86" fmla="*/ 27496 w 497059"/>
              <a:gd name="connsiteY86" fmla="*/ 358141 h 496506"/>
              <a:gd name="connsiteX87" fmla="*/ 39913 w 497059"/>
              <a:gd name="connsiteY87" fmla="*/ 363463 h 496506"/>
              <a:gd name="connsiteX88" fmla="*/ 41687 w 497059"/>
              <a:gd name="connsiteY88" fmla="*/ 363463 h 496506"/>
              <a:gd name="connsiteX89" fmla="*/ 245687 w 497059"/>
              <a:gd name="connsiteY89" fmla="*/ 61011 h 496506"/>
              <a:gd name="connsiteX90" fmla="*/ 240365 w 497059"/>
              <a:gd name="connsiteY90" fmla="*/ 55689 h 496506"/>
              <a:gd name="connsiteX91" fmla="*/ 235043 w 497059"/>
              <a:gd name="connsiteY91" fmla="*/ 43271 h 496506"/>
              <a:gd name="connsiteX92" fmla="*/ 240365 w 497059"/>
              <a:gd name="connsiteY92" fmla="*/ 30853 h 496506"/>
              <a:gd name="connsiteX93" fmla="*/ 258992 w 497059"/>
              <a:gd name="connsiteY93" fmla="*/ 14001 h 496506"/>
              <a:gd name="connsiteX94" fmla="*/ 277618 w 497059"/>
              <a:gd name="connsiteY94" fmla="*/ 6795 h 496506"/>
              <a:gd name="connsiteX95" fmla="*/ 421304 w 497059"/>
              <a:gd name="connsiteY95" fmla="*/ 695 h 496506"/>
              <a:gd name="connsiteX96" fmla="*/ 424852 w 497059"/>
              <a:gd name="connsiteY96" fmla="*/ 12225 h 496506"/>
              <a:gd name="connsiteX97" fmla="*/ 407113 w 497059"/>
              <a:gd name="connsiteY97" fmla="*/ 47704 h 496506"/>
              <a:gd name="connsiteX98" fmla="*/ 399130 w 497059"/>
              <a:gd name="connsiteY98" fmla="*/ 53026 h 496506"/>
              <a:gd name="connsiteX99" fmla="*/ 395583 w 497059"/>
              <a:gd name="connsiteY99" fmla="*/ 51252 h 496506"/>
              <a:gd name="connsiteX100" fmla="*/ 392035 w 497059"/>
              <a:gd name="connsiteY100" fmla="*/ 39721 h 496506"/>
              <a:gd name="connsiteX101" fmla="*/ 409774 w 497059"/>
              <a:gd name="connsiteY101" fmla="*/ 4242 h 496506"/>
              <a:gd name="connsiteX102" fmla="*/ 421304 w 497059"/>
              <a:gd name="connsiteY102" fmla="*/ 695 h 4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97059" h="496506">
                <a:moveTo>
                  <a:pt x="27496" y="374993"/>
                </a:moveTo>
                <a:cubicBezTo>
                  <a:pt x="21286" y="381202"/>
                  <a:pt x="17739" y="389185"/>
                  <a:pt x="17739" y="398054"/>
                </a:cubicBezTo>
                <a:cubicBezTo>
                  <a:pt x="17739" y="406924"/>
                  <a:pt x="21287" y="414907"/>
                  <a:pt x="27496" y="421115"/>
                </a:cubicBezTo>
                <a:lnTo>
                  <a:pt x="75391" y="469010"/>
                </a:lnTo>
                <a:cubicBezTo>
                  <a:pt x="87809" y="482315"/>
                  <a:pt x="108209" y="482315"/>
                  <a:pt x="121513" y="469010"/>
                </a:cubicBezTo>
                <a:close/>
                <a:moveTo>
                  <a:pt x="247460" y="374106"/>
                </a:moveTo>
                <a:lnTo>
                  <a:pt x="173843" y="422889"/>
                </a:lnTo>
                <a:lnTo>
                  <a:pt x="184486" y="439741"/>
                </a:lnTo>
                <a:cubicBezTo>
                  <a:pt x="197791" y="460141"/>
                  <a:pt x="225287" y="466349"/>
                  <a:pt x="245686" y="453045"/>
                </a:cubicBezTo>
                <a:cubicBezTo>
                  <a:pt x="255443" y="446837"/>
                  <a:pt x="262539" y="437080"/>
                  <a:pt x="265200" y="425550"/>
                </a:cubicBezTo>
                <a:cubicBezTo>
                  <a:pt x="267861" y="414019"/>
                  <a:pt x="265200" y="401602"/>
                  <a:pt x="258991" y="391845"/>
                </a:cubicBezTo>
                <a:close/>
                <a:moveTo>
                  <a:pt x="268748" y="250819"/>
                </a:moveTo>
                <a:cubicBezTo>
                  <a:pt x="272296" y="247271"/>
                  <a:pt x="277618" y="247271"/>
                  <a:pt x="281165" y="250819"/>
                </a:cubicBezTo>
                <a:cubicBezTo>
                  <a:pt x="284712" y="254367"/>
                  <a:pt x="284712" y="259689"/>
                  <a:pt x="281165" y="263236"/>
                </a:cubicBezTo>
                <a:lnTo>
                  <a:pt x="245686" y="298715"/>
                </a:lnTo>
                <a:cubicBezTo>
                  <a:pt x="243913" y="300489"/>
                  <a:pt x="241252" y="301376"/>
                  <a:pt x="239478" y="301376"/>
                </a:cubicBezTo>
                <a:cubicBezTo>
                  <a:pt x="237704" y="301376"/>
                  <a:pt x="235043" y="300489"/>
                  <a:pt x="233270" y="298715"/>
                </a:cubicBezTo>
                <a:cubicBezTo>
                  <a:pt x="229722" y="295167"/>
                  <a:pt x="229722" y="289845"/>
                  <a:pt x="233270" y="286297"/>
                </a:cubicBezTo>
                <a:close/>
                <a:moveTo>
                  <a:pt x="268748" y="215340"/>
                </a:moveTo>
                <a:cubicBezTo>
                  <a:pt x="272295" y="211792"/>
                  <a:pt x="277617" y="211792"/>
                  <a:pt x="281165" y="215340"/>
                </a:cubicBezTo>
                <a:cubicBezTo>
                  <a:pt x="284712" y="218889"/>
                  <a:pt x="284712" y="224211"/>
                  <a:pt x="281165" y="227758"/>
                </a:cubicBezTo>
                <a:lnTo>
                  <a:pt x="210208" y="298714"/>
                </a:lnTo>
                <a:cubicBezTo>
                  <a:pt x="208435" y="300488"/>
                  <a:pt x="206661" y="301375"/>
                  <a:pt x="204000" y="301375"/>
                </a:cubicBezTo>
                <a:cubicBezTo>
                  <a:pt x="202226" y="301375"/>
                  <a:pt x="199565" y="300488"/>
                  <a:pt x="197792" y="298714"/>
                </a:cubicBezTo>
                <a:cubicBezTo>
                  <a:pt x="194244" y="295166"/>
                  <a:pt x="194244" y="289844"/>
                  <a:pt x="197792" y="286297"/>
                </a:cubicBezTo>
                <a:close/>
                <a:moveTo>
                  <a:pt x="233269" y="215340"/>
                </a:moveTo>
                <a:cubicBezTo>
                  <a:pt x="236818" y="211792"/>
                  <a:pt x="242140" y="211792"/>
                  <a:pt x="245687" y="215340"/>
                </a:cubicBezTo>
                <a:cubicBezTo>
                  <a:pt x="249234" y="218888"/>
                  <a:pt x="249234" y="224210"/>
                  <a:pt x="245687" y="227757"/>
                </a:cubicBezTo>
                <a:lnTo>
                  <a:pt x="210208" y="263236"/>
                </a:lnTo>
                <a:cubicBezTo>
                  <a:pt x="208435" y="265010"/>
                  <a:pt x="206661" y="265897"/>
                  <a:pt x="204000" y="265897"/>
                </a:cubicBezTo>
                <a:cubicBezTo>
                  <a:pt x="202226" y="265897"/>
                  <a:pt x="199565" y="265010"/>
                  <a:pt x="197791" y="263236"/>
                </a:cubicBezTo>
                <a:cubicBezTo>
                  <a:pt x="194243" y="259688"/>
                  <a:pt x="194243" y="254366"/>
                  <a:pt x="197791" y="250818"/>
                </a:cubicBezTo>
                <a:close/>
                <a:moveTo>
                  <a:pt x="484278" y="71654"/>
                </a:moveTo>
                <a:cubicBezTo>
                  <a:pt x="488713" y="69880"/>
                  <a:pt x="493148" y="71654"/>
                  <a:pt x="495809" y="76088"/>
                </a:cubicBezTo>
                <a:cubicBezTo>
                  <a:pt x="498470" y="80523"/>
                  <a:pt x="496695" y="85845"/>
                  <a:pt x="492261" y="87619"/>
                </a:cubicBezTo>
                <a:lnTo>
                  <a:pt x="456783" y="105358"/>
                </a:lnTo>
                <a:cubicBezTo>
                  <a:pt x="455896" y="106245"/>
                  <a:pt x="454123" y="106245"/>
                  <a:pt x="453235" y="106245"/>
                </a:cubicBezTo>
                <a:cubicBezTo>
                  <a:pt x="449687" y="106245"/>
                  <a:pt x="447026" y="104470"/>
                  <a:pt x="445252" y="100923"/>
                </a:cubicBezTo>
                <a:cubicBezTo>
                  <a:pt x="442591" y="96488"/>
                  <a:pt x="444365" y="91166"/>
                  <a:pt x="448800" y="89393"/>
                </a:cubicBezTo>
                <a:close/>
                <a:moveTo>
                  <a:pt x="271409" y="27306"/>
                </a:moveTo>
                <a:lnTo>
                  <a:pt x="252783" y="44158"/>
                </a:lnTo>
                <a:lnTo>
                  <a:pt x="263426" y="55689"/>
                </a:lnTo>
                <a:lnTo>
                  <a:pt x="408001" y="201148"/>
                </a:lnTo>
                <a:cubicBezTo>
                  <a:pt x="411548" y="204697"/>
                  <a:pt x="411548" y="210019"/>
                  <a:pt x="408001" y="213566"/>
                </a:cubicBezTo>
                <a:cubicBezTo>
                  <a:pt x="404453" y="217114"/>
                  <a:pt x="399130" y="217114"/>
                  <a:pt x="395583" y="213566"/>
                </a:cubicBezTo>
                <a:lnTo>
                  <a:pt x="257218" y="75201"/>
                </a:lnTo>
                <a:lnTo>
                  <a:pt x="54105" y="377654"/>
                </a:lnTo>
                <a:lnTo>
                  <a:pt x="116192" y="439741"/>
                </a:lnTo>
                <a:lnTo>
                  <a:pt x="429288" y="232192"/>
                </a:lnTo>
                <a:cubicBezTo>
                  <a:pt x="431948" y="229532"/>
                  <a:pt x="437270" y="230419"/>
                  <a:pt x="439931" y="233080"/>
                </a:cubicBezTo>
                <a:lnTo>
                  <a:pt x="452349" y="244610"/>
                </a:lnTo>
                <a:lnTo>
                  <a:pt x="461218" y="236627"/>
                </a:lnTo>
                <a:cubicBezTo>
                  <a:pt x="464766" y="233967"/>
                  <a:pt x="467427" y="228645"/>
                  <a:pt x="467428" y="224210"/>
                </a:cubicBezTo>
                <a:cubicBezTo>
                  <a:pt x="467428" y="218889"/>
                  <a:pt x="465654" y="214454"/>
                  <a:pt x="462993" y="210906"/>
                </a:cubicBezTo>
                <a:lnTo>
                  <a:pt x="283827" y="27306"/>
                </a:lnTo>
                <a:cubicBezTo>
                  <a:pt x="280279" y="23758"/>
                  <a:pt x="274957" y="23758"/>
                  <a:pt x="271409" y="27306"/>
                </a:cubicBezTo>
                <a:close/>
                <a:moveTo>
                  <a:pt x="466539" y="17548"/>
                </a:moveTo>
                <a:cubicBezTo>
                  <a:pt x="470087" y="14001"/>
                  <a:pt x="475409" y="14000"/>
                  <a:pt x="478957" y="17548"/>
                </a:cubicBezTo>
                <a:cubicBezTo>
                  <a:pt x="482504" y="21096"/>
                  <a:pt x="482504" y="26418"/>
                  <a:pt x="478957" y="29966"/>
                </a:cubicBezTo>
                <a:lnTo>
                  <a:pt x="441704" y="67218"/>
                </a:lnTo>
                <a:cubicBezTo>
                  <a:pt x="439931" y="68992"/>
                  <a:pt x="437270" y="69879"/>
                  <a:pt x="435496" y="69879"/>
                </a:cubicBezTo>
                <a:cubicBezTo>
                  <a:pt x="433722" y="69879"/>
                  <a:pt x="431061" y="68993"/>
                  <a:pt x="429287" y="67218"/>
                </a:cubicBezTo>
                <a:cubicBezTo>
                  <a:pt x="425739" y="63670"/>
                  <a:pt x="425739" y="58348"/>
                  <a:pt x="429287" y="54800"/>
                </a:cubicBezTo>
                <a:close/>
                <a:moveTo>
                  <a:pt x="277618" y="6795"/>
                </a:moveTo>
                <a:cubicBezTo>
                  <a:pt x="284270" y="6906"/>
                  <a:pt x="290922" y="9566"/>
                  <a:pt x="296244" y="14888"/>
                </a:cubicBezTo>
                <a:lnTo>
                  <a:pt x="475409" y="198488"/>
                </a:lnTo>
                <a:cubicBezTo>
                  <a:pt x="481618" y="205584"/>
                  <a:pt x="485166" y="214454"/>
                  <a:pt x="485166" y="224210"/>
                </a:cubicBezTo>
                <a:cubicBezTo>
                  <a:pt x="485166" y="233967"/>
                  <a:pt x="480731" y="242836"/>
                  <a:pt x="473635" y="249045"/>
                </a:cubicBezTo>
                <a:lnTo>
                  <a:pt x="464766" y="257028"/>
                </a:lnTo>
                <a:cubicBezTo>
                  <a:pt x="458556" y="264124"/>
                  <a:pt x="447913" y="263236"/>
                  <a:pt x="440817" y="257028"/>
                </a:cubicBezTo>
                <a:lnTo>
                  <a:pt x="433722" y="249932"/>
                </a:lnTo>
                <a:lnTo>
                  <a:pt x="262539" y="363463"/>
                </a:lnTo>
                <a:lnTo>
                  <a:pt x="274069" y="382089"/>
                </a:lnTo>
                <a:cubicBezTo>
                  <a:pt x="283826" y="396280"/>
                  <a:pt x="286486" y="413133"/>
                  <a:pt x="282939" y="429098"/>
                </a:cubicBezTo>
                <a:cubicBezTo>
                  <a:pt x="280278" y="445063"/>
                  <a:pt x="270521" y="459255"/>
                  <a:pt x="256330" y="468124"/>
                </a:cubicBezTo>
                <a:cubicBezTo>
                  <a:pt x="245686" y="474333"/>
                  <a:pt x="234156" y="477881"/>
                  <a:pt x="222626" y="477881"/>
                </a:cubicBezTo>
                <a:cubicBezTo>
                  <a:pt x="202226" y="477881"/>
                  <a:pt x="181826" y="468124"/>
                  <a:pt x="170295" y="449498"/>
                </a:cubicBezTo>
                <a:lnTo>
                  <a:pt x="159652" y="432645"/>
                </a:lnTo>
                <a:lnTo>
                  <a:pt x="129496" y="452159"/>
                </a:lnTo>
                <a:lnTo>
                  <a:pt x="133930" y="456594"/>
                </a:lnTo>
                <a:cubicBezTo>
                  <a:pt x="141026" y="463689"/>
                  <a:pt x="141026" y="474332"/>
                  <a:pt x="133930" y="481428"/>
                </a:cubicBezTo>
                <a:cubicBezTo>
                  <a:pt x="124174" y="491184"/>
                  <a:pt x="111756" y="496506"/>
                  <a:pt x="98452" y="496506"/>
                </a:cubicBezTo>
                <a:cubicBezTo>
                  <a:pt x="85147" y="496506"/>
                  <a:pt x="72730" y="491185"/>
                  <a:pt x="62973" y="481428"/>
                </a:cubicBezTo>
                <a:lnTo>
                  <a:pt x="15078" y="433533"/>
                </a:lnTo>
                <a:cubicBezTo>
                  <a:pt x="5322" y="423776"/>
                  <a:pt x="0" y="411358"/>
                  <a:pt x="0" y="398054"/>
                </a:cubicBezTo>
                <a:cubicBezTo>
                  <a:pt x="0" y="384749"/>
                  <a:pt x="5322" y="372332"/>
                  <a:pt x="15078" y="363463"/>
                </a:cubicBezTo>
                <a:cubicBezTo>
                  <a:pt x="18626" y="359915"/>
                  <a:pt x="23061" y="358141"/>
                  <a:pt x="27496" y="358141"/>
                </a:cubicBezTo>
                <a:cubicBezTo>
                  <a:pt x="31930" y="358141"/>
                  <a:pt x="36366" y="359915"/>
                  <a:pt x="39913" y="363463"/>
                </a:cubicBezTo>
                <a:lnTo>
                  <a:pt x="41687" y="363463"/>
                </a:lnTo>
                <a:lnTo>
                  <a:pt x="245687" y="61011"/>
                </a:lnTo>
                <a:lnTo>
                  <a:pt x="240365" y="55689"/>
                </a:lnTo>
                <a:cubicBezTo>
                  <a:pt x="236817" y="53028"/>
                  <a:pt x="235043" y="47705"/>
                  <a:pt x="235043" y="43271"/>
                </a:cubicBezTo>
                <a:cubicBezTo>
                  <a:pt x="235043" y="38836"/>
                  <a:pt x="236818" y="34400"/>
                  <a:pt x="240365" y="30853"/>
                </a:cubicBezTo>
                <a:lnTo>
                  <a:pt x="258992" y="14001"/>
                </a:lnTo>
                <a:cubicBezTo>
                  <a:pt x="264314" y="9123"/>
                  <a:pt x="270966" y="6684"/>
                  <a:pt x="277618" y="6795"/>
                </a:cubicBezTo>
                <a:close/>
                <a:moveTo>
                  <a:pt x="421304" y="695"/>
                </a:moveTo>
                <a:cubicBezTo>
                  <a:pt x="424852" y="2469"/>
                  <a:pt x="426626" y="7791"/>
                  <a:pt x="424852" y="12225"/>
                </a:cubicBezTo>
                <a:lnTo>
                  <a:pt x="407113" y="47704"/>
                </a:lnTo>
                <a:cubicBezTo>
                  <a:pt x="405338" y="51252"/>
                  <a:pt x="402677" y="53026"/>
                  <a:pt x="399130" y="53026"/>
                </a:cubicBezTo>
                <a:cubicBezTo>
                  <a:pt x="398244" y="53026"/>
                  <a:pt x="396470" y="53026"/>
                  <a:pt x="395583" y="51252"/>
                </a:cubicBezTo>
                <a:cubicBezTo>
                  <a:pt x="392035" y="49479"/>
                  <a:pt x="390261" y="44157"/>
                  <a:pt x="392035" y="39721"/>
                </a:cubicBezTo>
                <a:lnTo>
                  <a:pt x="409774" y="4242"/>
                </a:lnTo>
                <a:cubicBezTo>
                  <a:pt x="411548" y="695"/>
                  <a:pt x="416870" y="-1079"/>
                  <a:pt x="421304" y="695"/>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1799"/>
          </a:p>
        </p:txBody>
      </p:sp>
      <p:sp>
        <p:nvSpPr>
          <p:cNvPr id="29" name="Icon 44">
            <a:extLst>
              <a:ext uri="{FF2B5EF4-FFF2-40B4-BE49-F238E27FC236}">
                <a16:creationId xmlns:a16="http://schemas.microsoft.com/office/drawing/2014/main" id="{8CB377D1-FA15-4342-B298-7CE8EB12ADFC}"/>
              </a:ext>
            </a:extLst>
          </p:cNvPr>
          <p:cNvSpPr/>
          <p:nvPr userDrawn="1"/>
        </p:nvSpPr>
        <p:spPr>
          <a:xfrm>
            <a:off x="4568277" y="5090322"/>
            <a:ext cx="497124" cy="462780"/>
          </a:xfrm>
          <a:custGeom>
            <a:avLst/>
            <a:gdLst>
              <a:gd name="connsiteX0" fmla="*/ 276811 w 497059"/>
              <a:gd name="connsiteY0" fmla="*/ 276810 h 462780"/>
              <a:gd name="connsiteX1" fmla="*/ 288808 w 497059"/>
              <a:gd name="connsiteY1" fmla="*/ 276810 h 462780"/>
              <a:gd name="connsiteX2" fmla="*/ 288808 w 497059"/>
              <a:gd name="connsiteY2" fmla="*/ 288808 h 462780"/>
              <a:gd name="connsiteX3" fmla="*/ 254528 w 497059"/>
              <a:gd name="connsiteY3" fmla="*/ 323088 h 462780"/>
              <a:gd name="connsiteX4" fmla="*/ 248530 w 497059"/>
              <a:gd name="connsiteY4" fmla="*/ 325659 h 462780"/>
              <a:gd name="connsiteX5" fmla="*/ 242531 w 497059"/>
              <a:gd name="connsiteY5" fmla="*/ 323088 h 462780"/>
              <a:gd name="connsiteX6" fmla="*/ 242531 w 497059"/>
              <a:gd name="connsiteY6" fmla="*/ 311090 h 462780"/>
              <a:gd name="connsiteX7" fmla="*/ 77129 w 497059"/>
              <a:gd name="connsiteY7" fmla="*/ 274239 h 462780"/>
              <a:gd name="connsiteX8" fmla="*/ 85700 w 497059"/>
              <a:gd name="connsiteY8" fmla="*/ 282809 h 462780"/>
              <a:gd name="connsiteX9" fmla="*/ 248530 w 497059"/>
              <a:gd name="connsiteY9" fmla="*/ 411360 h 462780"/>
              <a:gd name="connsiteX10" fmla="*/ 257099 w 497059"/>
              <a:gd name="connsiteY10" fmla="*/ 419929 h 462780"/>
              <a:gd name="connsiteX11" fmla="*/ 248529 w 497059"/>
              <a:gd name="connsiteY11" fmla="*/ 428499 h 462780"/>
              <a:gd name="connsiteX12" fmla="*/ 68559 w 497059"/>
              <a:gd name="connsiteY12" fmla="*/ 282809 h 462780"/>
              <a:gd name="connsiteX13" fmla="*/ 77129 w 497059"/>
              <a:gd name="connsiteY13" fmla="*/ 274239 h 462780"/>
              <a:gd name="connsiteX14" fmla="*/ 276810 w 497059"/>
              <a:gd name="connsiteY14" fmla="*/ 242531 h 462780"/>
              <a:gd name="connsiteX15" fmla="*/ 288808 w 497059"/>
              <a:gd name="connsiteY15" fmla="*/ 242531 h 462780"/>
              <a:gd name="connsiteX16" fmla="*/ 288808 w 497059"/>
              <a:gd name="connsiteY16" fmla="*/ 254529 h 462780"/>
              <a:gd name="connsiteX17" fmla="*/ 220247 w 497059"/>
              <a:gd name="connsiteY17" fmla="*/ 323090 h 462780"/>
              <a:gd name="connsiteX18" fmla="*/ 214249 w 497059"/>
              <a:gd name="connsiteY18" fmla="*/ 325660 h 462780"/>
              <a:gd name="connsiteX19" fmla="*/ 208250 w 497059"/>
              <a:gd name="connsiteY19" fmla="*/ 323090 h 462780"/>
              <a:gd name="connsiteX20" fmla="*/ 208250 w 497059"/>
              <a:gd name="connsiteY20" fmla="*/ 311091 h 462780"/>
              <a:gd name="connsiteX21" fmla="*/ 242530 w 497059"/>
              <a:gd name="connsiteY21" fmla="*/ 242531 h 462780"/>
              <a:gd name="connsiteX22" fmla="*/ 254528 w 497059"/>
              <a:gd name="connsiteY22" fmla="*/ 242531 h 462780"/>
              <a:gd name="connsiteX23" fmla="*/ 254528 w 497059"/>
              <a:gd name="connsiteY23" fmla="*/ 254529 h 462780"/>
              <a:gd name="connsiteX24" fmla="*/ 220248 w 497059"/>
              <a:gd name="connsiteY24" fmla="*/ 288809 h 462780"/>
              <a:gd name="connsiteX25" fmla="*/ 214250 w 497059"/>
              <a:gd name="connsiteY25" fmla="*/ 291380 h 462780"/>
              <a:gd name="connsiteX26" fmla="*/ 208250 w 497059"/>
              <a:gd name="connsiteY26" fmla="*/ 288809 h 462780"/>
              <a:gd name="connsiteX27" fmla="*/ 208250 w 497059"/>
              <a:gd name="connsiteY27" fmla="*/ 276811 h 462780"/>
              <a:gd name="connsiteX28" fmla="*/ 368509 w 497059"/>
              <a:gd name="connsiteY28" fmla="*/ 222819 h 462780"/>
              <a:gd name="connsiteX29" fmla="*/ 359939 w 497059"/>
              <a:gd name="connsiteY29" fmla="*/ 231389 h 462780"/>
              <a:gd name="connsiteX30" fmla="*/ 368509 w 497059"/>
              <a:gd name="connsiteY30" fmla="*/ 239960 h 462780"/>
              <a:gd name="connsiteX31" fmla="*/ 377080 w 497059"/>
              <a:gd name="connsiteY31" fmla="*/ 231389 h 462780"/>
              <a:gd name="connsiteX32" fmla="*/ 368509 w 497059"/>
              <a:gd name="connsiteY32" fmla="*/ 222819 h 462780"/>
              <a:gd name="connsiteX33" fmla="*/ 368509 w 497059"/>
              <a:gd name="connsiteY33" fmla="*/ 205679 h 462780"/>
              <a:gd name="connsiteX34" fmla="*/ 394219 w 497059"/>
              <a:gd name="connsiteY34" fmla="*/ 231389 h 462780"/>
              <a:gd name="connsiteX35" fmla="*/ 368509 w 497059"/>
              <a:gd name="connsiteY35" fmla="*/ 257099 h 462780"/>
              <a:gd name="connsiteX36" fmla="*/ 342799 w 497059"/>
              <a:gd name="connsiteY36" fmla="*/ 231389 h 462780"/>
              <a:gd name="connsiteX37" fmla="*/ 368509 w 497059"/>
              <a:gd name="connsiteY37" fmla="*/ 205679 h 462780"/>
              <a:gd name="connsiteX38" fmla="*/ 342802 w 497059"/>
              <a:gd name="connsiteY38" fmla="*/ 97698 h 462780"/>
              <a:gd name="connsiteX39" fmla="*/ 315378 w 497059"/>
              <a:gd name="connsiteY39" fmla="*/ 125122 h 462780"/>
              <a:gd name="connsiteX40" fmla="*/ 306807 w 497059"/>
              <a:gd name="connsiteY40" fmla="*/ 127692 h 462780"/>
              <a:gd name="connsiteX41" fmla="*/ 287953 w 497059"/>
              <a:gd name="connsiteY41" fmla="*/ 123407 h 462780"/>
              <a:gd name="connsiteX42" fmla="*/ 162831 w 497059"/>
              <a:gd name="connsiteY42" fmla="*/ 222819 h 462780"/>
              <a:gd name="connsiteX43" fmla="*/ 83129 w 497059"/>
              <a:gd name="connsiteY43" fmla="*/ 194538 h 462780"/>
              <a:gd name="connsiteX44" fmla="*/ 51420 w 497059"/>
              <a:gd name="connsiteY44" fmla="*/ 282809 h 462780"/>
              <a:gd name="connsiteX45" fmla="*/ 92556 w 497059"/>
              <a:gd name="connsiteY45" fmla="*/ 382221 h 462780"/>
              <a:gd name="connsiteX46" fmla="*/ 94271 w 497059"/>
              <a:gd name="connsiteY46" fmla="*/ 390791 h 462780"/>
              <a:gd name="connsiteX47" fmla="*/ 86557 w 497059"/>
              <a:gd name="connsiteY47" fmla="*/ 417358 h 462780"/>
              <a:gd name="connsiteX48" fmla="*/ 111410 w 497059"/>
              <a:gd name="connsiteY48" fmla="*/ 442211 h 462780"/>
              <a:gd name="connsiteX49" fmla="*/ 131978 w 497059"/>
              <a:gd name="connsiteY49" fmla="*/ 421643 h 462780"/>
              <a:gd name="connsiteX50" fmla="*/ 137977 w 497059"/>
              <a:gd name="connsiteY50" fmla="*/ 419072 h 462780"/>
              <a:gd name="connsiteX51" fmla="*/ 142262 w 497059"/>
              <a:gd name="connsiteY51" fmla="*/ 419930 h 462780"/>
              <a:gd name="connsiteX52" fmla="*/ 248530 w 497059"/>
              <a:gd name="connsiteY52" fmla="*/ 445640 h 462780"/>
              <a:gd name="connsiteX53" fmla="*/ 354798 w 497059"/>
              <a:gd name="connsiteY53" fmla="*/ 419929 h 462780"/>
              <a:gd name="connsiteX54" fmla="*/ 365082 w 497059"/>
              <a:gd name="connsiteY54" fmla="*/ 421643 h 462780"/>
              <a:gd name="connsiteX55" fmla="*/ 385650 w 497059"/>
              <a:gd name="connsiteY55" fmla="*/ 442211 h 462780"/>
              <a:gd name="connsiteX56" fmla="*/ 410503 w 497059"/>
              <a:gd name="connsiteY56" fmla="*/ 417358 h 462780"/>
              <a:gd name="connsiteX57" fmla="*/ 402789 w 497059"/>
              <a:gd name="connsiteY57" fmla="*/ 390791 h 462780"/>
              <a:gd name="connsiteX58" fmla="*/ 404504 w 497059"/>
              <a:gd name="connsiteY58" fmla="*/ 382221 h 462780"/>
              <a:gd name="connsiteX59" fmla="*/ 438784 w 497059"/>
              <a:gd name="connsiteY59" fmla="*/ 325659 h 462780"/>
              <a:gd name="connsiteX60" fmla="*/ 462779 w 497059"/>
              <a:gd name="connsiteY60" fmla="*/ 308519 h 462780"/>
              <a:gd name="connsiteX61" fmla="*/ 471350 w 497059"/>
              <a:gd name="connsiteY61" fmla="*/ 308519 h 462780"/>
              <a:gd name="connsiteX62" fmla="*/ 479922 w 497059"/>
              <a:gd name="connsiteY62" fmla="*/ 299950 h 462780"/>
              <a:gd name="connsiteX63" fmla="*/ 479922 w 497059"/>
              <a:gd name="connsiteY63" fmla="*/ 265670 h 462780"/>
              <a:gd name="connsiteX64" fmla="*/ 471352 w 497059"/>
              <a:gd name="connsiteY64" fmla="*/ 257100 h 462780"/>
              <a:gd name="connsiteX65" fmla="*/ 462781 w 497059"/>
              <a:gd name="connsiteY65" fmla="*/ 257100 h 462780"/>
              <a:gd name="connsiteX66" fmla="*/ 438786 w 497059"/>
              <a:gd name="connsiteY66" fmla="*/ 239960 h 462780"/>
              <a:gd name="connsiteX67" fmla="*/ 347944 w 497059"/>
              <a:gd name="connsiteY67" fmla="*/ 142262 h 462780"/>
              <a:gd name="connsiteX68" fmla="*/ 342802 w 497059"/>
              <a:gd name="connsiteY68" fmla="*/ 134549 h 462780"/>
              <a:gd name="connsiteX69" fmla="*/ 214249 w 497059"/>
              <a:gd name="connsiteY69" fmla="*/ 85699 h 462780"/>
              <a:gd name="connsiteX70" fmla="*/ 222819 w 497059"/>
              <a:gd name="connsiteY70" fmla="*/ 94269 h 462780"/>
              <a:gd name="connsiteX71" fmla="*/ 162829 w 497059"/>
              <a:gd name="connsiteY71" fmla="*/ 154259 h 462780"/>
              <a:gd name="connsiteX72" fmla="*/ 154258 w 497059"/>
              <a:gd name="connsiteY72" fmla="*/ 145690 h 462780"/>
              <a:gd name="connsiteX73" fmla="*/ 162828 w 497059"/>
              <a:gd name="connsiteY73" fmla="*/ 137119 h 462780"/>
              <a:gd name="connsiteX74" fmla="*/ 205678 w 497059"/>
              <a:gd name="connsiteY74" fmla="*/ 94269 h 462780"/>
              <a:gd name="connsiteX75" fmla="*/ 214249 w 497059"/>
              <a:gd name="connsiteY75" fmla="*/ 85699 h 462780"/>
              <a:gd name="connsiteX76" fmla="*/ 354797 w 497059"/>
              <a:gd name="connsiteY76" fmla="*/ 69416 h 462780"/>
              <a:gd name="connsiteX77" fmla="*/ 359939 w 497059"/>
              <a:gd name="connsiteY77" fmla="*/ 77129 h 462780"/>
              <a:gd name="connsiteX78" fmla="*/ 359939 w 497059"/>
              <a:gd name="connsiteY78" fmla="*/ 129407 h 462780"/>
              <a:gd name="connsiteX79" fmla="*/ 455066 w 497059"/>
              <a:gd name="connsiteY79" fmla="*/ 233961 h 462780"/>
              <a:gd name="connsiteX80" fmla="*/ 462779 w 497059"/>
              <a:gd name="connsiteY80" fmla="*/ 239960 h 462780"/>
              <a:gd name="connsiteX81" fmla="*/ 471350 w 497059"/>
              <a:gd name="connsiteY81" fmla="*/ 239960 h 462780"/>
              <a:gd name="connsiteX82" fmla="*/ 497059 w 497059"/>
              <a:gd name="connsiteY82" fmla="*/ 265671 h 462780"/>
              <a:gd name="connsiteX83" fmla="*/ 497059 w 497059"/>
              <a:gd name="connsiteY83" fmla="*/ 299951 h 462780"/>
              <a:gd name="connsiteX84" fmla="*/ 471349 w 497059"/>
              <a:gd name="connsiteY84" fmla="*/ 325661 h 462780"/>
              <a:gd name="connsiteX85" fmla="*/ 462778 w 497059"/>
              <a:gd name="connsiteY85" fmla="*/ 325661 h 462780"/>
              <a:gd name="connsiteX86" fmla="*/ 455065 w 497059"/>
              <a:gd name="connsiteY86" fmla="*/ 331660 h 462780"/>
              <a:gd name="connsiteX87" fmla="*/ 419928 w 497059"/>
              <a:gd name="connsiteY87" fmla="*/ 390792 h 462780"/>
              <a:gd name="connsiteX88" fmla="*/ 428499 w 497059"/>
              <a:gd name="connsiteY88" fmla="*/ 417359 h 462780"/>
              <a:gd name="connsiteX89" fmla="*/ 425928 w 497059"/>
              <a:gd name="connsiteY89" fmla="*/ 425929 h 462780"/>
              <a:gd name="connsiteX90" fmla="*/ 391648 w 497059"/>
              <a:gd name="connsiteY90" fmla="*/ 460209 h 462780"/>
              <a:gd name="connsiteX91" fmla="*/ 385650 w 497059"/>
              <a:gd name="connsiteY91" fmla="*/ 462780 h 462780"/>
              <a:gd name="connsiteX92" fmla="*/ 379651 w 497059"/>
              <a:gd name="connsiteY92" fmla="*/ 460209 h 462780"/>
              <a:gd name="connsiteX93" fmla="*/ 357369 w 497059"/>
              <a:gd name="connsiteY93" fmla="*/ 437927 h 462780"/>
              <a:gd name="connsiteX94" fmla="*/ 248530 w 497059"/>
              <a:gd name="connsiteY94" fmla="*/ 462780 h 462780"/>
              <a:gd name="connsiteX95" fmla="*/ 139691 w 497059"/>
              <a:gd name="connsiteY95" fmla="*/ 437927 h 462780"/>
              <a:gd name="connsiteX96" fmla="*/ 117409 w 497059"/>
              <a:gd name="connsiteY96" fmla="*/ 460209 h 462780"/>
              <a:gd name="connsiteX97" fmla="*/ 105411 w 497059"/>
              <a:gd name="connsiteY97" fmla="*/ 460209 h 462780"/>
              <a:gd name="connsiteX98" fmla="*/ 71131 w 497059"/>
              <a:gd name="connsiteY98" fmla="*/ 425929 h 462780"/>
              <a:gd name="connsiteX99" fmla="*/ 68560 w 497059"/>
              <a:gd name="connsiteY99" fmla="*/ 417359 h 462780"/>
              <a:gd name="connsiteX100" fmla="*/ 76273 w 497059"/>
              <a:gd name="connsiteY100" fmla="*/ 390791 h 462780"/>
              <a:gd name="connsiteX101" fmla="*/ 34281 w 497059"/>
              <a:gd name="connsiteY101" fmla="*/ 290522 h 462780"/>
              <a:gd name="connsiteX102" fmla="*/ 11998 w 497059"/>
              <a:gd name="connsiteY102" fmla="*/ 280238 h 462780"/>
              <a:gd name="connsiteX103" fmla="*/ 0 w 497059"/>
              <a:gd name="connsiteY103" fmla="*/ 248529 h 462780"/>
              <a:gd name="connsiteX104" fmla="*/ 0 w 497059"/>
              <a:gd name="connsiteY104" fmla="*/ 214250 h 462780"/>
              <a:gd name="connsiteX105" fmla="*/ 11141 w 497059"/>
              <a:gd name="connsiteY105" fmla="*/ 183397 h 462780"/>
              <a:gd name="connsiteX106" fmla="*/ 42850 w 497059"/>
              <a:gd name="connsiteY106" fmla="*/ 171399 h 462780"/>
              <a:gd name="connsiteX107" fmla="*/ 51420 w 497059"/>
              <a:gd name="connsiteY107" fmla="*/ 179969 h 462780"/>
              <a:gd name="connsiteX108" fmla="*/ 42850 w 497059"/>
              <a:gd name="connsiteY108" fmla="*/ 188540 h 462780"/>
              <a:gd name="connsiteX109" fmla="*/ 23140 w 497059"/>
              <a:gd name="connsiteY109" fmla="*/ 194538 h 462780"/>
              <a:gd name="connsiteX110" fmla="*/ 17141 w 497059"/>
              <a:gd name="connsiteY110" fmla="*/ 213393 h 462780"/>
              <a:gd name="connsiteX111" fmla="*/ 17141 w 497059"/>
              <a:gd name="connsiteY111" fmla="*/ 214250 h 462780"/>
              <a:gd name="connsiteX112" fmla="*/ 17141 w 497059"/>
              <a:gd name="connsiteY112" fmla="*/ 248529 h 462780"/>
              <a:gd name="connsiteX113" fmla="*/ 23997 w 497059"/>
              <a:gd name="connsiteY113" fmla="*/ 268240 h 462780"/>
              <a:gd name="connsiteX114" fmla="*/ 34281 w 497059"/>
              <a:gd name="connsiteY114" fmla="*/ 274239 h 462780"/>
              <a:gd name="connsiteX115" fmla="*/ 75416 w 497059"/>
              <a:gd name="connsiteY115" fmla="*/ 176541 h 462780"/>
              <a:gd name="connsiteX116" fmla="*/ 81415 w 497059"/>
              <a:gd name="connsiteY116" fmla="*/ 173970 h 462780"/>
              <a:gd name="connsiteX117" fmla="*/ 87414 w 497059"/>
              <a:gd name="connsiteY117" fmla="*/ 176541 h 462780"/>
              <a:gd name="connsiteX118" fmla="*/ 162830 w 497059"/>
              <a:gd name="connsiteY118" fmla="*/ 205679 h 462780"/>
              <a:gd name="connsiteX119" fmla="*/ 273383 w 497059"/>
              <a:gd name="connsiteY119" fmla="*/ 112266 h 462780"/>
              <a:gd name="connsiteX120" fmla="*/ 282810 w 497059"/>
              <a:gd name="connsiteY120" fmla="*/ 105410 h 462780"/>
              <a:gd name="connsiteX121" fmla="*/ 306805 w 497059"/>
              <a:gd name="connsiteY121" fmla="*/ 109695 h 462780"/>
              <a:gd name="connsiteX122" fmla="*/ 345370 w 497059"/>
              <a:gd name="connsiteY122" fmla="*/ 71130 h 462780"/>
              <a:gd name="connsiteX123" fmla="*/ 354797 w 497059"/>
              <a:gd name="connsiteY123" fmla="*/ 69416 h 462780"/>
              <a:gd name="connsiteX124" fmla="*/ 162830 w 497059"/>
              <a:gd name="connsiteY124" fmla="*/ 17139 h 462780"/>
              <a:gd name="connsiteX125" fmla="*/ 85700 w 497059"/>
              <a:gd name="connsiteY125" fmla="*/ 94269 h 462780"/>
              <a:gd name="connsiteX126" fmla="*/ 162830 w 497059"/>
              <a:gd name="connsiteY126" fmla="*/ 171398 h 462780"/>
              <a:gd name="connsiteX127" fmla="*/ 239959 w 497059"/>
              <a:gd name="connsiteY127" fmla="*/ 94269 h 462780"/>
              <a:gd name="connsiteX128" fmla="*/ 162830 w 497059"/>
              <a:gd name="connsiteY128" fmla="*/ 17139 h 462780"/>
              <a:gd name="connsiteX129" fmla="*/ 162830 w 497059"/>
              <a:gd name="connsiteY129" fmla="*/ 0 h 462780"/>
              <a:gd name="connsiteX130" fmla="*/ 257099 w 497059"/>
              <a:gd name="connsiteY130" fmla="*/ 94270 h 462780"/>
              <a:gd name="connsiteX131" fmla="*/ 162830 w 497059"/>
              <a:gd name="connsiteY131" fmla="*/ 188539 h 462780"/>
              <a:gd name="connsiteX132" fmla="*/ 68560 w 497059"/>
              <a:gd name="connsiteY132" fmla="*/ 94270 h 462780"/>
              <a:gd name="connsiteX133" fmla="*/ 162830 w 497059"/>
              <a:gd name="connsiteY133" fmla="*/ 0 h 46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97059" h="462780">
                <a:moveTo>
                  <a:pt x="276811" y="276810"/>
                </a:moveTo>
                <a:cubicBezTo>
                  <a:pt x="280239" y="273382"/>
                  <a:pt x="285381" y="273382"/>
                  <a:pt x="288808" y="276810"/>
                </a:cubicBezTo>
                <a:cubicBezTo>
                  <a:pt x="292236" y="280238"/>
                  <a:pt x="292236" y="285380"/>
                  <a:pt x="288808" y="288808"/>
                </a:cubicBezTo>
                <a:lnTo>
                  <a:pt x="254528" y="323088"/>
                </a:lnTo>
                <a:cubicBezTo>
                  <a:pt x="252815" y="324802"/>
                  <a:pt x="250243" y="325659"/>
                  <a:pt x="248530" y="325659"/>
                </a:cubicBezTo>
                <a:cubicBezTo>
                  <a:pt x="246816" y="325659"/>
                  <a:pt x="244245" y="324802"/>
                  <a:pt x="242531" y="323088"/>
                </a:cubicBezTo>
                <a:cubicBezTo>
                  <a:pt x="239103" y="319660"/>
                  <a:pt x="239103" y="314518"/>
                  <a:pt x="242531" y="311090"/>
                </a:cubicBezTo>
                <a:close/>
                <a:moveTo>
                  <a:pt x="77129" y="274239"/>
                </a:moveTo>
                <a:cubicBezTo>
                  <a:pt x="82272" y="274239"/>
                  <a:pt x="85700" y="277667"/>
                  <a:pt x="85700" y="282809"/>
                </a:cubicBezTo>
                <a:cubicBezTo>
                  <a:pt x="85700" y="352227"/>
                  <a:pt x="160259" y="411360"/>
                  <a:pt x="248530" y="411360"/>
                </a:cubicBezTo>
                <a:cubicBezTo>
                  <a:pt x="253672" y="411360"/>
                  <a:pt x="257100" y="414788"/>
                  <a:pt x="257099" y="419929"/>
                </a:cubicBezTo>
                <a:cubicBezTo>
                  <a:pt x="257099" y="425071"/>
                  <a:pt x="253671" y="428499"/>
                  <a:pt x="248529" y="428499"/>
                </a:cubicBezTo>
                <a:cubicBezTo>
                  <a:pt x="150831" y="428499"/>
                  <a:pt x="68559" y="361654"/>
                  <a:pt x="68559" y="282809"/>
                </a:cubicBezTo>
                <a:cubicBezTo>
                  <a:pt x="68559" y="277667"/>
                  <a:pt x="71987" y="274239"/>
                  <a:pt x="77129" y="274239"/>
                </a:cubicBezTo>
                <a:close/>
                <a:moveTo>
                  <a:pt x="276810" y="242531"/>
                </a:moveTo>
                <a:cubicBezTo>
                  <a:pt x="280238" y="239103"/>
                  <a:pt x="285381" y="239103"/>
                  <a:pt x="288808" y="242531"/>
                </a:cubicBezTo>
                <a:cubicBezTo>
                  <a:pt x="292236" y="245959"/>
                  <a:pt x="292236" y="251101"/>
                  <a:pt x="288808" y="254529"/>
                </a:cubicBezTo>
                <a:lnTo>
                  <a:pt x="220247" y="323090"/>
                </a:lnTo>
                <a:cubicBezTo>
                  <a:pt x="218534" y="324803"/>
                  <a:pt x="215963" y="325660"/>
                  <a:pt x="214249" y="325660"/>
                </a:cubicBezTo>
                <a:cubicBezTo>
                  <a:pt x="212535" y="325660"/>
                  <a:pt x="209964" y="324804"/>
                  <a:pt x="208250" y="323090"/>
                </a:cubicBezTo>
                <a:cubicBezTo>
                  <a:pt x="204822" y="319662"/>
                  <a:pt x="204822" y="314519"/>
                  <a:pt x="208250" y="311091"/>
                </a:cubicBezTo>
                <a:close/>
                <a:moveTo>
                  <a:pt x="242530" y="242531"/>
                </a:moveTo>
                <a:cubicBezTo>
                  <a:pt x="245958" y="239103"/>
                  <a:pt x="251100" y="239103"/>
                  <a:pt x="254528" y="242531"/>
                </a:cubicBezTo>
                <a:cubicBezTo>
                  <a:pt x="257956" y="245959"/>
                  <a:pt x="257956" y="251101"/>
                  <a:pt x="254528" y="254529"/>
                </a:cubicBezTo>
                <a:lnTo>
                  <a:pt x="220248" y="288809"/>
                </a:lnTo>
                <a:cubicBezTo>
                  <a:pt x="218535" y="290523"/>
                  <a:pt x="216820" y="291380"/>
                  <a:pt x="214250" y="291380"/>
                </a:cubicBezTo>
                <a:cubicBezTo>
                  <a:pt x="211678" y="291380"/>
                  <a:pt x="209964" y="290523"/>
                  <a:pt x="208250" y="288809"/>
                </a:cubicBezTo>
                <a:cubicBezTo>
                  <a:pt x="204822" y="285381"/>
                  <a:pt x="204822" y="280239"/>
                  <a:pt x="208250" y="276811"/>
                </a:cubicBezTo>
                <a:close/>
                <a:moveTo>
                  <a:pt x="368509" y="222819"/>
                </a:moveTo>
                <a:cubicBezTo>
                  <a:pt x="363367" y="222819"/>
                  <a:pt x="359939" y="226247"/>
                  <a:pt x="359939" y="231389"/>
                </a:cubicBezTo>
                <a:cubicBezTo>
                  <a:pt x="359939" y="236532"/>
                  <a:pt x="363367" y="239960"/>
                  <a:pt x="368509" y="239960"/>
                </a:cubicBezTo>
                <a:cubicBezTo>
                  <a:pt x="373652" y="239960"/>
                  <a:pt x="377080" y="236532"/>
                  <a:pt x="377080" y="231389"/>
                </a:cubicBezTo>
                <a:cubicBezTo>
                  <a:pt x="377080" y="226247"/>
                  <a:pt x="373652" y="222819"/>
                  <a:pt x="368509" y="222819"/>
                </a:cubicBezTo>
                <a:close/>
                <a:moveTo>
                  <a:pt x="368509" y="205679"/>
                </a:moveTo>
                <a:cubicBezTo>
                  <a:pt x="383078" y="205679"/>
                  <a:pt x="394219" y="216820"/>
                  <a:pt x="394219" y="231389"/>
                </a:cubicBezTo>
                <a:cubicBezTo>
                  <a:pt x="394219" y="245958"/>
                  <a:pt x="383078" y="257099"/>
                  <a:pt x="368509" y="257099"/>
                </a:cubicBezTo>
                <a:cubicBezTo>
                  <a:pt x="353940" y="257099"/>
                  <a:pt x="342799" y="245958"/>
                  <a:pt x="342799" y="231389"/>
                </a:cubicBezTo>
                <a:cubicBezTo>
                  <a:pt x="342799" y="216820"/>
                  <a:pt x="353940" y="205679"/>
                  <a:pt x="368509" y="205679"/>
                </a:cubicBezTo>
                <a:close/>
                <a:moveTo>
                  <a:pt x="342802" y="97698"/>
                </a:moveTo>
                <a:lnTo>
                  <a:pt x="315378" y="125122"/>
                </a:lnTo>
                <a:cubicBezTo>
                  <a:pt x="312806" y="127692"/>
                  <a:pt x="309378" y="128550"/>
                  <a:pt x="306807" y="127692"/>
                </a:cubicBezTo>
                <a:cubicBezTo>
                  <a:pt x="300808" y="125978"/>
                  <a:pt x="294809" y="124264"/>
                  <a:pt x="287953" y="123407"/>
                </a:cubicBezTo>
                <a:cubicBezTo>
                  <a:pt x="274241" y="181684"/>
                  <a:pt x="222821" y="222819"/>
                  <a:pt x="162831" y="222819"/>
                </a:cubicBezTo>
                <a:cubicBezTo>
                  <a:pt x="133693" y="222819"/>
                  <a:pt x="106268" y="212535"/>
                  <a:pt x="83129" y="194538"/>
                </a:cubicBezTo>
                <a:cubicBezTo>
                  <a:pt x="62562" y="221105"/>
                  <a:pt x="51420" y="251100"/>
                  <a:pt x="51420" y="282809"/>
                </a:cubicBezTo>
                <a:cubicBezTo>
                  <a:pt x="51420" y="319660"/>
                  <a:pt x="65989" y="353940"/>
                  <a:pt x="92556" y="382221"/>
                </a:cubicBezTo>
                <a:cubicBezTo>
                  <a:pt x="94271" y="384793"/>
                  <a:pt x="95128" y="388221"/>
                  <a:pt x="94271" y="390791"/>
                </a:cubicBezTo>
                <a:lnTo>
                  <a:pt x="86557" y="417358"/>
                </a:lnTo>
                <a:lnTo>
                  <a:pt x="111410" y="442211"/>
                </a:lnTo>
                <a:lnTo>
                  <a:pt x="131978" y="421643"/>
                </a:lnTo>
                <a:cubicBezTo>
                  <a:pt x="133692" y="419930"/>
                  <a:pt x="135406" y="419072"/>
                  <a:pt x="137977" y="419072"/>
                </a:cubicBezTo>
                <a:cubicBezTo>
                  <a:pt x="139691" y="419072"/>
                  <a:pt x="141405" y="419072"/>
                  <a:pt x="142262" y="419930"/>
                </a:cubicBezTo>
                <a:cubicBezTo>
                  <a:pt x="173971" y="437070"/>
                  <a:pt x="210822" y="445640"/>
                  <a:pt x="248530" y="445640"/>
                </a:cubicBezTo>
                <a:cubicBezTo>
                  <a:pt x="286238" y="445640"/>
                  <a:pt x="323089" y="437070"/>
                  <a:pt x="354798" y="419929"/>
                </a:cubicBezTo>
                <a:cubicBezTo>
                  <a:pt x="358226" y="418215"/>
                  <a:pt x="362511" y="419072"/>
                  <a:pt x="365082" y="421643"/>
                </a:cubicBezTo>
                <a:lnTo>
                  <a:pt x="385650" y="442211"/>
                </a:lnTo>
                <a:lnTo>
                  <a:pt x="410503" y="417358"/>
                </a:lnTo>
                <a:lnTo>
                  <a:pt x="402789" y="390791"/>
                </a:lnTo>
                <a:cubicBezTo>
                  <a:pt x="401933" y="387364"/>
                  <a:pt x="402789" y="384792"/>
                  <a:pt x="404504" y="382221"/>
                </a:cubicBezTo>
                <a:cubicBezTo>
                  <a:pt x="419929" y="365081"/>
                  <a:pt x="431928" y="346227"/>
                  <a:pt x="438784" y="325659"/>
                </a:cubicBezTo>
                <a:cubicBezTo>
                  <a:pt x="442212" y="315375"/>
                  <a:pt x="451638" y="308519"/>
                  <a:pt x="462779" y="308519"/>
                </a:cubicBezTo>
                <a:lnTo>
                  <a:pt x="471350" y="308519"/>
                </a:lnTo>
                <a:cubicBezTo>
                  <a:pt x="476492" y="308519"/>
                  <a:pt x="479920" y="305091"/>
                  <a:pt x="479922" y="299950"/>
                </a:cubicBezTo>
                <a:cubicBezTo>
                  <a:pt x="479922" y="299950"/>
                  <a:pt x="479922" y="265670"/>
                  <a:pt x="479922" y="265670"/>
                </a:cubicBezTo>
                <a:cubicBezTo>
                  <a:pt x="479922" y="260528"/>
                  <a:pt x="476494" y="257100"/>
                  <a:pt x="471352" y="257100"/>
                </a:cubicBezTo>
                <a:lnTo>
                  <a:pt x="462781" y="257100"/>
                </a:lnTo>
                <a:cubicBezTo>
                  <a:pt x="451640" y="257100"/>
                  <a:pt x="442214" y="250244"/>
                  <a:pt x="438786" y="239960"/>
                </a:cubicBezTo>
                <a:cubicBezTo>
                  <a:pt x="425074" y="198824"/>
                  <a:pt x="392508" y="163687"/>
                  <a:pt x="347944" y="142262"/>
                </a:cubicBezTo>
                <a:cubicBezTo>
                  <a:pt x="344516" y="140548"/>
                  <a:pt x="342802" y="137977"/>
                  <a:pt x="342802" y="134549"/>
                </a:cubicBezTo>
                <a:close/>
                <a:moveTo>
                  <a:pt x="214249" y="85699"/>
                </a:moveTo>
                <a:cubicBezTo>
                  <a:pt x="219391" y="85699"/>
                  <a:pt x="222819" y="89127"/>
                  <a:pt x="222819" y="94269"/>
                </a:cubicBezTo>
                <a:cubicBezTo>
                  <a:pt x="222819" y="127693"/>
                  <a:pt x="196253" y="154259"/>
                  <a:pt x="162829" y="154259"/>
                </a:cubicBezTo>
                <a:cubicBezTo>
                  <a:pt x="157688" y="154259"/>
                  <a:pt x="154260" y="150831"/>
                  <a:pt x="154258" y="145690"/>
                </a:cubicBezTo>
                <a:cubicBezTo>
                  <a:pt x="154258" y="140547"/>
                  <a:pt x="157686" y="137119"/>
                  <a:pt x="162828" y="137119"/>
                </a:cubicBezTo>
                <a:cubicBezTo>
                  <a:pt x="186824" y="137119"/>
                  <a:pt x="205678" y="118265"/>
                  <a:pt x="205678" y="94269"/>
                </a:cubicBezTo>
                <a:cubicBezTo>
                  <a:pt x="205678" y="89127"/>
                  <a:pt x="209106" y="85699"/>
                  <a:pt x="214249" y="85699"/>
                </a:cubicBezTo>
                <a:close/>
                <a:moveTo>
                  <a:pt x="354797" y="69416"/>
                </a:moveTo>
                <a:cubicBezTo>
                  <a:pt x="358225" y="70273"/>
                  <a:pt x="359939" y="73701"/>
                  <a:pt x="359939" y="77129"/>
                </a:cubicBezTo>
                <a:lnTo>
                  <a:pt x="359939" y="129407"/>
                </a:lnTo>
                <a:cubicBezTo>
                  <a:pt x="402789" y="152546"/>
                  <a:pt x="440497" y="191111"/>
                  <a:pt x="455066" y="233961"/>
                </a:cubicBezTo>
                <a:cubicBezTo>
                  <a:pt x="455923" y="237389"/>
                  <a:pt x="459351" y="239960"/>
                  <a:pt x="462779" y="239960"/>
                </a:cubicBezTo>
                <a:lnTo>
                  <a:pt x="471350" y="239960"/>
                </a:lnTo>
                <a:cubicBezTo>
                  <a:pt x="485919" y="239960"/>
                  <a:pt x="497060" y="251100"/>
                  <a:pt x="497059" y="265671"/>
                </a:cubicBezTo>
                <a:lnTo>
                  <a:pt x="497059" y="299951"/>
                </a:lnTo>
                <a:cubicBezTo>
                  <a:pt x="497059" y="314520"/>
                  <a:pt x="485918" y="325661"/>
                  <a:pt x="471349" y="325661"/>
                </a:cubicBezTo>
                <a:lnTo>
                  <a:pt x="462778" y="325661"/>
                </a:lnTo>
                <a:cubicBezTo>
                  <a:pt x="459350" y="325661"/>
                  <a:pt x="455922" y="328232"/>
                  <a:pt x="455065" y="331660"/>
                </a:cubicBezTo>
                <a:cubicBezTo>
                  <a:pt x="447352" y="353085"/>
                  <a:pt x="436211" y="372795"/>
                  <a:pt x="419928" y="390792"/>
                </a:cubicBezTo>
                <a:lnTo>
                  <a:pt x="428499" y="417359"/>
                </a:lnTo>
                <a:cubicBezTo>
                  <a:pt x="429356" y="420787"/>
                  <a:pt x="428499" y="423359"/>
                  <a:pt x="425928" y="425929"/>
                </a:cubicBezTo>
                <a:lnTo>
                  <a:pt x="391648" y="460209"/>
                </a:lnTo>
                <a:cubicBezTo>
                  <a:pt x="389935" y="461923"/>
                  <a:pt x="387364" y="462780"/>
                  <a:pt x="385650" y="462780"/>
                </a:cubicBezTo>
                <a:cubicBezTo>
                  <a:pt x="383936" y="462780"/>
                  <a:pt x="381365" y="461924"/>
                  <a:pt x="379651" y="460209"/>
                </a:cubicBezTo>
                <a:lnTo>
                  <a:pt x="357369" y="437927"/>
                </a:lnTo>
                <a:cubicBezTo>
                  <a:pt x="323946" y="454209"/>
                  <a:pt x="287095" y="462780"/>
                  <a:pt x="248530" y="462780"/>
                </a:cubicBezTo>
                <a:cubicBezTo>
                  <a:pt x="209965" y="462780"/>
                  <a:pt x="173115" y="454209"/>
                  <a:pt x="139691" y="437927"/>
                </a:cubicBezTo>
                <a:lnTo>
                  <a:pt x="117409" y="460209"/>
                </a:lnTo>
                <a:cubicBezTo>
                  <a:pt x="113981" y="463637"/>
                  <a:pt x="108839" y="463637"/>
                  <a:pt x="105411" y="460209"/>
                </a:cubicBezTo>
                <a:lnTo>
                  <a:pt x="71131" y="425929"/>
                </a:lnTo>
                <a:cubicBezTo>
                  <a:pt x="68560" y="423358"/>
                  <a:pt x="67703" y="420787"/>
                  <a:pt x="68560" y="417359"/>
                </a:cubicBezTo>
                <a:lnTo>
                  <a:pt x="76273" y="390791"/>
                </a:lnTo>
                <a:cubicBezTo>
                  <a:pt x="50563" y="361653"/>
                  <a:pt x="35995" y="326516"/>
                  <a:pt x="34281" y="290522"/>
                </a:cubicBezTo>
                <a:cubicBezTo>
                  <a:pt x="28281" y="289665"/>
                  <a:pt x="18854" y="287094"/>
                  <a:pt x="11998" y="280238"/>
                </a:cubicBezTo>
                <a:cubicBezTo>
                  <a:pt x="4285" y="272525"/>
                  <a:pt x="0" y="262241"/>
                  <a:pt x="0" y="248529"/>
                </a:cubicBezTo>
                <a:lnTo>
                  <a:pt x="0" y="214250"/>
                </a:lnTo>
                <a:cubicBezTo>
                  <a:pt x="0" y="211679"/>
                  <a:pt x="0" y="195395"/>
                  <a:pt x="11141" y="183397"/>
                </a:cubicBezTo>
                <a:cubicBezTo>
                  <a:pt x="18854" y="175684"/>
                  <a:pt x="29138" y="171399"/>
                  <a:pt x="42850" y="171399"/>
                </a:cubicBezTo>
                <a:cubicBezTo>
                  <a:pt x="47993" y="171399"/>
                  <a:pt x="51420" y="174827"/>
                  <a:pt x="51420" y="179969"/>
                </a:cubicBezTo>
                <a:cubicBezTo>
                  <a:pt x="51420" y="185112"/>
                  <a:pt x="47993" y="188540"/>
                  <a:pt x="42850" y="188540"/>
                </a:cubicBezTo>
                <a:cubicBezTo>
                  <a:pt x="34281" y="188540"/>
                  <a:pt x="27425" y="191110"/>
                  <a:pt x="23140" y="194538"/>
                </a:cubicBezTo>
                <a:cubicBezTo>
                  <a:pt x="17141" y="202251"/>
                  <a:pt x="17141" y="212535"/>
                  <a:pt x="17141" y="213393"/>
                </a:cubicBezTo>
                <a:cubicBezTo>
                  <a:pt x="17141" y="214250"/>
                  <a:pt x="17141" y="214250"/>
                  <a:pt x="17141" y="214250"/>
                </a:cubicBezTo>
                <a:lnTo>
                  <a:pt x="17141" y="248529"/>
                </a:lnTo>
                <a:cubicBezTo>
                  <a:pt x="17141" y="257099"/>
                  <a:pt x="19712" y="263955"/>
                  <a:pt x="23997" y="268240"/>
                </a:cubicBezTo>
                <a:cubicBezTo>
                  <a:pt x="26567" y="271668"/>
                  <a:pt x="30853" y="273381"/>
                  <a:pt x="34281" y="274239"/>
                </a:cubicBezTo>
                <a:cubicBezTo>
                  <a:pt x="36851" y="239102"/>
                  <a:pt x="50563" y="205679"/>
                  <a:pt x="75416" y="176541"/>
                </a:cubicBezTo>
                <a:cubicBezTo>
                  <a:pt x="77130" y="174828"/>
                  <a:pt x="78844" y="173970"/>
                  <a:pt x="81415" y="173970"/>
                </a:cubicBezTo>
                <a:cubicBezTo>
                  <a:pt x="83128" y="173970"/>
                  <a:pt x="85699" y="174827"/>
                  <a:pt x="87414" y="176541"/>
                </a:cubicBezTo>
                <a:cubicBezTo>
                  <a:pt x="107981" y="195395"/>
                  <a:pt x="134549" y="205679"/>
                  <a:pt x="162830" y="205679"/>
                </a:cubicBezTo>
                <a:cubicBezTo>
                  <a:pt x="217678" y="205679"/>
                  <a:pt x="263956" y="166257"/>
                  <a:pt x="273383" y="112266"/>
                </a:cubicBezTo>
                <a:cubicBezTo>
                  <a:pt x="274239" y="107981"/>
                  <a:pt x="278524" y="104553"/>
                  <a:pt x="282810" y="105410"/>
                </a:cubicBezTo>
                <a:cubicBezTo>
                  <a:pt x="290523" y="106267"/>
                  <a:pt x="299092" y="107981"/>
                  <a:pt x="306805" y="109695"/>
                </a:cubicBezTo>
                <a:lnTo>
                  <a:pt x="345370" y="71130"/>
                </a:lnTo>
                <a:cubicBezTo>
                  <a:pt x="347941" y="68559"/>
                  <a:pt x="351369" y="67701"/>
                  <a:pt x="354797" y="69416"/>
                </a:cubicBezTo>
                <a:close/>
                <a:moveTo>
                  <a:pt x="162830" y="17139"/>
                </a:moveTo>
                <a:cubicBezTo>
                  <a:pt x="119979" y="17139"/>
                  <a:pt x="85700" y="51419"/>
                  <a:pt x="85700" y="94269"/>
                </a:cubicBezTo>
                <a:cubicBezTo>
                  <a:pt x="85700" y="137119"/>
                  <a:pt x="119979" y="171398"/>
                  <a:pt x="162830" y="171398"/>
                </a:cubicBezTo>
                <a:cubicBezTo>
                  <a:pt x="205680" y="171398"/>
                  <a:pt x="239959" y="137119"/>
                  <a:pt x="239959" y="94269"/>
                </a:cubicBezTo>
                <a:cubicBezTo>
                  <a:pt x="239959" y="51419"/>
                  <a:pt x="205680" y="17139"/>
                  <a:pt x="162830" y="17139"/>
                </a:cubicBezTo>
                <a:close/>
                <a:moveTo>
                  <a:pt x="162830" y="0"/>
                </a:moveTo>
                <a:cubicBezTo>
                  <a:pt x="215106" y="0"/>
                  <a:pt x="257099" y="41993"/>
                  <a:pt x="257099" y="94270"/>
                </a:cubicBezTo>
                <a:cubicBezTo>
                  <a:pt x="257099" y="146546"/>
                  <a:pt x="215106" y="188539"/>
                  <a:pt x="162830" y="188539"/>
                </a:cubicBezTo>
                <a:cubicBezTo>
                  <a:pt x="110553" y="188539"/>
                  <a:pt x="68560" y="146547"/>
                  <a:pt x="68560" y="94270"/>
                </a:cubicBezTo>
                <a:cubicBezTo>
                  <a:pt x="68560" y="41992"/>
                  <a:pt x="110553" y="0"/>
                  <a:pt x="162830"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1799"/>
          </a:p>
        </p:txBody>
      </p:sp>
      <p:sp>
        <p:nvSpPr>
          <p:cNvPr id="30" name="Icon 46">
            <a:extLst>
              <a:ext uri="{FF2B5EF4-FFF2-40B4-BE49-F238E27FC236}">
                <a16:creationId xmlns:a16="http://schemas.microsoft.com/office/drawing/2014/main" id="{5FB59580-71CB-486A-B8EE-E33595F4DD76}"/>
              </a:ext>
            </a:extLst>
          </p:cNvPr>
          <p:cNvSpPr/>
          <p:nvPr userDrawn="1"/>
        </p:nvSpPr>
        <p:spPr>
          <a:xfrm>
            <a:off x="7129775" y="5073182"/>
            <a:ext cx="497125" cy="497060"/>
          </a:xfrm>
          <a:custGeom>
            <a:avLst/>
            <a:gdLst>
              <a:gd name="connsiteX0" fmla="*/ 345371 w 497060"/>
              <a:gd name="connsiteY0" fmla="*/ 345371 h 497060"/>
              <a:gd name="connsiteX1" fmla="*/ 357368 w 497060"/>
              <a:gd name="connsiteY1" fmla="*/ 345371 h 497060"/>
              <a:gd name="connsiteX2" fmla="*/ 391648 w 497060"/>
              <a:gd name="connsiteY2" fmla="*/ 379651 h 497060"/>
              <a:gd name="connsiteX3" fmla="*/ 391648 w 497060"/>
              <a:gd name="connsiteY3" fmla="*/ 391649 h 497060"/>
              <a:gd name="connsiteX4" fmla="*/ 385649 w 497060"/>
              <a:gd name="connsiteY4" fmla="*/ 394220 h 497060"/>
              <a:gd name="connsiteX5" fmla="*/ 379651 w 497060"/>
              <a:gd name="connsiteY5" fmla="*/ 391649 h 497060"/>
              <a:gd name="connsiteX6" fmla="*/ 345371 w 497060"/>
              <a:gd name="connsiteY6" fmla="*/ 357369 h 497060"/>
              <a:gd name="connsiteX7" fmla="*/ 345371 w 497060"/>
              <a:gd name="connsiteY7" fmla="*/ 345371 h 497060"/>
              <a:gd name="connsiteX8" fmla="*/ 77129 w 497060"/>
              <a:gd name="connsiteY8" fmla="*/ 239959 h 497060"/>
              <a:gd name="connsiteX9" fmla="*/ 111409 w 497060"/>
              <a:gd name="connsiteY9" fmla="*/ 239959 h 497060"/>
              <a:gd name="connsiteX10" fmla="*/ 119979 w 497060"/>
              <a:gd name="connsiteY10" fmla="*/ 248529 h 497060"/>
              <a:gd name="connsiteX11" fmla="*/ 248530 w 497060"/>
              <a:gd name="connsiteY11" fmla="*/ 377080 h 497060"/>
              <a:gd name="connsiteX12" fmla="*/ 257956 w 497060"/>
              <a:gd name="connsiteY12" fmla="*/ 385651 h 497060"/>
              <a:gd name="connsiteX13" fmla="*/ 257956 w 497060"/>
              <a:gd name="connsiteY13" fmla="*/ 419931 h 497060"/>
              <a:gd name="connsiteX14" fmla="*/ 249386 w 497060"/>
              <a:gd name="connsiteY14" fmla="*/ 428501 h 497060"/>
              <a:gd name="connsiteX15" fmla="*/ 240816 w 497060"/>
              <a:gd name="connsiteY15" fmla="*/ 419931 h 497060"/>
              <a:gd name="connsiteX16" fmla="*/ 240816 w 497060"/>
              <a:gd name="connsiteY16" fmla="*/ 394220 h 497060"/>
              <a:gd name="connsiteX17" fmla="*/ 152545 w 497060"/>
              <a:gd name="connsiteY17" fmla="*/ 357369 h 497060"/>
              <a:gd name="connsiteX18" fmla="*/ 118265 w 497060"/>
              <a:gd name="connsiteY18" fmla="*/ 391649 h 497060"/>
              <a:gd name="connsiteX19" fmla="*/ 112266 w 497060"/>
              <a:gd name="connsiteY19" fmla="*/ 394219 h 497060"/>
              <a:gd name="connsiteX20" fmla="*/ 106268 w 497060"/>
              <a:gd name="connsiteY20" fmla="*/ 391649 h 497060"/>
              <a:gd name="connsiteX21" fmla="*/ 106268 w 497060"/>
              <a:gd name="connsiteY21" fmla="*/ 379650 h 497060"/>
              <a:gd name="connsiteX22" fmla="*/ 140547 w 497060"/>
              <a:gd name="connsiteY22" fmla="*/ 345371 h 497060"/>
              <a:gd name="connsiteX23" fmla="*/ 103696 w 497060"/>
              <a:gd name="connsiteY23" fmla="*/ 257100 h 497060"/>
              <a:gd name="connsiteX24" fmla="*/ 77129 w 497060"/>
              <a:gd name="connsiteY24" fmla="*/ 257100 h 497060"/>
              <a:gd name="connsiteX25" fmla="*/ 68559 w 497060"/>
              <a:gd name="connsiteY25" fmla="*/ 248529 h 497060"/>
              <a:gd name="connsiteX26" fmla="*/ 77129 w 497060"/>
              <a:gd name="connsiteY26" fmla="*/ 239959 h 497060"/>
              <a:gd name="connsiteX27" fmla="*/ 248529 w 497060"/>
              <a:gd name="connsiteY27" fmla="*/ 154260 h 497060"/>
              <a:gd name="connsiteX28" fmla="*/ 154260 w 497060"/>
              <a:gd name="connsiteY28" fmla="*/ 248529 h 497060"/>
              <a:gd name="connsiteX29" fmla="*/ 248529 w 497060"/>
              <a:gd name="connsiteY29" fmla="*/ 342799 h 497060"/>
              <a:gd name="connsiteX30" fmla="*/ 342799 w 497060"/>
              <a:gd name="connsiteY30" fmla="*/ 248529 h 497060"/>
              <a:gd name="connsiteX31" fmla="*/ 248529 w 497060"/>
              <a:gd name="connsiteY31" fmla="*/ 154260 h 497060"/>
              <a:gd name="connsiteX32" fmla="*/ 248529 w 497060"/>
              <a:gd name="connsiteY32" fmla="*/ 137119 h 497060"/>
              <a:gd name="connsiteX33" fmla="*/ 359940 w 497060"/>
              <a:gd name="connsiteY33" fmla="*/ 248529 h 497060"/>
              <a:gd name="connsiteX34" fmla="*/ 248529 w 497060"/>
              <a:gd name="connsiteY34" fmla="*/ 359940 h 497060"/>
              <a:gd name="connsiteX35" fmla="*/ 137119 w 497060"/>
              <a:gd name="connsiteY35" fmla="*/ 248529 h 497060"/>
              <a:gd name="connsiteX36" fmla="*/ 248529 w 497060"/>
              <a:gd name="connsiteY36" fmla="*/ 137119 h 497060"/>
              <a:gd name="connsiteX37" fmla="*/ 105410 w 497060"/>
              <a:gd name="connsiteY37" fmla="*/ 105411 h 497060"/>
              <a:gd name="connsiteX38" fmla="*/ 117408 w 497060"/>
              <a:gd name="connsiteY38" fmla="*/ 105411 h 497060"/>
              <a:gd name="connsiteX39" fmla="*/ 151688 w 497060"/>
              <a:gd name="connsiteY39" fmla="*/ 139691 h 497060"/>
              <a:gd name="connsiteX40" fmla="*/ 151688 w 497060"/>
              <a:gd name="connsiteY40" fmla="*/ 151689 h 497060"/>
              <a:gd name="connsiteX41" fmla="*/ 145689 w 497060"/>
              <a:gd name="connsiteY41" fmla="*/ 154260 h 497060"/>
              <a:gd name="connsiteX42" fmla="*/ 139690 w 497060"/>
              <a:gd name="connsiteY42" fmla="*/ 151689 h 497060"/>
              <a:gd name="connsiteX43" fmla="*/ 105410 w 497060"/>
              <a:gd name="connsiteY43" fmla="*/ 117409 h 497060"/>
              <a:gd name="connsiteX44" fmla="*/ 105410 w 497060"/>
              <a:gd name="connsiteY44" fmla="*/ 105411 h 497060"/>
              <a:gd name="connsiteX45" fmla="*/ 247672 w 497060"/>
              <a:gd name="connsiteY45" fmla="*/ 68559 h 497060"/>
              <a:gd name="connsiteX46" fmla="*/ 256243 w 497060"/>
              <a:gd name="connsiteY46" fmla="*/ 77129 h 497060"/>
              <a:gd name="connsiteX47" fmla="*/ 256243 w 497060"/>
              <a:gd name="connsiteY47" fmla="*/ 102839 h 497060"/>
              <a:gd name="connsiteX48" fmla="*/ 344514 w 497060"/>
              <a:gd name="connsiteY48" fmla="*/ 139690 h 497060"/>
              <a:gd name="connsiteX49" fmla="*/ 378793 w 497060"/>
              <a:gd name="connsiteY49" fmla="*/ 105410 h 497060"/>
              <a:gd name="connsiteX50" fmla="*/ 390792 w 497060"/>
              <a:gd name="connsiteY50" fmla="*/ 105410 h 497060"/>
              <a:gd name="connsiteX51" fmla="*/ 390792 w 497060"/>
              <a:gd name="connsiteY51" fmla="*/ 117409 h 497060"/>
              <a:gd name="connsiteX52" fmla="*/ 356512 w 497060"/>
              <a:gd name="connsiteY52" fmla="*/ 151688 h 497060"/>
              <a:gd name="connsiteX53" fmla="*/ 393363 w 497060"/>
              <a:gd name="connsiteY53" fmla="*/ 239959 h 497060"/>
              <a:gd name="connsiteX54" fmla="*/ 419930 w 497060"/>
              <a:gd name="connsiteY54" fmla="*/ 239959 h 497060"/>
              <a:gd name="connsiteX55" fmla="*/ 427643 w 497060"/>
              <a:gd name="connsiteY55" fmla="*/ 248530 h 497060"/>
              <a:gd name="connsiteX56" fmla="*/ 419073 w 497060"/>
              <a:gd name="connsiteY56" fmla="*/ 257100 h 497060"/>
              <a:gd name="connsiteX57" fmla="*/ 384793 w 497060"/>
              <a:gd name="connsiteY57" fmla="*/ 257100 h 497060"/>
              <a:gd name="connsiteX58" fmla="*/ 376223 w 497060"/>
              <a:gd name="connsiteY58" fmla="*/ 248530 h 497060"/>
              <a:gd name="connsiteX59" fmla="*/ 247672 w 497060"/>
              <a:gd name="connsiteY59" fmla="*/ 119979 h 497060"/>
              <a:gd name="connsiteX60" fmla="*/ 239102 w 497060"/>
              <a:gd name="connsiteY60" fmla="*/ 111409 h 497060"/>
              <a:gd name="connsiteX61" fmla="*/ 239102 w 497060"/>
              <a:gd name="connsiteY61" fmla="*/ 77129 h 497060"/>
              <a:gd name="connsiteX62" fmla="*/ 247672 w 497060"/>
              <a:gd name="connsiteY62" fmla="*/ 68559 h 497060"/>
              <a:gd name="connsiteX63" fmla="*/ 232248 w 497060"/>
              <a:gd name="connsiteY63" fmla="*/ 17140 h 497060"/>
              <a:gd name="connsiteX64" fmla="*/ 223678 w 497060"/>
              <a:gd name="connsiteY64" fmla="*/ 25710 h 497060"/>
              <a:gd name="connsiteX65" fmla="*/ 223678 w 497060"/>
              <a:gd name="connsiteY65" fmla="*/ 78842 h 497060"/>
              <a:gd name="connsiteX66" fmla="*/ 216822 w 497060"/>
              <a:gd name="connsiteY66" fmla="*/ 87413 h 497060"/>
              <a:gd name="connsiteX67" fmla="*/ 159403 w 497060"/>
              <a:gd name="connsiteY67" fmla="*/ 111408 h 497060"/>
              <a:gd name="connsiteX68" fmla="*/ 148262 w 497060"/>
              <a:gd name="connsiteY68" fmla="*/ 110551 h 497060"/>
              <a:gd name="connsiteX69" fmla="*/ 109697 w 497060"/>
              <a:gd name="connsiteY69" fmla="*/ 71986 h 497060"/>
              <a:gd name="connsiteX70" fmla="*/ 97699 w 497060"/>
              <a:gd name="connsiteY70" fmla="*/ 71986 h 497060"/>
              <a:gd name="connsiteX71" fmla="*/ 73703 w 497060"/>
              <a:gd name="connsiteY71" fmla="*/ 95982 h 497060"/>
              <a:gd name="connsiteX72" fmla="*/ 73703 w 497060"/>
              <a:gd name="connsiteY72" fmla="*/ 107980 h 497060"/>
              <a:gd name="connsiteX73" fmla="*/ 112268 w 497060"/>
              <a:gd name="connsiteY73" fmla="*/ 146545 h 497060"/>
              <a:gd name="connsiteX74" fmla="*/ 113125 w 497060"/>
              <a:gd name="connsiteY74" fmla="*/ 157686 h 497060"/>
              <a:gd name="connsiteX75" fmla="*/ 89129 w 497060"/>
              <a:gd name="connsiteY75" fmla="*/ 215106 h 497060"/>
              <a:gd name="connsiteX76" fmla="*/ 80559 w 497060"/>
              <a:gd name="connsiteY76" fmla="*/ 221962 h 497060"/>
              <a:gd name="connsiteX77" fmla="*/ 25710 w 497060"/>
              <a:gd name="connsiteY77" fmla="*/ 221962 h 497060"/>
              <a:gd name="connsiteX78" fmla="*/ 17140 w 497060"/>
              <a:gd name="connsiteY78" fmla="*/ 230532 h 497060"/>
              <a:gd name="connsiteX79" fmla="*/ 17140 w 497060"/>
              <a:gd name="connsiteY79" fmla="*/ 264812 h 497060"/>
              <a:gd name="connsiteX80" fmla="*/ 25710 w 497060"/>
              <a:gd name="connsiteY80" fmla="*/ 273382 h 497060"/>
              <a:gd name="connsiteX81" fmla="*/ 78842 w 497060"/>
              <a:gd name="connsiteY81" fmla="*/ 273382 h 497060"/>
              <a:gd name="connsiteX82" fmla="*/ 87413 w 497060"/>
              <a:gd name="connsiteY82" fmla="*/ 280238 h 497060"/>
              <a:gd name="connsiteX83" fmla="*/ 111408 w 497060"/>
              <a:gd name="connsiteY83" fmla="*/ 337657 h 497060"/>
              <a:gd name="connsiteX84" fmla="*/ 110551 w 497060"/>
              <a:gd name="connsiteY84" fmla="*/ 348798 h 497060"/>
              <a:gd name="connsiteX85" fmla="*/ 71986 w 497060"/>
              <a:gd name="connsiteY85" fmla="*/ 387363 h 497060"/>
              <a:gd name="connsiteX86" fmla="*/ 69416 w 497060"/>
              <a:gd name="connsiteY86" fmla="*/ 393362 h 497060"/>
              <a:gd name="connsiteX87" fmla="*/ 71986 w 497060"/>
              <a:gd name="connsiteY87" fmla="*/ 399361 h 497060"/>
              <a:gd name="connsiteX88" fmla="*/ 95982 w 497060"/>
              <a:gd name="connsiteY88" fmla="*/ 423356 h 497060"/>
              <a:gd name="connsiteX89" fmla="*/ 107980 w 497060"/>
              <a:gd name="connsiteY89" fmla="*/ 423356 h 497060"/>
              <a:gd name="connsiteX90" fmla="*/ 146545 w 497060"/>
              <a:gd name="connsiteY90" fmla="*/ 384791 h 497060"/>
              <a:gd name="connsiteX91" fmla="*/ 152544 w 497060"/>
              <a:gd name="connsiteY91" fmla="*/ 382221 h 497060"/>
              <a:gd name="connsiteX92" fmla="*/ 157686 w 497060"/>
              <a:gd name="connsiteY92" fmla="*/ 383935 h 497060"/>
              <a:gd name="connsiteX93" fmla="*/ 215106 w 497060"/>
              <a:gd name="connsiteY93" fmla="*/ 407931 h 497060"/>
              <a:gd name="connsiteX94" fmla="*/ 221962 w 497060"/>
              <a:gd name="connsiteY94" fmla="*/ 416501 h 497060"/>
              <a:gd name="connsiteX95" fmla="*/ 221962 w 497060"/>
              <a:gd name="connsiteY95" fmla="*/ 471350 h 497060"/>
              <a:gd name="connsiteX96" fmla="*/ 230532 w 497060"/>
              <a:gd name="connsiteY96" fmla="*/ 479920 h 497060"/>
              <a:gd name="connsiteX97" fmla="*/ 264812 w 497060"/>
              <a:gd name="connsiteY97" fmla="*/ 479920 h 497060"/>
              <a:gd name="connsiteX98" fmla="*/ 273382 w 497060"/>
              <a:gd name="connsiteY98" fmla="*/ 471350 h 497060"/>
              <a:gd name="connsiteX99" fmla="*/ 273382 w 497060"/>
              <a:gd name="connsiteY99" fmla="*/ 417359 h 497060"/>
              <a:gd name="connsiteX100" fmla="*/ 280238 w 497060"/>
              <a:gd name="connsiteY100" fmla="*/ 408788 h 497060"/>
              <a:gd name="connsiteX101" fmla="*/ 337657 w 497060"/>
              <a:gd name="connsiteY101" fmla="*/ 384792 h 497060"/>
              <a:gd name="connsiteX102" fmla="*/ 348798 w 497060"/>
              <a:gd name="connsiteY102" fmla="*/ 385650 h 497060"/>
              <a:gd name="connsiteX103" fmla="*/ 387363 w 497060"/>
              <a:gd name="connsiteY103" fmla="*/ 424215 h 497060"/>
              <a:gd name="connsiteX104" fmla="*/ 399362 w 497060"/>
              <a:gd name="connsiteY104" fmla="*/ 424215 h 497060"/>
              <a:gd name="connsiteX105" fmla="*/ 423357 w 497060"/>
              <a:gd name="connsiteY105" fmla="*/ 400219 h 497060"/>
              <a:gd name="connsiteX106" fmla="*/ 425928 w 497060"/>
              <a:gd name="connsiteY106" fmla="*/ 394220 h 497060"/>
              <a:gd name="connsiteX107" fmla="*/ 423357 w 497060"/>
              <a:gd name="connsiteY107" fmla="*/ 388221 h 497060"/>
              <a:gd name="connsiteX108" fmla="*/ 384792 w 497060"/>
              <a:gd name="connsiteY108" fmla="*/ 349656 h 497060"/>
              <a:gd name="connsiteX109" fmla="*/ 383935 w 497060"/>
              <a:gd name="connsiteY109" fmla="*/ 338515 h 497060"/>
              <a:gd name="connsiteX110" fmla="*/ 407931 w 497060"/>
              <a:gd name="connsiteY110" fmla="*/ 281096 h 497060"/>
              <a:gd name="connsiteX111" fmla="*/ 416501 w 497060"/>
              <a:gd name="connsiteY111" fmla="*/ 274240 h 497060"/>
              <a:gd name="connsiteX112" fmla="*/ 471350 w 497060"/>
              <a:gd name="connsiteY112" fmla="*/ 274240 h 497060"/>
              <a:gd name="connsiteX113" fmla="*/ 479920 w 497060"/>
              <a:gd name="connsiteY113" fmla="*/ 265670 h 497060"/>
              <a:gd name="connsiteX114" fmla="*/ 479922 w 497060"/>
              <a:gd name="connsiteY114" fmla="*/ 265670 h 497060"/>
              <a:gd name="connsiteX115" fmla="*/ 479922 w 497060"/>
              <a:gd name="connsiteY115" fmla="*/ 232248 h 497060"/>
              <a:gd name="connsiteX116" fmla="*/ 471352 w 497060"/>
              <a:gd name="connsiteY116" fmla="*/ 223678 h 497060"/>
              <a:gd name="connsiteX117" fmla="*/ 417361 w 497060"/>
              <a:gd name="connsiteY117" fmla="*/ 223678 h 497060"/>
              <a:gd name="connsiteX118" fmla="*/ 408790 w 497060"/>
              <a:gd name="connsiteY118" fmla="*/ 216822 h 497060"/>
              <a:gd name="connsiteX119" fmla="*/ 384794 w 497060"/>
              <a:gd name="connsiteY119" fmla="*/ 159403 h 497060"/>
              <a:gd name="connsiteX120" fmla="*/ 385652 w 497060"/>
              <a:gd name="connsiteY120" fmla="*/ 148262 h 497060"/>
              <a:gd name="connsiteX121" fmla="*/ 425074 w 497060"/>
              <a:gd name="connsiteY121" fmla="*/ 109697 h 497060"/>
              <a:gd name="connsiteX122" fmla="*/ 425074 w 497060"/>
              <a:gd name="connsiteY122" fmla="*/ 97699 h 497060"/>
              <a:gd name="connsiteX123" fmla="*/ 401078 w 497060"/>
              <a:gd name="connsiteY123" fmla="*/ 73703 h 497060"/>
              <a:gd name="connsiteX124" fmla="*/ 389080 w 497060"/>
              <a:gd name="connsiteY124" fmla="*/ 73703 h 497060"/>
              <a:gd name="connsiteX125" fmla="*/ 350515 w 497060"/>
              <a:gd name="connsiteY125" fmla="*/ 112268 h 497060"/>
              <a:gd name="connsiteX126" fmla="*/ 339374 w 497060"/>
              <a:gd name="connsiteY126" fmla="*/ 113125 h 497060"/>
              <a:gd name="connsiteX127" fmla="*/ 281954 w 497060"/>
              <a:gd name="connsiteY127" fmla="*/ 89129 h 497060"/>
              <a:gd name="connsiteX128" fmla="*/ 275098 w 497060"/>
              <a:gd name="connsiteY128" fmla="*/ 80559 h 497060"/>
              <a:gd name="connsiteX129" fmla="*/ 275098 w 497060"/>
              <a:gd name="connsiteY129" fmla="*/ 25710 h 497060"/>
              <a:gd name="connsiteX130" fmla="*/ 266528 w 497060"/>
              <a:gd name="connsiteY130" fmla="*/ 17140 h 497060"/>
              <a:gd name="connsiteX131" fmla="*/ 232247 w 497060"/>
              <a:gd name="connsiteY131" fmla="*/ 0 h 497060"/>
              <a:gd name="connsiteX132" fmla="*/ 266527 w 497060"/>
              <a:gd name="connsiteY132" fmla="*/ 0 h 497060"/>
              <a:gd name="connsiteX133" fmla="*/ 292237 w 497060"/>
              <a:gd name="connsiteY133" fmla="*/ 25710 h 497060"/>
              <a:gd name="connsiteX134" fmla="*/ 292237 w 497060"/>
              <a:gd name="connsiteY134" fmla="*/ 74559 h 497060"/>
              <a:gd name="connsiteX135" fmla="*/ 342801 w 497060"/>
              <a:gd name="connsiteY135" fmla="*/ 95127 h 497060"/>
              <a:gd name="connsiteX136" fmla="*/ 377080 w 497060"/>
              <a:gd name="connsiteY136" fmla="*/ 60847 h 497060"/>
              <a:gd name="connsiteX137" fmla="*/ 413074 w 497060"/>
              <a:gd name="connsiteY137" fmla="*/ 60847 h 497060"/>
              <a:gd name="connsiteX138" fmla="*/ 437070 w 497060"/>
              <a:gd name="connsiteY138" fmla="*/ 84843 h 497060"/>
              <a:gd name="connsiteX139" fmla="*/ 437070 w 497060"/>
              <a:gd name="connsiteY139" fmla="*/ 120837 h 497060"/>
              <a:gd name="connsiteX140" fmla="*/ 402790 w 497060"/>
              <a:gd name="connsiteY140" fmla="*/ 155117 h 497060"/>
              <a:gd name="connsiteX141" fmla="*/ 423358 w 497060"/>
              <a:gd name="connsiteY141" fmla="*/ 205680 h 497060"/>
              <a:gd name="connsiteX142" fmla="*/ 471350 w 497060"/>
              <a:gd name="connsiteY142" fmla="*/ 205680 h 497060"/>
              <a:gd name="connsiteX143" fmla="*/ 497060 w 497060"/>
              <a:gd name="connsiteY143" fmla="*/ 232247 h 497060"/>
              <a:gd name="connsiteX144" fmla="*/ 497060 w 497060"/>
              <a:gd name="connsiteY144" fmla="*/ 266527 h 497060"/>
              <a:gd name="connsiteX145" fmla="*/ 471350 w 497060"/>
              <a:gd name="connsiteY145" fmla="*/ 292237 h 497060"/>
              <a:gd name="connsiteX146" fmla="*/ 421644 w 497060"/>
              <a:gd name="connsiteY146" fmla="*/ 292237 h 497060"/>
              <a:gd name="connsiteX147" fmla="*/ 401076 w 497060"/>
              <a:gd name="connsiteY147" fmla="*/ 342801 h 497060"/>
              <a:gd name="connsiteX148" fmla="*/ 435356 w 497060"/>
              <a:gd name="connsiteY148" fmla="*/ 377080 h 497060"/>
              <a:gd name="connsiteX149" fmla="*/ 443069 w 497060"/>
              <a:gd name="connsiteY149" fmla="*/ 395077 h 497060"/>
              <a:gd name="connsiteX150" fmla="*/ 435356 w 497060"/>
              <a:gd name="connsiteY150" fmla="*/ 413074 h 497060"/>
              <a:gd name="connsiteX151" fmla="*/ 411360 w 497060"/>
              <a:gd name="connsiteY151" fmla="*/ 437070 h 497060"/>
              <a:gd name="connsiteX152" fmla="*/ 375366 w 497060"/>
              <a:gd name="connsiteY152" fmla="*/ 437070 h 497060"/>
              <a:gd name="connsiteX153" fmla="*/ 341086 w 497060"/>
              <a:gd name="connsiteY153" fmla="*/ 402790 h 497060"/>
              <a:gd name="connsiteX154" fmla="*/ 290523 w 497060"/>
              <a:gd name="connsiteY154" fmla="*/ 423358 h 497060"/>
              <a:gd name="connsiteX155" fmla="*/ 290523 w 497060"/>
              <a:gd name="connsiteY155" fmla="*/ 471350 h 497060"/>
              <a:gd name="connsiteX156" fmla="*/ 264813 w 497060"/>
              <a:gd name="connsiteY156" fmla="*/ 497060 h 497060"/>
              <a:gd name="connsiteX157" fmla="*/ 230533 w 497060"/>
              <a:gd name="connsiteY157" fmla="*/ 497060 h 497060"/>
              <a:gd name="connsiteX158" fmla="*/ 204823 w 497060"/>
              <a:gd name="connsiteY158" fmla="*/ 471350 h 497060"/>
              <a:gd name="connsiteX159" fmla="*/ 204823 w 497060"/>
              <a:gd name="connsiteY159" fmla="*/ 421644 h 497060"/>
              <a:gd name="connsiteX160" fmla="*/ 154259 w 497060"/>
              <a:gd name="connsiteY160" fmla="*/ 401076 h 497060"/>
              <a:gd name="connsiteX161" fmla="*/ 119980 w 497060"/>
              <a:gd name="connsiteY161" fmla="*/ 435356 h 497060"/>
              <a:gd name="connsiteX162" fmla="*/ 83986 w 497060"/>
              <a:gd name="connsiteY162" fmla="*/ 435356 h 497060"/>
              <a:gd name="connsiteX163" fmla="*/ 59990 w 497060"/>
              <a:gd name="connsiteY163" fmla="*/ 411360 h 497060"/>
              <a:gd name="connsiteX164" fmla="*/ 52277 w 497060"/>
              <a:gd name="connsiteY164" fmla="*/ 393363 h 497060"/>
              <a:gd name="connsiteX165" fmla="*/ 59990 w 497060"/>
              <a:gd name="connsiteY165" fmla="*/ 375366 h 497060"/>
              <a:gd name="connsiteX166" fmla="*/ 94270 w 497060"/>
              <a:gd name="connsiteY166" fmla="*/ 341086 h 497060"/>
              <a:gd name="connsiteX167" fmla="*/ 73702 w 497060"/>
              <a:gd name="connsiteY167" fmla="*/ 290523 h 497060"/>
              <a:gd name="connsiteX168" fmla="*/ 25710 w 497060"/>
              <a:gd name="connsiteY168" fmla="*/ 290523 h 497060"/>
              <a:gd name="connsiteX169" fmla="*/ 0 w 497060"/>
              <a:gd name="connsiteY169" fmla="*/ 264813 h 497060"/>
              <a:gd name="connsiteX170" fmla="*/ 0 w 497060"/>
              <a:gd name="connsiteY170" fmla="*/ 230533 h 497060"/>
              <a:gd name="connsiteX171" fmla="*/ 25710 w 497060"/>
              <a:gd name="connsiteY171" fmla="*/ 204823 h 497060"/>
              <a:gd name="connsiteX172" fmla="*/ 75416 w 497060"/>
              <a:gd name="connsiteY172" fmla="*/ 204823 h 497060"/>
              <a:gd name="connsiteX173" fmla="*/ 95984 w 497060"/>
              <a:gd name="connsiteY173" fmla="*/ 154259 h 497060"/>
              <a:gd name="connsiteX174" fmla="*/ 61704 w 497060"/>
              <a:gd name="connsiteY174" fmla="*/ 119980 h 497060"/>
              <a:gd name="connsiteX175" fmla="*/ 61704 w 497060"/>
              <a:gd name="connsiteY175" fmla="*/ 83986 h 497060"/>
              <a:gd name="connsiteX176" fmla="*/ 85700 w 497060"/>
              <a:gd name="connsiteY176" fmla="*/ 59990 h 497060"/>
              <a:gd name="connsiteX177" fmla="*/ 121694 w 497060"/>
              <a:gd name="connsiteY177" fmla="*/ 59990 h 497060"/>
              <a:gd name="connsiteX178" fmla="*/ 155974 w 497060"/>
              <a:gd name="connsiteY178" fmla="*/ 94270 h 497060"/>
              <a:gd name="connsiteX179" fmla="*/ 206537 w 497060"/>
              <a:gd name="connsiteY179" fmla="*/ 73702 h 497060"/>
              <a:gd name="connsiteX180" fmla="*/ 206537 w 497060"/>
              <a:gd name="connsiteY180" fmla="*/ 25710 h 497060"/>
              <a:gd name="connsiteX181" fmla="*/ 232247 w 497060"/>
              <a:gd name="connsiteY181"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97060" h="497060">
                <a:moveTo>
                  <a:pt x="345371" y="345371"/>
                </a:moveTo>
                <a:cubicBezTo>
                  <a:pt x="348799" y="341943"/>
                  <a:pt x="353940" y="341943"/>
                  <a:pt x="357368" y="345371"/>
                </a:cubicBezTo>
                <a:lnTo>
                  <a:pt x="391648" y="379651"/>
                </a:lnTo>
                <a:cubicBezTo>
                  <a:pt x="395076" y="383079"/>
                  <a:pt x="395076" y="388221"/>
                  <a:pt x="391648" y="391649"/>
                </a:cubicBezTo>
                <a:cubicBezTo>
                  <a:pt x="389935" y="393363"/>
                  <a:pt x="387364" y="394220"/>
                  <a:pt x="385649" y="394220"/>
                </a:cubicBezTo>
                <a:cubicBezTo>
                  <a:pt x="383936" y="394220"/>
                  <a:pt x="381365" y="393363"/>
                  <a:pt x="379651" y="391649"/>
                </a:cubicBezTo>
                <a:lnTo>
                  <a:pt x="345371" y="357369"/>
                </a:lnTo>
                <a:cubicBezTo>
                  <a:pt x="341943" y="353941"/>
                  <a:pt x="341943" y="348799"/>
                  <a:pt x="345371" y="345371"/>
                </a:cubicBezTo>
                <a:close/>
                <a:moveTo>
                  <a:pt x="77129" y="239959"/>
                </a:moveTo>
                <a:lnTo>
                  <a:pt x="111409" y="239959"/>
                </a:lnTo>
                <a:cubicBezTo>
                  <a:pt x="116552" y="239959"/>
                  <a:pt x="119979" y="243387"/>
                  <a:pt x="119979" y="248529"/>
                </a:cubicBezTo>
                <a:cubicBezTo>
                  <a:pt x="119979" y="319660"/>
                  <a:pt x="177399" y="377080"/>
                  <a:pt x="248530" y="377080"/>
                </a:cubicBezTo>
                <a:cubicBezTo>
                  <a:pt x="253672" y="377080"/>
                  <a:pt x="257100" y="380508"/>
                  <a:pt x="257956" y="385651"/>
                </a:cubicBezTo>
                <a:lnTo>
                  <a:pt x="257956" y="419931"/>
                </a:lnTo>
                <a:cubicBezTo>
                  <a:pt x="257956" y="425073"/>
                  <a:pt x="254528" y="428501"/>
                  <a:pt x="249386" y="428501"/>
                </a:cubicBezTo>
                <a:cubicBezTo>
                  <a:pt x="244244" y="428501"/>
                  <a:pt x="240816" y="425073"/>
                  <a:pt x="240816" y="419931"/>
                </a:cubicBezTo>
                <a:lnTo>
                  <a:pt x="240816" y="394220"/>
                </a:lnTo>
                <a:cubicBezTo>
                  <a:pt x="206536" y="391649"/>
                  <a:pt x="176540" y="378794"/>
                  <a:pt x="152545" y="357369"/>
                </a:cubicBezTo>
                <a:lnTo>
                  <a:pt x="118265" y="391649"/>
                </a:lnTo>
                <a:cubicBezTo>
                  <a:pt x="116552" y="393362"/>
                  <a:pt x="113981" y="394219"/>
                  <a:pt x="112266" y="394219"/>
                </a:cubicBezTo>
                <a:cubicBezTo>
                  <a:pt x="110553" y="394219"/>
                  <a:pt x="107982" y="393363"/>
                  <a:pt x="106268" y="391649"/>
                </a:cubicBezTo>
                <a:cubicBezTo>
                  <a:pt x="102840" y="388221"/>
                  <a:pt x="102840" y="383078"/>
                  <a:pt x="106268" y="379650"/>
                </a:cubicBezTo>
                <a:lnTo>
                  <a:pt x="140547" y="345371"/>
                </a:lnTo>
                <a:cubicBezTo>
                  <a:pt x="119122" y="321375"/>
                  <a:pt x="105410" y="290523"/>
                  <a:pt x="103696" y="257100"/>
                </a:cubicBezTo>
                <a:lnTo>
                  <a:pt x="77129" y="257100"/>
                </a:lnTo>
                <a:cubicBezTo>
                  <a:pt x="71987" y="257100"/>
                  <a:pt x="68559" y="253672"/>
                  <a:pt x="68559" y="248529"/>
                </a:cubicBezTo>
                <a:cubicBezTo>
                  <a:pt x="68559" y="243387"/>
                  <a:pt x="71987" y="239959"/>
                  <a:pt x="77129" y="239959"/>
                </a:cubicBezTo>
                <a:close/>
                <a:moveTo>
                  <a:pt x="248529" y="154260"/>
                </a:moveTo>
                <a:cubicBezTo>
                  <a:pt x="196253" y="154260"/>
                  <a:pt x="154260" y="196253"/>
                  <a:pt x="154260" y="248529"/>
                </a:cubicBezTo>
                <a:cubicBezTo>
                  <a:pt x="154260" y="300806"/>
                  <a:pt x="196253" y="342799"/>
                  <a:pt x="248529" y="342799"/>
                </a:cubicBezTo>
                <a:cubicBezTo>
                  <a:pt x="300806" y="342799"/>
                  <a:pt x="342799" y="300806"/>
                  <a:pt x="342799" y="248529"/>
                </a:cubicBezTo>
                <a:cubicBezTo>
                  <a:pt x="342799" y="196253"/>
                  <a:pt x="300806" y="154260"/>
                  <a:pt x="248529" y="154260"/>
                </a:cubicBezTo>
                <a:close/>
                <a:moveTo>
                  <a:pt x="248529" y="137119"/>
                </a:moveTo>
                <a:cubicBezTo>
                  <a:pt x="310234" y="137119"/>
                  <a:pt x="359940" y="186825"/>
                  <a:pt x="359940" y="248529"/>
                </a:cubicBezTo>
                <a:cubicBezTo>
                  <a:pt x="359940" y="310234"/>
                  <a:pt x="310234" y="359940"/>
                  <a:pt x="248529" y="359940"/>
                </a:cubicBezTo>
                <a:cubicBezTo>
                  <a:pt x="186825" y="359940"/>
                  <a:pt x="137119" y="310234"/>
                  <a:pt x="137119" y="248529"/>
                </a:cubicBezTo>
                <a:cubicBezTo>
                  <a:pt x="137119" y="186825"/>
                  <a:pt x="186825" y="137119"/>
                  <a:pt x="248529" y="137119"/>
                </a:cubicBezTo>
                <a:close/>
                <a:moveTo>
                  <a:pt x="105410" y="105411"/>
                </a:moveTo>
                <a:cubicBezTo>
                  <a:pt x="108838" y="101983"/>
                  <a:pt x="113980" y="101983"/>
                  <a:pt x="117408" y="105411"/>
                </a:cubicBezTo>
                <a:lnTo>
                  <a:pt x="151688" y="139691"/>
                </a:lnTo>
                <a:cubicBezTo>
                  <a:pt x="155116" y="143119"/>
                  <a:pt x="155116" y="148261"/>
                  <a:pt x="151688" y="151689"/>
                </a:cubicBezTo>
                <a:cubicBezTo>
                  <a:pt x="149975" y="153403"/>
                  <a:pt x="148260" y="154260"/>
                  <a:pt x="145689" y="154260"/>
                </a:cubicBezTo>
                <a:cubicBezTo>
                  <a:pt x="143119" y="154260"/>
                  <a:pt x="141404" y="153403"/>
                  <a:pt x="139690" y="151689"/>
                </a:cubicBezTo>
                <a:lnTo>
                  <a:pt x="105410" y="117409"/>
                </a:lnTo>
                <a:cubicBezTo>
                  <a:pt x="101982" y="113981"/>
                  <a:pt x="101982" y="108839"/>
                  <a:pt x="105410" y="105411"/>
                </a:cubicBezTo>
                <a:close/>
                <a:moveTo>
                  <a:pt x="247672" y="68559"/>
                </a:moveTo>
                <a:cubicBezTo>
                  <a:pt x="252815" y="68559"/>
                  <a:pt x="256243" y="71987"/>
                  <a:pt x="256243" y="77129"/>
                </a:cubicBezTo>
                <a:lnTo>
                  <a:pt x="256243" y="102839"/>
                </a:lnTo>
                <a:cubicBezTo>
                  <a:pt x="290522" y="105410"/>
                  <a:pt x="320518" y="118265"/>
                  <a:pt x="344514" y="139690"/>
                </a:cubicBezTo>
                <a:lnTo>
                  <a:pt x="378793" y="105410"/>
                </a:lnTo>
                <a:cubicBezTo>
                  <a:pt x="382221" y="101982"/>
                  <a:pt x="387364" y="101982"/>
                  <a:pt x="390792" y="105410"/>
                </a:cubicBezTo>
                <a:cubicBezTo>
                  <a:pt x="394220" y="108838"/>
                  <a:pt x="394220" y="113981"/>
                  <a:pt x="390792" y="117409"/>
                </a:cubicBezTo>
                <a:lnTo>
                  <a:pt x="356512" y="151688"/>
                </a:lnTo>
                <a:cubicBezTo>
                  <a:pt x="377937" y="175684"/>
                  <a:pt x="391649" y="206536"/>
                  <a:pt x="393363" y="239959"/>
                </a:cubicBezTo>
                <a:lnTo>
                  <a:pt x="419930" y="239959"/>
                </a:lnTo>
                <a:cubicBezTo>
                  <a:pt x="425071" y="239959"/>
                  <a:pt x="427643" y="243387"/>
                  <a:pt x="427643" y="248530"/>
                </a:cubicBezTo>
                <a:cubicBezTo>
                  <a:pt x="427643" y="253672"/>
                  <a:pt x="424215" y="257100"/>
                  <a:pt x="419073" y="257100"/>
                </a:cubicBezTo>
                <a:lnTo>
                  <a:pt x="384793" y="257100"/>
                </a:lnTo>
                <a:cubicBezTo>
                  <a:pt x="379651" y="257100"/>
                  <a:pt x="376223" y="253672"/>
                  <a:pt x="376223" y="248530"/>
                </a:cubicBezTo>
                <a:cubicBezTo>
                  <a:pt x="376223" y="177399"/>
                  <a:pt x="318803" y="119979"/>
                  <a:pt x="247672" y="119979"/>
                </a:cubicBezTo>
                <a:cubicBezTo>
                  <a:pt x="242530" y="119979"/>
                  <a:pt x="239102" y="116552"/>
                  <a:pt x="239102" y="111409"/>
                </a:cubicBezTo>
                <a:lnTo>
                  <a:pt x="239102" y="77129"/>
                </a:lnTo>
                <a:cubicBezTo>
                  <a:pt x="239102" y="71987"/>
                  <a:pt x="242530" y="68559"/>
                  <a:pt x="247672" y="68559"/>
                </a:cubicBezTo>
                <a:close/>
                <a:moveTo>
                  <a:pt x="232248" y="17140"/>
                </a:moveTo>
                <a:cubicBezTo>
                  <a:pt x="227106" y="17140"/>
                  <a:pt x="223678" y="20568"/>
                  <a:pt x="223678" y="25710"/>
                </a:cubicBezTo>
                <a:lnTo>
                  <a:pt x="223678" y="78842"/>
                </a:lnTo>
                <a:cubicBezTo>
                  <a:pt x="223678" y="83127"/>
                  <a:pt x="221107" y="86555"/>
                  <a:pt x="216822" y="87413"/>
                </a:cubicBezTo>
                <a:cubicBezTo>
                  <a:pt x="196254" y="91698"/>
                  <a:pt x="176543" y="99410"/>
                  <a:pt x="159403" y="111408"/>
                </a:cubicBezTo>
                <a:cubicBezTo>
                  <a:pt x="155975" y="113979"/>
                  <a:pt x="150832" y="113122"/>
                  <a:pt x="148262" y="110551"/>
                </a:cubicBezTo>
                <a:lnTo>
                  <a:pt x="109697" y="71986"/>
                </a:lnTo>
                <a:cubicBezTo>
                  <a:pt x="106269" y="68558"/>
                  <a:pt x="101126" y="68558"/>
                  <a:pt x="97699" y="71986"/>
                </a:cubicBezTo>
                <a:lnTo>
                  <a:pt x="73703" y="95982"/>
                </a:lnTo>
                <a:cubicBezTo>
                  <a:pt x="70275" y="99410"/>
                  <a:pt x="70275" y="104552"/>
                  <a:pt x="73703" y="107980"/>
                </a:cubicBezTo>
                <a:lnTo>
                  <a:pt x="112268" y="146545"/>
                </a:lnTo>
                <a:cubicBezTo>
                  <a:pt x="114839" y="149973"/>
                  <a:pt x="115696" y="154259"/>
                  <a:pt x="113125" y="157686"/>
                </a:cubicBezTo>
                <a:cubicBezTo>
                  <a:pt x="101127" y="175684"/>
                  <a:pt x="93414" y="194538"/>
                  <a:pt x="89129" y="215106"/>
                </a:cubicBezTo>
                <a:cubicBezTo>
                  <a:pt x="88272" y="219391"/>
                  <a:pt x="84844" y="221962"/>
                  <a:pt x="80559" y="221962"/>
                </a:cubicBezTo>
                <a:lnTo>
                  <a:pt x="25710" y="221962"/>
                </a:lnTo>
                <a:cubicBezTo>
                  <a:pt x="20568" y="221962"/>
                  <a:pt x="17140" y="225390"/>
                  <a:pt x="17140" y="230532"/>
                </a:cubicBezTo>
                <a:lnTo>
                  <a:pt x="17140" y="264812"/>
                </a:lnTo>
                <a:cubicBezTo>
                  <a:pt x="17140" y="269954"/>
                  <a:pt x="20568" y="273382"/>
                  <a:pt x="25710" y="273382"/>
                </a:cubicBezTo>
                <a:lnTo>
                  <a:pt x="78842" y="273382"/>
                </a:lnTo>
                <a:cubicBezTo>
                  <a:pt x="83127" y="273382"/>
                  <a:pt x="86555" y="275953"/>
                  <a:pt x="87413" y="280238"/>
                </a:cubicBezTo>
                <a:cubicBezTo>
                  <a:pt x="91698" y="300806"/>
                  <a:pt x="99410" y="320517"/>
                  <a:pt x="111408" y="337657"/>
                </a:cubicBezTo>
                <a:cubicBezTo>
                  <a:pt x="113979" y="341085"/>
                  <a:pt x="113122" y="346228"/>
                  <a:pt x="110551" y="348798"/>
                </a:cubicBezTo>
                <a:lnTo>
                  <a:pt x="71986" y="387363"/>
                </a:lnTo>
                <a:cubicBezTo>
                  <a:pt x="70273" y="389077"/>
                  <a:pt x="69416" y="390791"/>
                  <a:pt x="69416" y="393362"/>
                </a:cubicBezTo>
                <a:cubicBezTo>
                  <a:pt x="69416" y="395933"/>
                  <a:pt x="70272" y="397646"/>
                  <a:pt x="71986" y="399361"/>
                </a:cubicBezTo>
                <a:lnTo>
                  <a:pt x="95982" y="423356"/>
                </a:lnTo>
                <a:cubicBezTo>
                  <a:pt x="99410" y="426784"/>
                  <a:pt x="104552" y="426784"/>
                  <a:pt x="107980" y="423356"/>
                </a:cubicBezTo>
                <a:lnTo>
                  <a:pt x="146545" y="384791"/>
                </a:lnTo>
                <a:cubicBezTo>
                  <a:pt x="148259" y="383078"/>
                  <a:pt x="149973" y="382221"/>
                  <a:pt x="152544" y="382221"/>
                </a:cubicBezTo>
                <a:cubicBezTo>
                  <a:pt x="154259" y="382221"/>
                  <a:pt x="155972" y="383078"/>
                  <a:pt x="157686" y="383935"/>
                </a:cubicBezTo>
                <a:cubicBezTo>
                  <a:pt x="175684" y="395933"/>
                  <a:pt x="194538" y="403646"/>
                  <a:pt x="215106" y="407931"/>
                </a:cubicBezTo>
                <a:cubicBezTo>
                  <a:pt x="219391" y="408788"/>
                  <a:pt x="221962" y="412216"/>
                  <a:pt x="221962" y="416501"/>
                </a:cubicBezTo>
                <a:lnTo>
                  <a:pt x="221962" y="471350"/>
                </a:lnTo>
                <a:cubicBezTo>
                  <a:pt x="221962" y="476492"/>
                  <a:pt x="225390" y="479920"/>
                  <a:pt x="230532" y="479920"/>
                </a:cubicBezTo>
                <a:lnTo>
                  <a:pt x="264812" y="479920"/>
                </a:lnTo>
                <a:cubicBezTo>
                  <a:pt x="269954" y="479920"/>
                  <a:pt x="273382" y="476492"/>
                  <a:pt x="273382" y="471350"/>
                </a:cubicBezTo>
                <a:lnTo>
                  <a:pt x="273382" y="417359"/>
                </a:lnTo>
                <a:cubicBezTo>
                  <a:pt x="273382" y="413073"/>
                  <a:pt x="275953" y="409645"/>
                  <a:pt x="280238" y="408788"/>
                </a:cubicBezTo>
                <a:cubicBezTo>
                  <a:pt x="300806" y="404503"/>
                  <a:pt x="320517" y="396791"/>
                  <a:pt x="337657" y="384792"/>
                </a:cubicBezTo>
                <a:cubicBezTo>
                  <a:pt x="341085" y="382222"/>
                  <a:pt x="346228" y="383079"/>
                  <a:pt x="348798" y="385650"/>
                </a:cubicBezTo>
                <a:lnTo>
                  <a:pt x="387363" y="424215"/>
                </a:lnTo>
                <a:cubicBezTo>
                  <a:pt x="390791" y="427642"/>
                  <a:pt x="395934" y="427642"/>
                  <a:pt x="399362" y="424215"/>
                </a:cubicBezTo>
                <a:lnTo>
                  <a:pt x="423357" y="400219"/>
                </a:lnTo>
                <a:cubicBezTo>
                  <a:pt x="425071" y="398505"/>
                  <a:pt x="425928" y="396791"/>
                  <a:pt x="425928" y="394220"/>
                </a:cubicBezTo>
                <a:cubicBezTo>
                  <a:pt x="425928" y="391649"/>
                  <a:pt x="425072" y="389936"/>
                  <a:pt x="423357" y="388221"/>
                </a:cubicBezTo>
                <a:lnTo>
                  <a:pt x="384792" y="349656"/>
                </a:lnTo>
                <a:cubicBezTo>
                  <a:pt x="382221" y="346229"/>
                  <a:pt x="381364" y="341943"/>
                  <a:pt x="383935" y="338515"/>
                </a:cubicBezTo>
                <a:cubicBezTo>
                  <a:pt x="395933" y="320518"/>
                  <a:pt x="403646" y="301664"/>
                  <a:pt x="407931" y="281096"/>
                </a:cubicBezTo>
                <a:cubicBezTo>
                  <a:pt x="408788" y="276811"/>
                  <a:pt x="412216" y="274240"/>
                  <a:pt x="416501" y="274240"/>
                </a:cubicBezTo>
                <a:lnTo>
                  <a:pt x="471350" y="274240"/>
                </a:lnTo>
                <a:cubicBezTo>
                  <a:pt x="476492" y="274240"/>
                  <a:pt x="479920" y="270812"/>
                  <a:pt x="479920" y="265670"/>
                </a:cubicBezTo>
                <a:lnTo>
                  <a:pt x="479922" y="265670"/>
                </a:lnTo>
                <a:lnTo>
                  <a:pt x="479922" y="232248"/>
                </a:lnTo>
                <a:cubicBezTo>
                  <a:pt x="479922" y="227106"/>
                  <a:pt x="476494" y="223678"/>
                  <a:pt x="471352" y="223678"/>
                </a:cubicBezTo>
                <a:lnTo>
                  <a:pt x="417361" y="223678"/>
                </a:lnTo>
                <a:cubicBezTo>
                  <a:pt x="413075" y="223678"/>
                  <a:pt x="409647" y="221107"/>
                  <a:pt x="408790" y="216822"/>
                </a:cubicBezTo>
                <a:cubicBezTo>
                  <a:pt x="404505" y="196254"/>
                  <a:pt x="396793" y="176543"/>
                  <a:pt x="384794" y="159403"/>
                </a:cubicBezTo>
                <a:cubicBezTo>
                  <a:pt x="382224" y="155975"/>
                  <a:pt x="383081" y="150832"/>
                  <a:pt x="385652" y="148262"/>
                </a:cubicBezTo>
                <a:lnTo>
                  <a:pt x="425074" y="109697"/>
                </a:lnTo>
                <a:cubicBezTo>
                  <a:pt x="428502" y="106269"/>
                  <a:pt x="428502" y="101126"/>
                  <a:pt x="425074" y="97699"/>
                </a:cubicBezTo>
                <a:lnTo>
                  <a:pt x="401078" y="73703"/>
                </a:lnTo>
                <a:cubicBezTo>
                  <a:pt x="397650" y="70275"/>
                  <a:pt x="392508" y="70275"/>
                  <a:pt x="389080" y="73703"/>
                </a:cubicBezTo>
                <a:lnTo>
                  <a:pt x="350515" y="112268"/>
                </a:lnTo>
                <a:cubicBezTo>
                  <a:pt x="347087" y="114839"/>
                  <a:pt x="342802" y="115696"/>
                  <a:pt x="339374" y="113125"/>
                </a:cubicBezTo>
                <a:cubicBezTo>
                  <a:pt x="321376" y="101127"/>
                  <a:pt x="302522" y="93414"/>
                  <a:pt x="281954" y="89129"/>
                </a:cubicBezTo>
                <a:cubicBezTo>
                  <a:pt x="277669" y="88272"/>
                  <a:pt x="275098" y="84844"/>
                  <a:pt x="275098" y="80559"/>
                </a:cubicBezTo>
                <a:lnTo>
                  <a:pt x="275098" y="25710"/>
                </a:lnTo>
                <a:cubicBezTo>
                  <a:pt x="275098" y="20568"/>
                  <a:pt x="271670" y="17140"/>
                  <a:pt x="266528" y="17140"/>
                </a:cubicBezTo>
                <a:close/>
                <a:moveTo>
                  <a:pt x="232247" y="0"/>
                </a:moveTo>
                <a:lnTo>
                  <a:pt x="266527" y="0"/>
                </a:lnTo>
                <a:cubicBezTo>
                  <a:pt x="281096" y="0"/>
                  <a:pt x="292237" y="11141"/>
                  <a:pt x="292237" y="25710"/>
                </a:cubicBezTo>
                <a:lnTo>
                  <a:pt x="292237" y="74559"/>
                </a:lnTo>
                <a:cubicBezTo>
                  <a:pt x="310234" y="78844"/>
                  <a:pt x="327374" y="85700"/>
                  <a:pt x="342801" y="95127"/>
                </a:cubicBezTo>
                <a:lnTo>
                  <a:pt x="377080" y="60847"/>
                </a:lnTo>
                <a:cubicBezTo>
                  <a:pt x="386507" y="50563"/>
                  <a:pt x="402790" y="50563"/>
                  <a:pt x="413074" y="60847"/>
                </a:cubicBezTo>
                <a:lnTo>
                  <a:pt x="437070" y="84843"/>
                </a:lnTo>
                <a:cubicBezTo>
                  <a:pt x="447354" y="94270"/>
                  <a:pt x="447354" y="110553"/>
                  <a:pt x="437070" y="120837"/>
                </a:cubicBezTo>
                <a:lnTo>
                  <a:pt x="402790" y="155117"/>
                </a:lnTo>
                <a:cubicBezTo>
                  <a:pt x="412217" y="171400"/>
                  <a:pt x="419073" y="187683"/>
                  <a:pt x="423358" y="205680"/>
                </a:cubicBezTo>
                <a:lnTo>
                  <a:pt x="471350" y="205680"/>
                </a:lnTo>
                <a:cubicBezTo>
                  <a:pt x="485919" y="205680"/>
                  <a:pt x="497060" y="216821"/>
                  <a:pt x="497060" y="232247"/>
                </a:cubicBezTo>
                <a:lnTo>
                  <a:pt x="497060" y="266527"/>
                </a:lnTo>
                <a:cubicBezTo>
                  <a:pt x="497060" y="281096"/>
                  <a:pt x="485919" y="292237"/>
                  <a:pt x="471350" y="292237"/>
                </a:cubicBezTo>
                <a:lnTo>
                  <a:pt x="421644" y="292237"/>
                </a:lnTo>
                <a:cubicBezTo>
                  <a:pt x="417359" y="310234"/>
                  <a:pt x="410503" y="327374"/>
                  <a:pt x="401076" y="342801"/>
                </a:cubicBezTo>
                <a:lnTo>
                  <a:pt x="435356" y="377080"/>
                </a:lnTo>
                <a:cubicBezTo>
                  <a:pt x="440498" y="381365"/>
                  <a:pt x="443069" y="388221"/>
                  <a:pt x="443069" y="395077"/>
                </a:cubicBezTo>
                <a:cubicBezTo>
                  <a:pt x="443069" y="401933"/>
                  <a:pt x="440498" y="407932"/>
                  <a:pt x="435356" y="413074"/>
                </a:cubicBezTo>
                <a:lnTo>
                  <a:pt x="411360" y="437070"/>
                </a:lnTo>
                <a:cubicBezTo>
                  <a:pt x="401932" y="447354"/>
                  <a:pt x="385650" y="447354"/>
                  <a:pt x="375366" y="437070"/>
                </a:cubicBezTo>
                <a:lnTo>
                  <a:pt x="341086" y="402790"/>
                </a:lnTo>
                <a:cubicBezTo>
                  <a:pt x="324803" y="412217"/>
                  <a:pt x="308520" y="419073"/>
                  <a:pt x="290523" y="423358"/>
                </a:cubicBezTo>
                <a:lnTo>
                  <a:pt x="290523" y="471350"/>
                </a:lnTo>
                <a:cubicBezTo>
                  <a:pt x="290523" y="485919"/>
                  <a:pt x="279382" y="497060"/>
                  <a:pt x="264813" y="497060"/>
                </a:cubicBezTo>
                <a:lnTo>
                  <a:pt x="230533" y="497060"/>
                </a:lnTo>
                <a:cubicBezTo>
                  <a:pt x="215964" y="497060"/>
                  <a:pt x="204823" y="485919"/>
                  <a:pt x="204823" y="471350"/>
                </a:cubicBezTo>
                <a:lnTo>
                  <a:pt x="204823" y="421644"/>
                </a:lnTo>
                <a:cubicBezTo>
                  <a:pt x="186826" y="417359"/>
                  <a:pt x="169686" y="410503"/>
                  <a:pt x="154259" y="401076"/>
                </a:cubicBezTo>
                <a:lnTo>
                  <a:pt x="119980" y="435356"/>
                </a:lnTo>
                <a:cubicBezTo>
                  <a:pt x="110552" y="445640"/>
                  <a:pt x="94270" y="445640"/>
                  <a:pt x="83986" y="435356"/>
                </a:cubicBezTo>
                <a:lnTo>
                  <a:pt x="59990" y="411360"/>
                </a:lnTo>
                <a:cubicBezTo>
                  <a:pt x="54847" y="407075"/>
                  <a:pt x="52277" y="400219"/>
                  <a:pt x="52277" y="393363"/>
                </a:cubicBezTo>
                <a:cubicBezTo>
                  <a:pt x="52277" y="386507"/>
                  <a:pt x="54847" y="380508"/>
                  <a:pt x="59990" y="375366"/>
                </a:cubicBezTo>
                <a:lnTo>
                  <a:pt x="94270" y="341086"/>
                </a:lnTo>
                <a:cubicBezTo>
                  <a:pt x="84843" y="324803"/>
                  <a:pt x="77987" y="308520"/>
                  <a:pt x="73702" y="290523"/>
                </a:cubicBezTo>
                <a:lnTo>
                  <a:pt x="25710" y="290523"/>
                </a:lnTo>
                <a:cubicBezTo>
                  <a:pt x="11141" y="290523"/>
                  <a:pt x="0" y="279382"/>
                  <a:pt x="0" y="264813"/>
                </a:cubicBezTo>
                <a:lnTo>
                  <a:pt x="0" y="230533"/>
                </a:lnTo>
                <a:cubicBezTo>
                  <a:pt x="0" y="215964"/>
                  <a:pt x="11141" y="204823"/>
                  <a:pt x="25710" y="204823"/>
                </a:cubicBezTo>
                <a:lnTo>
                  <a:pt x="75416" y="204823"/>
                </a:lnTo>
                <a:cubicBezTo>
                  <a:pt x="79701" y="186826"/>
                  <a:pt x="86557" y="169686"/>
                  <a:pt x="95984" y="154259"/>
                </a:cubicBezTo>
                <a:lnTo>
                  <a:pt x="61704" y="119980"/>
                </a:lnTo>
                <a:cubicBezTo>
                  <a:pt x="51420" y="110552"/>
                  <a:pt x="51420" y="94270"/>
                  <a:pt x="61704" y="83986"/>
                </a:cubicBezTo>
                <a:lnTo>
                  <a:pt x="85700" y="59990"/>
                </a:lnTo>
                <a:cubicBezTo>
                  <a:pt x="95128" y="49706"/>
                  <a:pt x="111410" y="49706"/>
                  <a:pt x="121694" y="59990"/>
                </a:cubicBezTo>
                <a:lnTo>
                  <a:pt x="155974" y="94270"/>
                </a:lnTo>
                <a:cubicBezTo>
                  <a:pt x="172258" y="84843"/>
                  <a:pt x="188540" y="77987"/>
                  <a:pt x="206537" y="73702"/>
                </a:cubicBezTo>
                <a:lnTo>
                  <a:pt x="206537" y="25710"/>
                </a:lnTo>
                <a:cubicBezTo>
                  <a:pt x="206537" y="11141"/>
                  <a:pt x="217678" y="0"/>
                  <a:pt x="232247" y="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1799"/>
          </a:p>
        </p:txBody>
      </p:sp>
      <p:sp>
        <p:nvSpPr>
          <p:cNvPr id="31" name="Freeform: Shape 30">
            <a:extLst>
              <a:ext uri="{FF2B5EF4-FFF2-40B4-BE49-F238E27FC236}">
                <a16:creationId xmlns:a16="http://schemas.microsoft.com/office/drawing/2014/main" id="{983226F2-D018-44E3-943A-CCD1E950B6C0}"/>
              </a:ext>
            </a:extLst>
          </p:cNvPr>
          <p:cNvSpPr/>
          <p:nvPr userDrawn="1"/>
        </p:nvSpPr>
        <p:spPr>
          <a:xfrm>
            <a:off x="205646" y="230622"/>
            <a:ext cx="891600" cy="89298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2" name="Freeform: Shape 31">
            <a:extLst>
              <a:ext uri="{FF2B5EF4-FFF2-40B4-BE49-F238E27FC236}">
                <a16:creationId xmlns:a16="http://schemas.microsoft.com/office/drawing/2014/main" id="{CEC0E04F-33F3-4FCC-A85D-B7375EF93F12}"/>
              </a:ext>
            </a:extLst>
          </p:cNvPr>
          <p:cNvSpPr/>
          <p:nvPr userDrawn="1"/>
        </p:nvSpPr>
        <p:spPr>
          <a:xfrm>
            <a:off x="11555578" y="4020457"/>
            <a:ext cx="1279201" cy="128118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3" name="Freeform: Shape 32">
            <a:extLst>
              <a:ext uri="{FF2B5EF4-FFF2-40B4-BE49-F238E27FC236}">
                <a16:creationId xmlns:a16="http://schemas.microsoft.com/office/drawing/2014/main" id="{73CEC941-595C-4927-9942-2B9802CCDB49}"/>
              </a:ext>
            </a:extLst>
          </p:cNvPr>
          <p:cNvSpPr/>
          <p:nvPr userDrawn="1"/>
        </p:nvSpPr>
        <p:spPr>
          <a:xfrm>
            <a:off x="11445075" y="5382398"/>
            <a:ext cx="221001" cy="22134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4" name="Freeform: Shape 33">
            <a:extLst>
              <a:ext uri="{FF2B5EF4-FFF2-40B4-BE49-F238E27FC236}">
                <a16:creationId xmlns:a16="http://schemas.microsoft.com/office/drawing/2014/main" id="{9C987BAA-96A6-4185-ABEB-D8A22AB348AE}"/>
              </a:ext>
            </a:extLst>
          </p:cNvPr>
          <p:cNvSpPr/>
          <p:nvPr userDrawn="1"/>
        </p:nvSpPr>
        <p:spPr>
          <a:xfrm>
            <a:off x="11508529" y="298137"/>
            <a:ext cx="481002" cy="48174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5" name="Freeform: Shape 34">
            <a:extLst>
              <a:ext uri="{FF2B5EF4-FFF2-40B4-BE49-F238E27FC236}">
                <a16:creationId xmlns:a16="http://schemas.microsoft.com/office/drawing/2014/main" id="{E938AC36-1B69-4FA4-AC2E-AB46B9BCBEB7}"/>
              </a:ext>
            </a:extLst>
          </p:cNvPr>
          <p:cNvSpPr/>
          <p:nvPr userDrawn="1"/>
        </p:nvSpPr>
        <p:spPr>
          <a:xfrm>
            <a:off x="-537186" y="3399890"/>
            <a:ext cx="1083345" cy="108502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6" name="Freeform: Shape 35">
            <a:extLst>
              <a:ext uri="{FF2B5EF4-FFF2-40B4-BE49-F238E27FC236}">
                <a16:creationId xmlns:a16="http://schemas.microsoft.com/office/drawing/2014/main" id="{0FA5ED57-C6DF-49EA-B342-F0D2EA193DA5}"/>
              </a:ext>
            </a:extLst>
          </p:cNvPr>
          <p:cNvSpPr/>
          <p:nvPr userDrawn="1"/>
        </p:nvSpPr>
        <p:spPr>
          <a:xfrm>
            <a:off x="236122" y="4692995"/>
            <a:ext cx="310039" cy="31051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7" name="Freeform: Shape 36">
            <a:extLst>
              <a:ext uri="{FF2B5EF4-FFF2-40B4-BE49-F238E27FC236}">
                <a16:creationId xmlns:a16="http://schemas.microsoft.com/office/drawing/2014/main" id="{6E3C3D71-AC78-4473-ADFD-121A5C6AA8E7}"/>
              </a:ext>
            </a:extLst>
          </p:cNvPr>
          <p:cNvSpPr/>
          <p:nvPr userDrawn="1"/>
        </p:nvSpPr>
        <p:spPr>
          <a:xfrm>
            <a:off x="9356652" y="6416680"/>
            <a:ext cx="1007898" cy="10094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8" name="Freeform: Shape 37">
            <a:extLst>
              <a:ext uri="{FF2B5EF4-FFF2-40B4-BE49-F238E27FC236}">
                <a16:creationId xmlns:a16="http://schemas.microsoft.com/office/drawing/2014/main" id="{284C4DDE-FDBC-4DFB-9CE9-A01763F5660B}"/>
              </a:ext>
            </a:extLst>
          </p:cNvPr>
          <p:cNvSpPr/>
          <p:nvPr userDrawn="1"/>
        </p:nvSpPr>
        <p:spPr>
          <a:xfrm>
            <a:off x="1365161" y="866966"/>
            <a:ext cx="310039" cy="31051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Tree>
    <p:extLst>
      <p:ext uri="{BB962C8B-B14F-4D97-AF65-F5344CB8AC3E}">
        <p14:creationId xmlns:p14="http://schemas.microsoft.com/office/powerpoint/2010/main" val="390678999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0227D60-7D7D-4773-B839-12D64F2A8E40}"/>
              </a:ext>
            </a:extLst>
          </p:cNvPr>
          <p:cNvSpPr/>
          <p:nvPr userDrawn="1"/>
        </p:nvSpPr>
        <p:spPr>
          <a:xfrm>
            <a:off x="1612887" y="2113145"/>
            <a:ext cx="8970127" cy="2951026"/>
          </a:xfrm>
          <a:custGeom>
            <a:avLst/>
            <a:gdLst>
              <a:gd name="connsiteX0" fmla="*/ 8670618 w 8968959"/>
              <a:gd name="connsiteY0" fmla="*/ 757910 h 2951026"/>
              <a:gd name="connsiteX1" fmla="*/ 7953015 w 8968959"/>
              <a:gd name="connsiteY1" fmla="*/ 460648 h 2951026"/>
              <a:gd name="connsiteX2" fmla="*/ 7235412 w 8968959"/>
              <a:gd name="connsiteY2" fmla="*/ 757910 h 2951026"/>
              <a:gd name="connsiteX3" fmla="*/ 7025241 w 8968959"/>
              <a:gd name="connsiteY3" fmla="*/ 1063449 h 2951026"/>
              <a:gd name="connsiteX4" fmla="*/ 6670039 w 8968959"/>
              <a:gd name="connsiteY4" fmla="*/ 1295572 h 2951026"/>
              <a:gd name="connsiteX5" fmla="*/ 6258694 w 8968959"/>
              <a:gd name="connsiteY5" fmla="*/ 1295572 h 2951026"/>
              <a:gd name="connsiteX6" fmla="*/ 5889816 w 8968959"/>
              <a:gd name="connsiteY6" fmla="*/ 1027461 h 2951026"/>
              <a:gd name="connsiteX7" fmla="*/ 5843032 w 8968959"/>
              <a:gd name="connsiteY7" fmla="*/ 901143 h 2951026"/>
              <a:gd name="connsiteX8" fmla="*/ 5526696 w 8968959"/>
              <a:gd name="connsiteY8" fmla="*/ 432217 h 2951026"/>
              <a:gd name="connsiteX9" fmla="*/ 5057771 w 8968959"/>
              <a:gd name="connsiteY9" fmla="*/ 115882 h 2951026"/>
              <a:gd name="connsiteX10" fmla="*/ 4484120 w 8968959"/>
              <a:gd name="connsiteY10" fmla="*/ 0 h 2951026"/>
              <a:gd name="connsiteX11" fmla="*/ 3909750 w 8968959"/>
              <a:gd name="connsiteY11" fmla="*/ 115882 h 2951026"/>
              <a:gd name="connsiteX12" fmla="*/ 3440824 w 8968959"/>
              <a:gd name="connsiteY12" fmla="*/ 432217 h 2951026"/>
              <a:gd name="connsiteX13" fmla="*/ 3124489 w 8968959"/>
              <a:gd name="connsiteY13" fmla="*/ 901143 h 2951026"/>
              <a:gd name="connsiteX14" fmla="*/ 3077704 w 8968959"/>
              <a:gd name="connsiteY14" fmla="*/ 1027461 h 2951026"/>
              <a:gd name="connsiteX15" fmla="*/ 2708826 w 8968959"/>
              <a:gd name="connsiteY15" fmla="*/ 1295572 h 2951026"/>
              <a:gd name="connsiteX16" fmla="*/ 2297482 w 8968959"/>
              <a:gd name="connsiteY16" fmla="*/ 1295572 h 2951026"/>
              <a:gd name="connsiteX17" fmla="*/ 1942279 w 8968959"/>
              <a:gd name="connsiteY17" fmla="*/ 1063449 h 2951026"/>
              <a:gd name="connsiteX18" fmla="*/ 1732108 w 8968959"/>
              <a:gd name="connsiteY18" fmla="*/ 757910 h 2951026"/>
              <a:gd name="connsiteX19" fmla="*/ 1014865 w 8968959"/>
              <a:gd name="connsiteY19" fmla="*/ 460648 h 2951026"/>
              <a:gd name="connsiteX20" fmla="*/ 297262 w 8968959"/>
              <a:gd name="connsiteY20" fmla="*/ 757910 h 2951026"/>
              <a:gd name="connsiteX21" fmla="*/ 0 w 8968959"/>
              <a:gd name="connsiteY21" fmla="*/ 1475513 h 2951026"/>
              <a:gd name="connsiteX22" fmla="*/ 297262 w 8968959"/>
              <a:gd name="connsiteY22" fmla="*/ 2193116 h 2951026"/>
              <a:gd name="connsiteX23" fmla="*/ 1014865 w 8968959"/>
              <a:gd name="connsiteY23" fmla="*/ 2490378 h 2951026"/>
              <a:gd name="connsiteX24" fmla="*/ 1732468 w 8968959"/>
              <a:gd name="connsiteY24" fmla="*/ 2193116 h 2951026"/>
              <a:gd name="connsiteX25" fmla="*/ 1942639 w 8968959"/>
              <a:gd name="connsiteY25" fmla="*/ 1887577 h 2951026"/>
              <a:gd name="connsiteX26" fmla="*/ 2297842 w 8968959"/>
              <a:gd name="connsiteY26" fmla="*/ 1655454 h 2951026"/>
              <a:gd name="connsiteX27" fmla="*/ 2709186 w 8968959"/>
              <a:gd name="connsiteY27" fmla="*/ 1655454 h 2951026"/>
              <a:gd name="connsiteX28" fmla="*/ 3078064 w 8968959"/>
              <a:gd name="connsiteY28" fmla="*/ 1923565 h 2951026"/>
              <a:gd name="connsiteX29" fmla="*/ 3124849 w 8968959"/>
              <a:gd name="connsiteY29" fmla="*/ 2049883 h 2951026"/>
              <a:gd name="connsiteX30" fmla="*/ 3441184 w 8968959"/>
              <a:gd name="connsiteY30" fmla="*/ 2518809 h 2951026"/>
              <a:gd name="connsiteX31" fmla="*/ 3910110 w 8968959"/>
              <a:gd name="connsiteY31" fmla="*/ 2835144 h 2951026"/>
              <a:gd name="connsiteX32" fmla="*/ 4484480 w 8968959"/>
              <a:gd name="connsiteY32" fmla="*/ 2951026 h 2951026"/>
              <a:gd name="connsiteX33" fmla="*/ 5058850 w 8968959"/>
              <a:gd name="connsiteY33" fmla="*/ 2835144 h 2951026"/>
              <a:gd name="connsiteX34" fmla="*/ 5527776 w 8968959"/>
              <a:gd name="connsiteY34" fmla="*/ 2518809 h 2951026"/>
              <a:gd name="connsiteX35" fmla="*/ 5844111 w 8968959"/>
              <a:gd name="connsiteY35" fmla="*/ 2049883 h 2951026"/>
              <a:gd name="connsiteX36" fmla="*/ 5890896 w 8968959"/>
              <a:gd name="connsiteY36" fmla="*/ 1923565 h 2951026"/>
              <a:gd name="connsiteX37" fmla="*/ 6259774 w 8968959"/>
              <a:gd name="connsiteY37" fmla="*/ 1655454 h 2951026"/>
              <a:gd name="connsiteX38" fmla="*/ 6671118 w 8968959"/>
              <a:gd name="connsiteY38" fmla="*/ 1655454 h 2951026"/>
              <a:gd name="connsiteX39" fmla="*/ 7026321 w 8968959"/>
              <a:gd name="connsiteY39" fmla="*/ 1887577 h 2951026"/>
              <a:gd name="connsiteX40" fmla="*/ 7236492 w 8968959"/>
              <a:gd name="connsiteY40" fmla="*/ 2193116 h 2951026"/>
              <a:gd name="connsiteX41" fmla="*/ 7954095 w 8968959"/>
              <a:gd name="connsiteY41" fmla="*/ 2490378 h 2951026"/>
              <a:gd name="connsiteX42" fmla="*/ 8671698 w 8968959"/>
              <a:gd name="connsiteY42" fmla="*/ 2193116 h 2951026"/>
              <a:gd name="connsiteX43" fmla="*/ 8968960 w 8968959"/>
              <a:gd name="connsiteY43" fmla="*/ 1475513 h 2951026"/>
              <a:gd name="connsiteX44" fmla="*/ 8670618 w 8968959"/>
              <a:gd name="connsiteY44" fmla="*/ 757910 h 295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968959" h="2951026">
                <a:moveTo>
                  <a:pt x="8670618" y="757910"/>
                </a:moveTo>
                <a:cubicBezTo>
                  <a:pt x="8478802" y="566093"/>
                  <a:pt x="8224006" y="460648"/>
                  <a:pt x="7953015" y="460648"/>
                </a:cubicBezTo>
                <a:cubicBezTo>
                  <a:pt x="7682025" y="460648"/>
                  <a:pt x="7427229" y="566093"/>
                  <a:pt x="7235412" y="757910"/>
                </a:cubicBezTo>
                <a:cubicBezTo>
                  <a:pt x="7145802" y="847520"/>
                  <a:pt x="7074905" y="950806"/>
                  <a:pt x="7025241" y="1063449"/>
                </a:cubicBezTo>
                <a:cubicBezTo>
                  <a:pt x="6962622" y="1204163"/>
                  <a:pt x="6824068" y="1295572"/>
                  <a:pt x="6670039" y="1295572"/>
                </a:cubicBezTo>
                <a:lnTo>
                  <a:pt x="6258694" y="1295572"/>
                </a:lnTo>
                <a:cubicBezTo>
                  <a:pt x="6090630" y="1295572"/>
                  <a:pt x="5940920" y="1187608"/>
                  <a:pt x="5889816" y="1027461"/>
                </a:cubicBezTo>
                <a:cubicBezTo>
                  <a:pt x="5876141" y="984995"/>
                  <a:pt x="5860666" y="942889"/>
                  <a:pt x="5843032" y="901143"/>
                </a:cubicBezTo>
                <a:cubicBezTo>
                  <a:pt x="5768536" y="725521"/>
                  <a:pt x="5662371" y="567533"/>
                  <a:pt x="5526696" y="432217"/>
                </a:cubicBezTo>
                <a:cubicBezTo>
                  <a:pt x="5391381" y="296902"/>
                  <a:pt x="5233393" y="190377"/>
                  <a:pt x="5057771" y="115882"/>
                </a:cubicBezTo>
                <a:cubicBezTo>
                  <a:pt x="4876391" y="38867"/>
                  <a:pt x="4683135" y="0"/>
                  <a:pt x="4484120" y="0"/>
                </a:cubicBezTo>
                <a:cubicBezTo>
                  <a:pt x="4285106" y="0"/>
                  <a:pt x="4091850" y="38867"/>
                  <a:pt x="3909750" y="115882"/>
                </a:cubicBezTo>
                <a:cubicBezTo>
                  <a:pt x="3734128" y="190377"/>
                  <a:pt x="3576140" y="296542"/>
                  <a:pt x="3440824" y="432217"/>
                </a:cubicBezTo>
                <a:cubicBezTo>
                  <a:pt x="3305509" y="567533"/>
                  <a:pt x="3198984" y="725521"/>
                  <a:pt x="3124489" y="901143"/>
                </a:cubicBezTo>
                <a:cubicBezTo>
                  <a:pt x="3106855" y="942529"/>
                  <a:pt x="3091380" y="984635"/>
                  <a:pt x="3077704" y="1027461"/>
                </a:cubicBezTo>
                <a:cubicBezTo>
                  <a:pt x="3026601" y="1187608"/>
                  <a:pt x="2876891" y="1295572"/>
                  <a:pt x="2708826" y="1295572"/>
                </a:cubicBezTo>
                <a:lnTo>
                  <a:pt x="2297482" y="1295572"/>
                </a:lnTo>
                <a:cubicBezTo>
                  <a:pt x="2143453" y="1295572"/>
                  <a:pt x="2004898" y="1204163"/>
                  <a:pt x="1942279" y="1063449"/>
                </a:cubicBezTo>
                <a:cubicBezTo>
                  <a:pt x="1892255" y="951166"/>
                  <a:pt x="1821719" y="847520"/>
                  <a:pt x="1732108" y="757910"/>
                </a:cubicBezTo>
                <a:cubicBezTo>
                  <a:pt x="1540652" y="566453"/>
                  <a:pt x="1285856" y="460648"/>
                  <a:pt x="1014865" y="460648"/>
                </a:cubicBezTo>
                <a:cubicBezTo>
                  <a:pt x="743875" y="460648"/>
                  <a:pt x="489079" y="566093"/>
                  <a:pt x="297262" y="757910"/>
                </a:cubicBezTo>
                <a:cubicBezTo>
                  <a:pt x="105445" y="949727"/>
                  <a:pt x="0" y="1204523"/>
                  <a:pt x="0" y="1475513"/>
                </a:cubicBezTo>
                <a:cubicBezTo>
                  <a:pt x="0" y="1746504"/>
                  <a:pt x="105445" y="2001299"/>
                  <a:pt x="297262" y="2193116"/>
                </a:cubicBezTo>
                <a:cubicBezTo>
                  <a:pt x="488719" y="2384573"/>
                  <a:pt x="743515" y="2490378"/>
                  <a:pt x="1014865" y="2490378"/>
                </a:cubicBezTo>
                <a:cubicBezTo>
                  <a:pt x="1286216" y="2490378"/>
                  <a:pt x="1540652" y="2384933"/>
                  <a:pt x="1732468" y="2193116"/>
                </a:cubicBezTo>
                <a:cubicBezTo>
                  <a:pt x="1822079" y="2103506"/>
                  <a:pt x="1892975" y="2000220"/>
                  <a:pt x="1942639" y="1887577"/>
                </a:cubicBezTo>
                <a:cubicBezTo>
                  <a:pt x="2005258" y="1746863"/>
                  <a:pt x="2143813" y="1655454"/>
                  <a:pt x="2297842" y="1655454"/>
                </a:cubicBezTo>
                <a:lnTo>
                  <a:pt x="2709186" y="1655454"/>
                </a:lnTo>
                <a:cubicBezTo>
                  <a:pt x="2877250" y="1655454"/>
                  <a:pt x="3026961" y="1763418"/>
                  <a:pt x="3078064" y="1923565"/>
                </a:cubicBezTo>
                <a:cubicBezTo>
                  <a:pt x="3091740" y="1966031"/>
                  <a:pt x="3107215" y="2008137"/>
                  <a:pt x="3124849" y="2049883"/>
                </a:cubicBezTo>
                <a:cubicBezTo>
                  <a:pt x="3199344" y="2225506"/>
                  <a:pt x="3305509" y="2383493"/>
                  <a:pt x="3441184" y="2518809"/>
                </a:cubicBezTo>
                <a:cubicBezTo>
                  <a:pt x="3576500" y="2654124"/>
                  <a:pt x="3734487" y="2760649"/>
                  <a:pt x="3910110" y="2835144"/>
                </a:cubicBezTo>
                <a:cubicBezTo>
                  <a:pt x="4092209" y="2912159"/>
                  <a:pt x="4285466" y="2951026"/>
                  <a:pt x="4484480" y="2951026"/>
                </a:cubicBezTo>
                <a:cubicBezTo>
                  <a:pt x="4683495" y="2951026"/>
                  <a:pt x="4876751" y="2912159"/>
                  <a:pt x="5058850" y="2835144"/>
                </a:cubicBezTo>
                <a:cubicBezTo>
                  <a:pt x="5234473" y="2760649"/>
                  <a:pt x="5392461" y="2654484"/>
                  <a:pt x="5527776" y="2518809"/>
                </a:cubicBezTo>
                <a:cubicBezTo>
                  <a:pt x="5663091" y="2383493"/>
                  <a:pt x="5769616" y="2225506"/>
                  <a:pt x="5844111" y="2049883"/>
                </a:cubicBezTo>
                <a:cubicBezTo>
                  <a:pt x="5861746" y="2008497"/>
                  <a:pt x="5877220" y="1966391"/>
                  <a:pt x="5890896" y="1923565"/>
                </a:cubicBezTo>
                <a:cubicBezTo>
                  <a:pt x="5941999" y="1763418"/>
                  <a:pt x="6091709" y="1655454"/>
                  <a:pt x="6259774" y="1655454"/>
                </a:cubicBezTo>
                <a:lnTo>
                  <a:pt x="6671118" y="1655454"/>
                </a:lnTo>
                <a:cubicBezTo>
                  <a:pt x="6825148" y="1655454"/>
                  <a:pt x="6963702" y="1746863"/>
                  <a:pt x="7026321" y="1887577"/>
                </a:cubicBezTo>
                <a:cubicBezTo>
                  <a:pt x="7076345" y="1999860"/>
                  <a:pt x="7146881" y="2103506"/>
                  <a:pt x="7236492" y="2193116"/>
                </a:cubicBezTo>
                <a:cubicBezTo>
                  <a:pt x="7428309" y="2384933"/>
                  <a:pt x="7683104" y="2490378"/>
                  <a:pt x="7954095" y="2490378"/>
                </a:cubicBezTo>
                <a:cubicBezTo>
                  <a:pt x="8225086" y="2490378"/>
                  <a:pt x="8479881" y="2384933"/>
                  <a:pt x="8671698" y="2193116"/>
                </a:cubicBezTo>
                <a:cubicBezTo>
                  <a:pt x="8863514" y="2001299"/>
                  <a:pt x="8968960" y="1746504"/>
                  <a:pt x="8968960" y="1475513"/>
                </a:cubicBezTo>
                <a:cubicBezTo>
                  <a:pt x="8968960" y="1204523"/>
                  <a:pt x="8862435" y="949727"/>
                  <a:pt x="8670618" y="757910"/>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7" name="Rectangle: Rounded Corners 6">
            <a:extLst>
              <a:ext uri="{FF2B5EF4-FFF2-40B4-BE49-F238E27FC236}">
                <a16:creationId xmlns:a16="http://schemas.microsoft.com/office/drawing/2014/main" id="{5EC81605-D136-4B6B-AB10-60D27351D760}"/>
              </a:ext>
            </a:extLst>
          </p:cNvPr>
          <p:cNvSpPr/>
          <p:nvPr userDrawn="1"/>
        </p:nvSpPr>
        <p:spPr>
          <a:xfrm>
            <a:off x="5227565" y="1252978"/>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8" name="Grand Title">
            <a:extLst>
              <a:ext uri="{FF2B5EF4-FFF2-40B4-BE49-F238E27FC236}">
                <a16:creationId xmlns:a16="http://schemas.microsoft.com/office/drawing/2014/main" id="{D6917724-A80A-437E-B1F5-521234F6F9C0}"/>
              </a:ext>
            </a:extLst>
          </p:cNvPr>
          <p:cNvSpPr txBox="1"/>
          <p:nvPr userDrawn="1"/>
        </p:nvSpPr>
        <p:spPr>
          <a:xfrm>
            <a:off x="4389373" y="441325"/>
            <a:ext cx="3416444" cy="677108"/>
          </a:xfrm>
          <a:prstGeom prst="rect">
            <a:avLst/>
          </a:prstGeom>
          <a:noFill/>
        </p:spPr>
        <p:txBody>
          <a:bodyPr wrap="none" lIns="0" tIns="0" rIns="0" bIns="0" rtlCol="0" anchor="t" anchorCtr="0">
            <a:spAutoFit/>
          </a:bodyPr>
          <a:lstStyle/>
          <a:p>
            <a:pPr algn="ctr"/>
            <a:r>
              <a:rPr lang="en-US" sz="4400">
                <a:solidFill>
                  <a:schemeClr val="tx1">
                    <a:lumMod val="75000"/>
                    <a:lumOff val="25000"/>
                  </a:schemeClr>
                </a:solidFill>
                <a:latin typeface="+mj-lt"/>
              </a:rPr>
              <a:t>INFO</a:t>
            </a:r>
            <a:r>
              <a:rPr lang="en-US" sz="4400">
                <a:solidFill>
                  <a:schemeClr val="accent1"/>
                </a:solidFill>
                <a:latin typeface="+mj-lt"/>
              </a:rPr>
              <a:t>GRAPHIC</a:t>
            </a:r>
            <a:endParaRPr lang="en-ID" sz="4400">
              <a:solidFill>
                <a:schemeClr val="accent1"/>
              </a:solidFill>
              <a:latin typeface="+mj-lt"/>
            </a:endParaRPr>
          </a:p>
        </p:txBody>
      </p:sp>
      <p:sp>
        <p:nvSpPr>
          <p:cNvPr id="9" name="Freeform: Shape 8">
            <a:extLst>
              <a:ext uri="{FF2B5EF4-FFF2-40B4-BE49-F238E27FC236}">
                <a16:creationId xmlns:a16="http://schemas.microsoft.com/office/drawing/2014/main" id="{8F96F0C4-1D6D-4BA3-81FE-72C34274652C}"/>
              </a:ext>
            </a:extLst>
          </p:cNvPr>
          <p:cNvSpPr/>
          <p:nvPr userDrawn="1"/>
        </p:nvSpPr>
        <p:spPr>
          <a:xfrm>
            <a:off x="4845681" y="2336915"/>
            <a:ext cx="2503814" cy="2503486"/>
          </a:xfrm>
          <a:custGeom>
            <a:avLst/>
            <a:gdLst>
              <a:gd name="connsiteX0" fmla="*/ 2735097 w 2735097"/>
              <a:gd name="connsiteY0" fmla="*/ 1367549 h 2735097"/>
              <a:gd name="connsiteX1" fmla="*/ 1367549 w 2735097"/>
              <a:gd name="connsiteY1" fmla="*/ 2735097 h 2735097"/>
              <a:gd name="connsiteX2" fmla="*/ 0 w 2735097"/>
              <a:gd name="connsiteY2" fmla="*/ 1367549 h 2735097"/>
              <a:gd name="connsiteX3" fmla="*/ 1367549 w 2735097"/>
              <a:gd name="connsiteY3" fmla="*/ 0 h 2735097"/>
              <a:gd name="connsiteX4" fmla="*/ 2735097 w 2735097"/>
              <a:gd name="connsiteY4" fmla="*/ 1367549 h 273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5097" h="2735097">
                <a:moveTo>
                  <a:pt x="2735097" y="1367549"/>
                </a:moveTo>
                <a:cubicBezTo>
                  <a:pt x="2735097" y="2122825"/>
                  <a:pt x="2122825" y="2735097"/>
                  <a:pt x="1367549" y="2735097"/>
                </a:cubicBezTo>
                <a:cubicBezTo>
                  <a:pt x="612273" y="2735097"/>
                  <a:pt x="0" y="2122825"/>
                  <a:pt x="0" y="1367549"/>
                </a:cubicBezTo>
                <a:cubicBezTo>
                  <a:pt x="0" y="612272"/>
                  <a:pt x="612273" y="0"/>
                  <a:pt x="1367549" y="0"/>
                </a:cubicBezTo>
                <a:cubicBezTo>
                  <a:pt x="2122825" y="0"/>
                  <a:pt x="2735097" y="612272"/>
                  <a:pt x="2735097" y="1367549"/>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0" name="Freeform: Shape 9">
            <a:extLst>
              <a:ext uri="{FF2B5EF4-FFF2-40B4-BE49-F238E27FC236}">
                <a16:creationId xmlns:a16="http://schemas.microsoft.com/office/drawing/2014/main" id="{727D150F-4EA2-4CD1-BFDB-75196EC8DBAC}"/>
              </a:ext>
            </a:extLst>
          </p:cNvPr>
          <p:cNvSpPr/>
          <p:nvPr userDrawn="1"/>
        </p:nvSpPr>
        <p:spPr>
          <a:xfrm>
            <a:off x="1862835" y="2823710"/>
            <a:ext cx="1530097" cy="1529896"/>
          </a:xfrm>
          <a:custGeom>
            <a:avLst/>
            <a:gdLst>
              <a:gd name="connsiteX0" fmla="*/ 1813801 w 1813801"/>
              <a:gd name="connsiteY0" fmla="*/ 906901 h 1813801"/>
              <a:gd name="connsiteX1" fmla="*/ 906901 w 1813801"/>
              <a:gd name="connsiteY1" fmla="*/ 1813801 h 1813801"/>
              <a:gd name="connsiteX2" fmla="*/ 0 w 1813801"/>
              <a:gd name="connsiteY2" fmla="*/ 906901 h 1813801"/>
              <a:gd name="connsiteX3" fmla="*/ 906901 w 1813801"/>
              <a:gd name="connsiteY3" fmla="*/ 0 h 1813801"/>
              <a:gd name="connsiteX4" fmla="*/ 1813801 w 1813801"/>
              <a:gd name="connsiteY4" fmla="*/ 906901 h 181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801" h="1813801">
                <a:moveTo>
                  <a:pt x="1813801" y="906901"/>
                </a:moveTo>
                <a:cubicBezTo>
                  <a:pt x="1813801" y="1407768"/>
                  <a:pt x="1407768" y="1813801"/>
                  <a:pt x="906901" y="1813801"/>
                </a:cubicBezTo>
                <a:cubicBezTo>
                  <a:pt x="406033" y="1813801"/>
                  <a:pt x="0" y="1407768"/>
                  <a:pt x="0" y="906901"/>
                </a:cubicBezTo>
                <a:cubicBezTo>
                  <a:pt x="0" y="406033"/>
                  <a:pt x="406033" y="0"/>
                  <a:pt x="906901" y="0"/>
                </a:cubicBezTo>
                <a:cubicBezTo>
                  <a:pt x="1407768" y="0"/>
                  <a:pt x="1813801" y="406033"/>
                  <a:pt x="1813801" y="906901"/>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1" name="Freeform: Shape 10">
            <a:extLst>
              <a:ext uri="{FF2B5EF4-FFF2-40B4-BE49-F238E27FC236}">
                <a16:creationId xmlns:a16="http://schemas.microsoft.com/office/drawing/2014/main" id="{E3D19193-4A2E-4FB7-8C5B-B927B947EA8E}"/>
              </a:ext>
            </a:extLst>
          </p:cNvPr>
          <p:cNvSpPr/>
          <p:nvPr userDrawn="1"/>
        </p:nvSpPr>
        <p:spPr>
          <a:xfrm>
            <a:off x="8802246" y="2823710"/>
            <a:ext cx="1530097" cy="1529896"/>
          </a:xfrm>
          <a:custGeom>
            <a:avLst/>
            <a:gdLst>
              <a:gd name="connsiteX0" fmla="*/ 1813801 w 1813801"/>
              <a:gd name="connsiteY0" fmla="*/ 906901 h 1813801"/>
              <a:gd name="connsiteX1" fmla="*/ 906901 w 1813801"/>
              <a:gd name="connsiteY1" fmla="*/ 1813801 h 1813801"/>
              <a:gd name="connsiteX2" fmla="*/ 0 w 1813801"/>
              <a:gd name="connsiteY2" fmla="*/ 906901 h 1813801"/>
              <a:gd name="connsiteX3" fmla="*/ 906901 w 1813801"/>
              <a:gd name="connsiteY3" fmla="*/ 0 h 1813801"/>
              <a:gd name="connsiteX4" fmla="*/ 1813801 w 1813801"/>
              <a:gd name="connsiteY4" fmla="*/ 906901 h 181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801" h="1813801">
                <a:moveTo>
                  <a:pt x="1813801" y="906901"/>
                </a:moveTo>
                <a:cubicBezTo>
                  <a:pt x="1813801" y="1407768"/>
                  <a:pt x="1407768" y="1813801"/>
                  <a:pt x="906901" y="1813801"/>
                </a:cubicBezTo>
                <a:cubicBezTo>
                  <a:pt x="406033" y="1813801"/>
                  <a:pt x="0" y="1407768"/>
                  <a:pt x="0" y="906901"/>
                </a:cubicBezTo>
                <a:cubicBezTo>
                  <a:pt x="0" y="406033"/>
                  <a:pt x="406033" y="0"/>
                  <a:pt x="906901" y="0"/>
                </a:cubicBezTo>
                <a:cubicBezTo>
                  <a:pt x="1407768" y="0"/>
                  <a:pt x="1813801" y="406033"/>
                  <a:pt x="1813801" y="906901"/>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graphicFrame>
        <p:nvGraphicFramePr>
          <p:cNvPr id="12" name="Chart 11">
            <a:extLst>
              <a:ext uri="{FF2B5EF4-FFF2-40B4-BE49-F238E27FC236}">
                <a16:creationId xmlns:a16="http://schemas.microsoft.com/office/drawing/2014/main" id="{8A5BF482-8F8F-4A9B-A6CD-6E73D03F1A7E}"/>
              </a:ext>
            </a:extLst>
          </p:cNvPr>
          <p:cNvGraphicFramePr/>
          <p:nvPr userDrawn="1">
            <p:extLst>
              <p:ext uri="{D42A27DB-BD31-4B8C-83A1-F6EECF244321}">
                <p14:modId xmlns:p14="http://schemas.microsoft.com/office/powerpoint/2010/main" val="713742630"/>
              </p:ext>
            </p:extLst>
          </p:nvPr>
        </p:nvGraphicFramePr>
        <p:xfrm>
          <a:off x="4764711" y="2397897"/>
          <a:ext cx="2665759" cy="2381522"/>
        </p:xfrm>
        <a:graphic>
          <a:graphicData uri="http://schemas.openxmlformats.org/drawingml/2006/chart">
            <c:chart xmlns:c="http://schemas.openxmlformats.org/drawingml/2006/chart" xmlns:r="http://schemas.openxmlformats.org/officeDocument/2006/relationships" r:id="rId2"/>
          </a:graphicData>
        </a:graphic>
      </p:graphicFrame>
      <p:sp>
        <p:nvSpPr>
          <p:cNvPr id="13" name="Icon 26">
            <a:extLst>
              <a:ext uri="{FF2B5EF4-FFF2-40B4-BE49-F238E27FC236}">
                <a16:creationId xmlns:a16="http://schemas.microsoft.com/office/drawing/2014/main" id="{BEFBA78B-00BE-4656-996B-8EB9EB6FAA0C}"/>
              </a:ext>
            </a:extLst>
          </p:cNvPr>
          <p:cNvSpPr/>
          <p:nvPr userDrawn="1"/>
        </p:nvSpPr>
        <p:spPr>
          <a:xfrm>
            <a:off x="5794319" y="3170568"/>
            <a:ext cx="606538" cy="836179"/>
          </a:xfrm>
          <a:custGeom>
            <a:avLst/>
            <a:gdLst>
              <a:gd name="connsiteX0" fmla="*/ 77251 w 360506"/>
              <a:gd name="connsiteY0" fmla="*/ 445562 h 497062"/>
              <a:gd name="connsiteX1" fmla="*/ 85834 w 360506"/>
              <a:gd name="connsiteY1" fmla="*/ 454145 h 497062"/>
              <a:gd name="connsiteX2" fmla="*/ 77251 w 360506"/>
              <a:gd name="connsiteY2" fmla="*/ 462728 h 497062"/>
              <a:gd name="connsiteX3" fmla="*/ 68668 w 360506"/>
              <a:gd name="connsiteY3" fmla="*/ 454145 h 497062"/>
              <a:gd name="connsiteX4" fmla="*/ 77251 w 360506"/>
              <a:gd name="connsiteY4" fmla="*/ 445562 h 497062"/>
              <a:gd name="connsiteX5" fmla="*/ 77251 w 360506"/>
              <a:gd name="connsiteY5" fmla="*/ 428396 h 497062"/>
              <a:gd name="connsiteX6" fmla="*/ 51501 w 360506"/>
              <a:gd name="connsiteY6" fmla="*/ 454146 h 497062"/>
              <a:gd name="connsiteX7" fmla="*/ 77251 w 360506"/>
              <a:gd name="connsiteY7" fmla="*/ 479896 h 497062"/>
              <a:gd name="connsiteX8" fmla="*/ 103001 w 360506"/>
              <a:gd name="connsiteY8" fmla="*/ 454146 h 497062"/>
              <a:gd name="connsiteX9" fmla="*/ 77251 w 360506"/>
              <a:gd name="connsiteY9" fmla="*/ 428396 h 497062"/>
              <a:gd name="connsiteX10" fmla="*/ 223171 w 360506"/>
              <a:gd name="connsiteY10" fmla="*/ 291060 h 497062"/>
              <a:gd name="connsiteX11" fmla="*/ 223171 w 360506"/>
              <a:gd name="connsiteY11" fmla="*/ 333977 h 497062"/>
              <a:gd name="connsiteX12" fmla="*/ 231754 w 360506"/>
              <a:gd name="connsiteY12" fmla="*/ 342560 h 497062"/>
              <a:gd name="connsiteX13" fmla="*/ 240337 w 360506"/>
              <a:gd name="connsiteY13" fmla="*/ 333977 h 497062"/>
              <a:gd name="connsiteX14" fmla="*/ 240337 w 360506"/>
              <a:gd name="connsiteY14" fmla="*/ 291060 h 497062"/>
              <a:gd name="connsiteX15" fmla="*/ 154502 w 360506"/>
              <a:gd name="connsiteY15" fmla="*/ 291060 h 497062"/>
              <a:gd name="connsiteX16" fmla="*/ 154502 w 360506"/>
              <a:gd name="connsiteY16" fmla="*/ 411228 h 497062"/>
              <a:gd name="connsiteX17" fmla="*/ 309002 w 360506"/>
              <a:gd name="connsiteY17" fmla="*/ 411228 h 497062"/>
              <a:gd name="connsiteX18" fmla="*/ 309002 w 360506"/>
              <a:gd name="connsiteY18" fmla="*/ 291060 h 497062"/>
              <a:gd name="connsiteX19" fmla="*/ 283252 w 360506"/>
              <a:gd name="connsiteY19" fmla="*/ 291060 h 497062"/>
              <a:gd name="connsiteX20" fmla="*/ 257502 w 360506"/>
              <a:gd name="connsiteY20" fmla="*/ 291060 h 497062"/>
              <a:gd name="connsiteX21" fmla="*/ 257502 w 360506"/>
              <a:gd name="connsiteY21" fmla="*/ 333977 h 497062"/>
              <a:gd name="connsiteX22" fmla="*/ 231752 w 360506"/>
              <a:gd name="connsiteY22" fmla="*/ 359727 h 497062"/>
              <a:gd name="connsiteX23" fmla="*/ 206002 w 360506"/>
              <a:gd name="connsiteY23" fmla="*/ 333977 h 497062"/>
              <a:gd name="connsiteX24" fmla="*/ 206002 w 360506"/>
              <a:gd name="connsiteY24" fmla="*/ 291060 h 497062"/>
              <a:gd name="connsiteX25" fmla="*/ 180252 w 360506"/>
              <a:gd name="connsiteY25" fmla="*/ 291060 h 497062"/>
              <a:gd name="connsiteX26" fmla="*/ 223171 w 360506"/>
              <a:gd name="connsiteY26" fmla="*/ 188058 h 497062"/>
              <a:gd name="connsiteX27" fmla="*/ 223171 w 360506"/>
              <a:gd name="connsiteY27" fmla="*/ 196641 h 497062"/>
              <a:gd name="connsiteX28" fmla="*/ 231754 w 360506"/>
              <a:gd name="connsiteY28" fmla="*/ 205224 h 497062"/>
              <a:gd name="connsiteX29" fmla="*/ 240337 w 360506"/>
              <a:gd name="connsiteY29" fmla="*/ 196641 h 497062"/>
              <a:gd name="connsiteX30" fmla="*/ 240337 w 360506"/>
              <a:gd name="connsiteY30" fmla="*/ 188058 h 497062"/>
              <a:gd name="connsiteX31" fmla="*/ 188835 w 360506"/>
              <a:gd name="connsiteY31" fmla="*/ 188058 h 497062"/>
              <a:gd name="connsiteX32" fmla="*/ 188835 w 360506"/>
              <a:gd name="connsiteY32" fmla="*/ 273893 h 497062"/>
              <a:gd name="connsiteX33" fmla="*/ 274670 w 360506"/>
              <a:gd name="connsiteY33" fmla="*/ 273893 h 497062"/>
              <a:gd name="connsiteX34" fmla="*/ 274670 w 360506"/>
              <a:gd name="connsiteY34" fmla="*/ 188058 h 497062"/>
              <a:gd name="connsiteX35" fmla="*/ 257503 w 360506"/>
              <a:gd name="connsiteY35" fmla="*/ 188058 h 497062"/>
              <a:gd name="connsiteX36" fmla="*/ 257503 w 360506"/>
              <a:gd name="connsiteY36" fmla="*/ 196641 h 497062"/>
              <a:gd name="connsiteX37" fmla="*/ 231753 w 360506"/>
              <a:gd name="connsiteY37" fmla="*/ 222391 h 497062"/>
              <a:gd name="connsiteX38" fmla="*/ 206003 w 360506"/>
              <a:gd name="connsiteY38" fmla="*/ 196641 h 497062"/>
              <a:gd name="connsiteX39" fmla="*/ 206003 w 360506"/>
              <a:gd name="connsiteY39" fmla="*/ 188058 h 497062"/>
              <a:gd name="connsiteX40" fmla="*/ 188836 w 360506"/>
              <a:gd name="connsiteY40" fmla="*/ 188058 h 497062"/>
              <a:gd name="connsiteX41" fmla="*/ 120169 w 360506"/>
              <a:gd name="connsiteY41" fmla="*/ 85057 h 497062"/>
              <a:gd name="connsiteX42" fmla="*/ 120169 w 360506"/>
              <a:gd name="connsiteY42" fmla="*/ 445560 h 497062"/>
              <a:gd name="connsiteX43" fmla="*/ 334754 w 360506"/>
              <a:gd name="connsiteY43" fmla="*/ 445560 h 497062"/>
              <a:gd name="connsiteX44" fmla="*/ 343337 w 360506"/>
              <a:gd name="connsiteY44" fmla="*/ 436977 h 497062"/>
              <a:gd name="connsiteX45" fmla="*/ 334754 w 360506"/>
              <a:gd name="connsiteY45" fmla="*/ 428394 h 497062"/>
              <a:gd name="connsiteX46" fmla="*/ 317587 w 360506"/>
              <a:gd name="connsiteY46" fmla="*/ 428394 h 497062"/>
              <a:gd name="connsiteX47" fmla="*/ 145918 w 360506"/>
              <a:gd name="connsiteY47" fmla="*/ 428394 h 497062"/>
              <a:gd name="connsiteX48" fmla="*/ 137335 w 360506"/>
              <a:gd name="connsiteY48" fmla="*/ 419811 h 497062"/>
              <a:gd name="connsiteX49" fmla="*/ 137335 w 360506"/>
              <a:gd name="connsiteY49" fmla="*/ 282476 h 497062"/>
              <a:gd name="connsiteX50" fmla="*/ 137335 w 360506"/>
              <a:gd name="connsiteY50" fmla="*/ 93640 h 497062"/>
              <a:gd name="connsiteX51" fmla="*/ 128752 w 360506"/>
              <a:gd name="connsiteY51" fmla="*/ 85057 h 497062"/>
              <a:gd name="connsiteX52" fmla="*/ 61804 w 360506"/>
              <a:gd name="connsiteY52" fmla="*/ 80 h 497062"/>
              <a:gd name="connsiteX53" fmla="*/ 120172 w 360506"/>
              <a:gd name="connsiteY53" fmla="*/ 61881 h 497062"/>
              <a:gd name="connsiteX54" fmla="*/ 120172 w 360506"/>
              <a:gd name="connsiteY54" fmla="*/ 67890 h 497062"/>
              <a:gd name="connsiteX55" fmla="*/ 128755 w 360506"/>
              <a:gd name="connsiteY55" fmla="*/ 67890 h 497062"/>
              <a:gd name="connsiteX56" fmla="*/ 154505 w 360506"/>
              <a:gd name="connsiteY56" fmla="*/ 93640 h 497062"/>
              <a:gd name="connsiteX57" fmla="*/ 154505 w 360506"/>
              <a:gd name="connsiteY57" fmla="*/ 273893 h 497062"/>
              <a:gd name="connsiteX58" fmla="*/ 171672 w 360506"/>
              <a:gd name="connsiteY58" fmla="*/ 273893 h 497062"/>
              <a:gd name="connsiteX59" fmla="*/ 171672 w 360506"/>
              <a:gd name="connsiteY59" fmla="*/ 179475 h 497062"/>
              <a:gd name="connsiteX60" fmla="*/ 180255 w 360506"/>
              <a:gd name="connsiteY60" fmla="*/ 170892 h 497062"/>
              <a:gd name="connsiteX61" fmla="*/ 214589 w 360506"/>
              <a:gd name="connsiteY61" fmla="*/ 170892 h 497062"/>
              <a:gd name="connsiteX62" fmla="*/ 248923 w 360506"/>
              <a:gd name="connsiteY62" fmla="*/ 170892 h 497062"/>
              <a:gd name="connsiteX63" fmla="*/ 283257 w 360506"/>
              <a:gd name="connsiteY63" fmla="*/ 170892 h 497062"/>
              <a:gd name="connsiteX64" fmla="*/ 291840 w 360506"/>
              <a:gd name="connsiteY64" fmla="*/ 179475 h 497062"/>
              <a:gd name="connsiteX65" fmla="*/ 291840 w 360506"/>
              <a:gd name="connsiteY65" fmla="*/ 273893 h 497062"/>
              <a:gd name="connsiteX66" fmla="*/ 317590 w 360506"/>
              <a:gd name="connsiteY66" fmla="*/ 273893 h 497062"/>
              <a:gd name="connsiteX67" fmla="*/ 326173 w 360506"/>
              <a:gd name="connsiteY67" fmla="*/ 282476 h 497062"/>
              <a:gd name="connsiteX68" fmla="*/ 326173 w 360506"/>
              <a:gd name="connsiteY68" fmla="*/ 411229 h 497062"/>
              <a:gd name="connsiteX69" fmla="*/ 334756 w 360506"/>
              <a:gd name="connsiteY69" fmla="*/ 411229 h 497062"/>
              <a:gd name="connsiteX70" fmla="*/ 360506 w 360506"/>
              <a:gd name="connsiteY70" fmla="*/ 436979 h 497062"/>
              <a:gd name="connsiteX71" fmla="*/ 338189 w 360506"/>
              <a:gd name="connsiteY71" fmla="*/ 462729 h 497062"/>
              <a:gd name="connsiteX72" fmla="*/ 357071 w 360506"/>
              <a:gd name="connsiteY72" fmla="*/ 482470 h 497062"/>
              <a:gd name="connsiteX73" fmla="*/ 357071 w 360506"/>
              <a:gd name="connsiteY73" fmla="*/ 494486 h 497062"/>
              <a:gd name="connsiteX74" fmla="*/ 351062 w 360506"/>
              <a:gd name="connsiteY74" fmla="*/ 497061 h 497062"/>
              <a:gd name="connsiteX75" fmla="*/ 345054 w 360506"/>
              <a:gd name="connsiteY75" fmla="*/ 494486 h 497062"/>
              <a:gd name="connsiteX76" fmla="*/ 313295 w 360506"/>
              <a:gd name="connsiteY76" fmla="*/ 462728 h 497062"/>
              <a:gd name="connsiteX77" fmla="*/ 118451 w 360506"/>
              <a:gd name="connsiteY77" fmla="*/ 462728 h 497062"/>
              <a:gd name="connsiteX78" fmla="*/ 76392 w 360506"/>
              <a:gd name="connsiteY78" fmla="*/ 497062 h 497062"/>
              <a:gd name="connsiteX79" fmla="*/ 33475 w 360506"/>
              <a:gd name="connsiteY79" fmla="*/ 454145 h 497062"/>
              <a:gd name="connsiteX80" fmla="*/ 76392 w 360506"/>
              <a:gd name="connsiteY80" fmla="*/ 411228 h 497062"/>
              <a:gd name="connsiteX81" fmla="*/ 102142 w 360506"/>
              <a:gd name="connsiteY81" fmla="*/ 419811 h 497062"/>
              <a:gd name="connsiteX82" fmla="*/ 102142 w 360506"/>
              <a:gd name="connsiteY82" fmla="*/ 61023 h 497062"/>
              <a:gd name="connsiteX83" fmla="*/ 60941 w 360506"/>
              <a:gd name="connsiteY83" fmla="*/ 16388 h 497062"/>
              <a:gd name="connsiteX84" fmla="*/ 30041 w 360506"/>
              <a:gd name="connsiteY84" fmla="*/ 28405 h 497062"/>
              <a:gd name="connsiteX85" fmla="*/ 17166 w 360506"/>
              <a:gd name="connsiteY85" fmla="*/ 59306 h 497062"/>
              <a:gd name="connsiteX86" fmla="*/ 8583 w 360506"/>
              <a:gd name="connsiteY86" fmla="*/ 67889 h 497062"/>
              <a:gd name="connsiteX87" fmla="*/ 0 w 360506"/>
              <a:gd name="connsiteY87" fmla="*/ 59306 h 497062"/>
              <a:gd name="connsiteX88" fmla="*/ 18029 w 360506"/>
              <a:gd name="connsiteY88" fmla="*/ 17247 h 497062"/>
              <a:gd name="connsiteX89" fmla="*/ 61804 w 360506"/>
              <a:gd name="connsiteY89" fmla="*/ 80 h 4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60506" h="497062">
                <a:moveTo>
                  <a:pt x="77251" y="445562"/>
                </a:moveTo>
                <a:cubicBezTo>
                  <a:pt x="81991" y="445562"/>
                  <a:pt x="85834" y="449405"/>
                  <a:pt x="85834" y="454145"/>
                </a:cubicBezTo>
                <a:cubicBezTo>
                  <a:pt x="85834" y="458885"/>
                  <a:pt x="81991" y="462728"/>
                  <a:pt x="77251" y="462728"/>
                </a:cubicBezTo>
                <a:cubicBezTo>
                  <a:pt x="72511" y="462728"/>
                  <a:pt x="68668" y="458885"/>
                  <a:pt x="68668" y="454145"/>
                </a:cubicBezTo>
                <a:cubicBezTo>
                  <a:pt x="68668" y="449405"/>
                  <a:pt x="72511" y="445562"/>
                  <a:pt x="77251" y="445562"/>
                </a:cubicBezTo>
                <a:close/>
                <a:moveTo>
                  <a:pt x="77251" y="428396"/>
                </a:moveTo>
                <a:cubicBezTo>
                  <a:pt x="62660" y="428396"/>
                  <a:pt x="51501" y="439554"/>
                  <a:pt x="51501" y="454146"/>
                </a:cubicBezTo>
                <a:cubicBezTo>
                  <a:pt x="51501" y="468737"/>
                  <a:pt x="62660" y="479896"/>
                  <a:pt x="77251" y="479896"/>
                </a:cubicBezTo>
                <a:cubicBezTo>
                  <a:pt x="91843" y="479896"/>
                  <a:pt x="103002" y="468737"/>
                  <a:pt x="103001" y="454146"/>
                </a:cubicBezTo>
                <a:cubicBezTo>
                  <a:pt x="103001" y="439554"/>
                  <a:pt x="91843" y="428396"/>
                  <a:pt x="77251" y="428396"/>
                </a:cubicBezTo>
                <a:close/>
                <a:moveTo>
                  <a:pt x="223171" y="291060"/>
                </a:moveTo>
                <a:lnTo>
                  <a:pt x="223171" y="333977"/>
                </a:lnTo>
                <a:cubicBezTo>
                  <a:pt x="223171" y="339126"/>
                  <a:pt x="226604" y="342560"/>
                  <a:pt x="231754" y="342560"/>
                </a:cubicBezTo>
                <a:cubicBezTo>
                  <a:pt x="236903" y="342560"/>
                  <a:pt x="240337" y="339127"/>
                  <a:pt x="240337" y="333977"/>
                </a:cubicBezTo>
                <a:lnTo>
                  <a:pt x="240337" y="291060"/>
                </a:lnTo>
                <a:close/>
                <a:moveTo>
                  <a:pt x="154502" y="291060"/>
                </a:moveTo>
                <a:lnTo>
                  <a:pt x="154502" y="411228"/>
                </a:lnTo>
                <a:lnTo>
                  <a:pt x="309002" y="411228"/>
                </a:lnTo>
                <a:lnTo>
                  <a:pt x="309002" y="291060"/>
                </a:lnTo>
                <a:lnTo>
                  <a:pt x="283252" y="291060"/>
                </a:lnTo>
                <a:lnTo>
                  <a:pt x="257502" y="291060"/>
                </a:lnTo>
                <a:lnTo>
                  <a:pt x="257502" y="333977"/>
                </a:lnTo>
                <a:cubicBezTo>
                  <a:pt x="257502" y="348568"/>
                  <a:pt x="246345" y="359727"/>
                  <a:pt x="231752" y="359727"/>
                </a:cubicBezTo>
                <a:cubicBezTo>
                  <a:pt x="217161" y="359727"/>
                  <a:pt x="206002" y="348568"/>
                  <a:pt x="206002" y="333977"/>
                </a:cubicBezTo>
                <a:lnTo>
                  <a:pt x="206002" y="291060"/>
                </a:lnTo>
                <a:lnTo>
                  <a:pt x="180252" y="291060"/>
                </a:lnTo>
                <a:close/>
                <a:moveTo>
                  <a:pt x="223171" y="188058"/>
                </a:moveTo>
                <a:lnTo>
                  <a:pt x="223171" y="196641"/>
                </a:lnTo>
                <a:cubicBezTo>
                  <a:pt x="223171" y="201790"/>
                  <a:pt x="226604" y="205224"/>
                  <a:pt x="231754" y="205224"/>
                </a:cubicBezTo>
                <a:cubicBezTo>
                  <a:pt x="236903" y="205224"/>
                  <a:pt x="240337" y="201791"/>
                  <a:pt x="240337" y="196641"/>
                </a:cubicBezTo>
                <a:lnTo>
                  <a:pt x="240337" y="188058"/>
                </a:lnTo>
                <a:close/>
                <a:moveTo>
                  <a:pt x="188835" y="188058"/>
                </a:moveTo>
                <a:lnTo>
                  <a:pt x="188835" y="273893"/>
                </a:lnTo>
                <a:lnTo>
                  <a:pt x="274670" y="273893"/>
                </a:lnTo>
                <a:lnTo>
                  <a:pt x="274670" y="188058"/>
                </a:lnTo>
                <a:lnTo>
                  <a:pt x="257503" y="188058"/>
                </a:lnTo>
                <a:lnTo>
                  <a:pt x="257503" y="196641"/>
                </a:lnTo>
                <a:cubicBezTo>
                  <a:pt x="257503" y="211232"/>
                  <a:pt x="246346" y="222391"/>
                  <a:pt x="231753" y="222391"/>
                </a:cubicBezTo>
                <a:cubicBezTo>
                  <a:pt x="217162" y="222391"/>
                  <a:pt x="206003" y="211233"/>
                  <a:pt x="206003" y="196641"/>
                </a:cubicBezTo>
                <a:lnTo>
                  <a:pt x="206003" y="188058"/>
                </a:lnTo>
                <a:lnTo>
                  <a:pt x="188836" y="188058"/>
                </a:lnTo>
                <a:close/>
                <a:moveTo>
                  <a:pt x="120169" y="85057"/>
                </a:moveTo>
                <a:lnTo>
                  <a:pt x="120169" y="445560"/>
                </a:lnTo>
                <a:lnTo>
                  <a:pt x="334754" y="445560"/>
                </a:lnTo>
                <a:cubicBezTo>
                  <a:pt x="339904" y="445560"/>
                  <a:pt x="343337" y="442126"/>
                  <a:pt x="343337" y="436977"/>
                </a:cubicBezTo>
                <a:cubicBezTo>
                  <a:pt x="343337" y="431828"/>
                  <a:pt x="339905" y="428394"/>
                  <a:pt x="334754" y="428394"/>
                </a:cubicBezTo>
                <a:lnTo>
                  <a:pt x="317587" y="428394"/>
                </a:lnTo>
                <a:lnTo>
                  <a:pt x="145918" y="428394"/>
                </a:lnTo>
                <a:cubicBezTo>
                  <a:pt x="140769" y="428394"/>
                  <a:pt x="137335" y="424961"/>
                  <a:pt x="137335" y="419811"/>
                </a:cubicBezTo>
                <a:lnTo>
                  <a:pt x="137335" y="282476"/>
                </a:lnTo>
                <a:lnTo>
                  <a:pt x="137335" y="93640"/>
                </a:lnTo>
                <a:cubicBezTo>
                  <a:pt x="137335" y="88490"/>
                  <a:pt x="133902" y="85057"/>
                  <a:pt x="128752" y="85057"/>
                </a:cubicBezTo>
                <a:close/>
                <a:moveTo>
                  <a:pt x="61804" y="80"/>
                </a:moveTo>
                <a:cubicBezTo>
                  <a:pt x="94422" y="939"/>
                  <a:pt x="120172" y="28405"/>
                  <a:pt x="120172" y="61881"/>
                </a:cubicBezTo>
                <a:lnTo>
                  <a:pt x="120172" y="67890"/>
                </a:lnTo>
                <a:lnTo>
                  <a:pt x="128755" y="67890"/>
                </a:lnTo>
                <a:cubicBezTo>
                  <a:pt x="143346" y="67890"/>
                  <a:pt x="154505" y="79048"/>
                  <a:pt x="154505" y="93640"/>
                </a:cubicBezTo>
                <a:lnTo>
                  <a:pt x="154505" y="273893"/>
                </a:lnTo>
                <a:lnTo>
                  <a:pt x="171672" y="273893"/>
                </a:lnTo>
                <a:lnTo>
                  <a:pt x="171672" y="179475"/>
                </a:lnTo>
                <a:cubicBezTo>
                  <a:pt x="171672" y="174325"/>
                  <a:pt x="175105" y="170892"/>
                  <a:pt x="180255" y="170892"/>
                </a:cubicBezTo>
                <a:lnTo>
                  <a:pt x="214589" y="170892"/>
                </a:lnTo>
                <a:lnTo>
                  <a:pt x="248923" y="170892"/>
                </a:lnTo>
                <a:lnTo>
                  <a:pt x="283257" y="170892"/>
                </a:lnTo>
                <a:cubicBezTo>
                  <a:pt x="288406" y="170892"/>
                  <a:pt x="291840" y="174324"/>
                  <a:pt x="291840" y="179475"/>
                </a:cubicBezTo>
                <a:lnTo>
                  <a:pt x="291840" y="273893"/>
                </a:lnTo>
                <a:lnTo>
                  <a:pt x="317590" y="273893"/>
                </a:lnTo>
                <a:cubicBezTo>
                  <a:pt x="322740" y="273893"/>
                  <a:pt x="326173" y="277326"/>
                  <a:pt x="326173" y="282476"/>
                </a:cubicBezTo>
                <a:lnTo>
                  <a:pt x="326173" y="411229"/>
                </a:lnTo>
                <a:lnTo>
                  <a:pt x="334756" y="411229"/>
                </a:lnTo>
                <a:cubicBezTo>
                  <a:pt x="349348" y="411229"/>
                  <a:pt x="360506" y="422387"/>
                  <a:pt x="360506" y="436979"/>
                </a:cubicBezTo>
                <a:cubicBezTo>
                  <a:pt x="360506" y="449854"/>
                  <a:pt x="351064" y="461013"/>
                  <a:pt x="338189" y="462729"/>
                </a:cubicBezTo>
                <a:lnTo>
                  <a:pt x="357071" y="482470"/>
                </a:lnTo>
                <a:cubicBezTo>
                  <a:pt x="360504" y="485903"/>
                  <a:pt x="360504" y="491053"/>
                  <a:pt x="357071" y="494486"/>
                </a:cubicBezTo>
                <a:cubicBezTo>
                  <a:pt x="355354" y="496203"/>
                  <a:pt x="352779" y="497061"/>
                  <a:pt x="351062" y="497061"/>
                </a:cubicBezTo>
                <a:cubicBezTo>
                  <a:pt x="349346" y="497061"/>
                  <a:pt x="346770" y="496203"/>
                  <a:pt x="345054" y="494486"/>
                </a:cubicBezTo>
                <a:lnTo>
                  <a:pt x="313295" y="462728"/>
                </a:lnTo>
                <a:lnTo>
                  <a:pt x="118451" y="462728"/>
                </a:lnTo>
                <a:cubicBezTo>
                  <a:pt x="114159" y="482471"/>
                  <a:pt x="96992" y="497062"/>
                  <a:pt x="76392" y="497062"/>
                </a:cubicBezTo>
                <a:cubicBezTo>
                  <a:pt x="52358" y="497062"/>
                  <a:pt x="33475" y="478179"/>
                  <a:pt x="33475" y="454145"/>
                </a:cubicBezTo>
                <a:cubicBezTo>
                  <a:pt x="33475" y="430111"/>
                  <a:pt x="52358" y="411228"/>
                  <a:pt x="76392" y="411228"/>
                </a:cubicBezTo>
                <a:cubicBezTo>
                  <a:pt x="85833" y="411228"/>
                  <a:pt x="95275" y="414661"/>
                  <a:pt x="102142" y="419811"/>
                </a:cubicBezTo>
                <a:lnTo>
                  <a:pt x="102142" y="61023"/>
                </a:lnTo>
                <a:cubicBezTo>
                  <a:pt x="102142" y="36988"/>
                  <a:pt x="84117" y="17247"/>
                  <a:pt x="60941" y="16388"/>
                </a:cubicBezTo>
                <a:cubicBezTo>
                  <a:pt x="49783" y="16388"/>
                  <a:pt x="38624" y="20680"/>
                  <a:pt x="30041" y="28405"/>
                </a:cubicBezTo>
                <a:cubicBezTo>
                  <a:pt x="21458" y="36988"/>
                  <a:pt x="17166" y="47289"/>
                  <a:pt x="17166" y="59306"/>
                </a:cubicBezTo>
                <a:cubicBezTo>
                  <a:pt x="17166" y="64455"/>
                  <a:pt x="13732" y="67889"/>
                  <a:pt x="8583" y="67889"/>
                </a:cubicBezTo>
                <a:cubicBezTo>
                  <a:pt x="3434" y="67889"/>
                  <a:pt x="0" y="64456"/>
                  <a:pt x="0" y="59306"/>
                </a:cubicBezTo>
                <a:cubicBezTo>
                  <a:pt x="0" y="42997"/>
                  <a:pt x="6867" y="27547"/>
                  <a:pt x="18029" y="17247"/>
                </a:cubicBezTo>
                <a:cubicBezTo>
                  <a:pt x="30046" y="5230"/>
                  <a:pt x="45496" y="-779"/>
                  <a:pt x="61804" y="80"/>
                </a:cubicBezTo>
                <a:close/>
              </a:path>
            </a:pathLst>
          </a:custGeom>
          <a:gradFill>
            <a:gsLst>
              <a:gs pos="0">
                <a:schemeClr val="accent1"/>
              </a:gs>
              <a:gs pos="100000">
                <a:schemeClr val="accent5"/>
              </a:gs>
            </a:gsLst>
            <a:lin ang="3600000" scaled="0"/>
          </a:gradFill>
          <a:ln w="967" cap="flat">
            <a:noFill/>
            <a:prstDash val="solid"/>
            <a:miter/>
          </a:ln>
        </p:spPr>
        <p:txBody>
          <a:bodyPr rtlCol="0" anchor="ctr"/>
          <a:lstStyle/>
          <a:p>
            <a:endParaRPr lang="en-ID" sz="1799"/>
          </a:p>
        </p:txBody>
      </p:sp>
      <p:grpSp>
        <p:nvGrpSpPr>
          <p:cNvPr id="14" name="Group 13">
            <a:extLst>
              <a:ext uri="{FF2B5EF4-FFF2-40B4-BE49-F238E27FC236}">
                <a16:creationId xmlns:a16="http://schemas.microsoft.com/office/drawing/2014/main" id="{3DCF71B5-671A-48DC-858D-07768D2A85B5}"/>
              </a:ext>
            </a:extLst>
          </p:cNvPr>
          <p:cNvGrpSpPr/>
          <p:nvPr userDrawn="1"/>
        </p:nvGrpSpPr>
        <p:grpSpPr>
          <a:xfrm>
            <a:off x="8490294" y="4840406"/>
            <a:ext cx="2154001" cy="847335"/>
            <a:chOff x="1263942" y="4840401"/>
            <a:chExt cx="2153720" cy="847335"/>
          </a:xfrm>
        </p:grpSpPr>
        <p:sp>
          <p:nvSpPr>
            <p:cNvPr id="15" name="Left Text Body">
              <a:extLst>
                <a:ext uri="{FF2B5EF4-FFF2-40B4-BE49-F238E27FC236}">
                  <a16:creationId xmlns:a16="http://schemas.microsoft.com/office/drawing/2014/main" id="{F887ECD9-413A-4243-A50F-71450419219E}"/>
                </a:ext>
              </a:extLst>
            </p:cNvPr>
            <p:cNvSpPr txBox="1"/>
            <p:nvPr/>
          </p:nvSpPr>
          <p:spPr>
            <a:xfrm flipH="1">
              <a:off x="1263942" y="5164516"/>
              <a:ext cx="2153720" cy="523220"/>
            </a:xfrm>
            <a:prstGeom prst="rect">
              <a:avLst/>
            </a:prstGeom>
            <a:noFill/>
          </p:spPr>
          <p:txBody>
            <a:bodyPr wrap="square" lIns="0" tIns="0" rIns="0" bIns="0" rtlCol="0">
              <a:spAutoFit/>
            </a:bodyPr>
            <a:lstStyle/>
            <a:p>
              <a:pPr algn="ct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16" name="LeftSub">
              <a:extLst>
                <a:ext uri="{FF2B5EF4-FFF2-40B4-BE49-F238E27FC236}">
                  <a16:creationId xmlns:a16="http://schemas.microsoft.com/office/drawing/2014/main" id="{91BFB98F-E950-4AAB-B4C2-C1B833B2303F}"/>
                </a:ext>
              </a:extLst>
            </p:cNvPr>
            <p:cNvSpPr txBox="1"/>
            <p:nvPr/>
          </p:nvSpPr>
          <p:spPr>
            <a:xfrm flipH="1">
              <a:off x="1821429" y="4840401"/>
              <a:ext cx="1038746"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US" sz="1400"/>
                <a:t>Description</a:t>
              </a:r>
              <a:endParaRPr lang="en-ID" sz="1400"/>
            </a:p>
          </p:txBody>
        </p:sp>
      </p:grpSp>
      <p:grpSp>
        <p:nvGrpSpPr>
          <p:cNvPr id="17" name="Group 16">
            <a:extLst>
              <a:ext uri="{FF2B5EF4-FFF2-40B4-BE49-F238E27FC236}">
                <a16:creationId xmlns:a16="http://schemas.microsoft.com/office/drawing/2014/main" id="{0573AA8B-1209-4054-87E8-804CDB43379C}"/>
              </a:ext>
            </a:extLst>
          </p:cNvPr>
          <p:cNvGrpSpPr/>
          <p:nvPr userDrawn="1"/>
        </p:nvGrpSpPr>
        <p:grpSpPr>
          <a:xfrm>
            <a:off x="1550883" y="4840406"/>
            <a:ext cx="2154001" cy="847335"/>
            <a:chOff x="1263942" y="4840401"/>
            <a:chExt cx="2153720" cy="847335"/>
          </a:xfrm>
        </p:grpSpPr>
        <p:sp>
          <p:nvSpPr>
            <p:cNvPr id="18" name="Left Text Body">
              <a:extLst>
                <a:ext uri="{FF2B5EF4-FFF2-40B4-BE49-F238E27FC236}">
                  <a16:creationId xmlns:a16="http://schemas.microsoft.com/office/drawing/2014/main" id="{02DDE076-9402-4ABE-85F4-E2A6FB973222}"/>
                </a:ext>
              </a:extLst>
            </p:cNvPr>
            <p:cNvSpPr txBox="1"/>
            <p:nvPr/>
          </p:nvSpPr>
          <p:spPr>
            <a:xfrm flipH="1">
              <a:off x="1263942" y="5164516"/>
              <a:ext cx="2153720" cy="523220"/>
            </a:xfrm>
            <a:prstGeom prst="rect">
              <a:avLst/>
            </a:prstGeom>
            <a:noFill/>
          </p:spPr>
          <p:txBody>
            <a:bodyPr wrap="square" lIns="0" tIns="0" rIns="0" bIns="0" rtlCol="0">
              <a:spAutoFit/>
            </a:bodyPr>
            <a:lstStyle/>
            <a:p>
              <a:pPr algn="ctr">
                <a:lnSpc>
                  <a:spcPct val="150000"/>
                </a:lnSpc>
              </a:pPr>
              <a:r>
                <a:rPr lang="en-US" sz="1200">
                  <a:solidFill>
                    <a:schemeClr val="tx1">
                      <a:lumMod val="50000"/>
                      <a:lumOff val="50000"/>
                    </a:schemeClr>
                  </a:solidFill>
                </a:rPr>
                <a:t>suscipit eros iste metus auctor id dapibus quam aliquam</a:t>
              </a:r>
              <a:endParaRPr lang="en-ID" sz="1200">
                <a:solidFill>
                  <a:schemeClr val="tx1">
                    <a:lumMod val="50000"/>
                    <a:lumOff val="50000"/>
                  </a:schemeClr>
                </a:solidFill>
              </a:endParaRPr>
            </a:p>
          </p:txBody>
        </p:sp>
        <p:sp>
          <p:nvSpPr>
            <p:cNvPr id="19" name="LeftSub">
              <a:extLst>
                <a:ext uri="{FF2B5EF4-FFF2-40B4-BE49-F238E27FC236}">
                  <a16:creationId xmlns:a16="http://schemas.microsoft.com/office/drawing/2014/main" id="{015D6E3B-2584-4D45-B3D1-5A7D86977318}"/>
                </a:ext>
              </a:extLst>
            </p:cNvPr>
            <p:cNvSpPr txBox="1"/>
            <p:nvPr/>
          </p:nvSpPr>
          <p:spPr>
            <a:xfrm flipH="1">
              <a:off x="1821429" y="4840401"/>
              <a:ext cx="1038746" cy="28725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US" sz="1400"/>
                <a:t>Description</a:t>
              </a:r>
              <a:endParaRPr lang="en-ID" sz="1400"/>
            </a:p>
          </p:txBody>
        </p:sp>
      </p:grpSp>
      <p:sp>
        <p:nvSpPr>
          <p:cNvPr id="20" name="LeftSub">
            <a:extLst>
              <a:ext uri="{FF2B5EF4-FFF2-40B4-BE49-F238E27FC236}">
                <a16:creationId xmlns:a16="http://schemas.microsoft.com/office/drawing/2014/main" id="{0BA1CDDE-FC53-477B-A566-25400289AB75}"/>
              </a:ext>
            </a:extLst>
          </p:cNvPr>
          <p:cNvSpPr txBox="1"/>
          <p:nvPr userDrawn="1"/>
        </p:nvSpPr>
        <p:spPr>
          <a:xfrm flipH="1">
            <a:off x="2108443" y="3202307"/>
            <a:ext cx="1038881" cy="656590"/>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US" sz="3200">
                <a:solidFill>
                  <a:schemeClr val="tx1">
                    <a:lumMod val="85000"/>
                    <a:lumOff val="15000"/>
                  </a:schemeClr>
                </a:solidFill>
              </a:rPr>
              <a:t>2,4K</a:t>
            </a:r>
            <a:endParaRPr lang="en-ID" sz="3200">
              <a:solidFill>
                <a:schemeClr val="tx1">
                  <a:lumMod val="85000"/>
                  <a:lumOff val="15000"/>
                </a:schemeClr>
              </a:solidFill>
            </a:endParaRPr>
          </a:p>
        </p:txBody>
      </p:sp>
      <p:sp>
        <p:nvSpPr>
          <p:cNvPr id="21" name="LeftSub">
            <a:extLst>
              <a:ext uri="{FF2B5EF4-FFF2-40B4-BE49-F238E27FC236}">
                <a16:creationId xmlns:a16="http://schemas.microsoft.com/office/drawing/2014/main" id="{3B628C35-DAB3-416B-A1AD-E14F90BA069B}"/>
              </a:ext>
            </a:extLst>
          </p:cNvPr>
          <p:cNvSpPr txBox="1"/>
          <p:nvPr userDrawn="1"/>
        </p:nvSpPr>
        <p:spPr>
          <a:xfrm flipH="1">
            <a:off x="9047854" y="3202307"/>
            <a:ext cx="1038881" cy="656590"/>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US" sz="3200">
                <a:gradFill>
                  <a:gsLst>
                    <a:gs pos="0">
                      <a:schemeClr val="accent1"/>
                    </a:gs>
                    <a:gs pos="100000">
                      <a:schemeClr val="accent5"/>
                    </a:gs>
                  </a:gsLst>
                  <a:lin ang="3600000" scaled="0"/>
                </a:gradFill>
              </a:rPr>
              <a:t>7,6K</a:t>
            </a:r>
            <a:endParaRPr lang="en-ID" sz="3200">
              <a:gradFill>
                <a:gsLst>
                  <a:gs pos="0">
                    <a:schemeClr val="accent1"/>
                  </a:gs>
                  <a:gs pos="100000">
                    <a:schemeClr val="accent5"/>
                  </a:gs>
                </a:gsLst>
                <a:lin ang="3600000" scaled="0"/>
              </a:gradFill>
            </a:endParaRPr>
          </a:p>
        </p:txBody>
      </p:sp>
      <p:sp>
        <p:nvSpPr>
          <p:cNvPr id="22" name="Freeform: Shape 21">
            <a:extLst>
              <a:ext uri="{FF2B5EF4-FFF2-40B4-BE49-F238E27FC236}">
                <a16:creationId xmlns:a16="http://schemas.microsoft.com/office/drawing/2014/main" id="{8A3FDB24-CFA6-4B04-ADD4-80D377C172F9}"/>
              </a:ext>
            </a:extLst>
          </p:cNvPr>
          <p:cNvSpPr/>
          <p:nvPr userDrawn="1"/>
        </p:nvSpPr>
        <p:spPr>
          <a:xfrm>
            <a:off x="-627470" y="998483"/>
            <a:ext cx="1307435" cy="130946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3" name="Freeform: Shape 22">
            <a:extLst>
              <a:ext uri="{FF2B5EF4-FFF2-40B4-BE49-F238E27FC236}">
                <a16:creationId xmlns:a16="http://schemas.microsoft.com/office/drawing/2014/main" id="{EB8C4B98-C745-433A-874E-A3DA22CF03F0}"/>
              </a:ext>
            </a:extLst>
          </p:cNvPr>
          <p:cNvSpPr/>
          <p:nvPr userDrawn="1"/>
        </p:nvSpPr>
        <p:spPr>
          <a:xfrm>
            <a:off x="6967613" y="6547837"/>
            <a:ext cx="718176" cy="71928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4" name="Freeform: Shape 23">
            <a:extLst>
              <a:ext uri="{FF2B5EF4-FFF2-40B4-BE49-F238E27FC236}">
                <a16:creationId xmlns:a16="http://schemas.microsoft.com/office/drawing/2014/main" id="{D4C48948-B9FF-4283-B1E0-AFC4B97C885A}"/>
              </a:ext>
            </a:extLst>
          </p:cNvPr>
          <p:cNvSpPr/>
          <p:nvPr userDrawn="1"/>
        </p:nvSpPr>
        <p:spPr>
          <a:xfrm>
            <a:off x="11206754" y="214491"/>
            <a:ext cx="1565557" cy="156798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5" name="Freeform: Shape 24">
            <a:extLst>
              <a:ext uri="{FF2B5EF4-FFF2-40B4-BE49-F238E27FC236}">
                <a16:creationId xmlns:a16="http://schemas.microsoft.com/office/drawing/2014/main" id="{3478DEBD-E6DF-46D7-B705-334B5C4EFA37}"/>
              </a:ext>
            </a:extLst>
          </p:cNvPr>
          <p:cNvSpPr/>
          <p:nvPr userDrawn="1"/>
        </p:nvSpPr>
        <p:spPr>
          <a:xfrm>
            <a:off x="478295" y="631830"/>
            <a:ext cx="402897" cy="40352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6" name="Freeform: Shape 25">
            <a:extLst>
              <a:ext uri="{FF2B5EF4-FFF2-40B4-BE49-F238E27FC236}">
                <a16:creationId xmlns:a16="http://schemas.microsoft.com/office/drawing/2014/main" id="{BD669F3F-BA2C-467B-8F55-DC44B5921992}"/>
              </a:ext>
            </a:extLst>
          </p:cNvPr>
          <p:cNvSpPr/>
          <p:nvPr userDrawn="1"/>
        </p:nvSpPr>
        <p:spPr>
          <a:xfrm>
            <a:off x="10515947" y="939800"/>
            <a:ext cx="343122" cy="34365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7" name="Freeform: Shape 26">
            <a:extLst>
              <a:ext uri="{FF2B5EF4-FFF2-40B4-BE49-F238E27FC236}">
                <a16:creationId xmlns:a16="http://schemas.microsoft.com/office/drawing/2014/main" id="{E0E46F5A-4C41-49D5-9D8C-F81962E03064}"/>
              </a:ext>
            </a:extLst>
          </p:cNvPr>
          <p:cNvSpPr/>
          <p:nvPr userDrawn="1"/>
        </p:nvSpPr>
        <p:spPr>
          <a:xfrm>
            <a:off x="11785097" y="4124689"/>
            <a:ext cx="914989" cy="91640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8" name="Freeform: Shape 27">
            <a:extLst>
              <a:ext uri="{FF2B5EF4-FFF2-40B4-BE49-F238E27FC236}">
                <a16:creationId xmlns:a16="http://schemas.microsoft.com/office/drawing/2014/main" id="{F952F5EF-C396-4558-8270-5868C9C547AD}"/>
              </a:ext>
            </a:extLst>
          </p:cNvPr>
          <p:cNvSpPr/>
          <p:nvPr userDrawn="1"/>
        </p:nvSpPr>
        <p:spPr>
          <a:xfrm>
            <a:off x="-300240" y="4637225"/>
            <a:ext cx="593451" cy="59437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Tree>
    <p:extLst>
      <p:ext uri="{BB962C8B-B14F-4D97-AF65-F5344CB8AC3E}">
        <p14:creationId xmlns:p14="http://schemas.microsoft.com/office/powerpoint/2010/main" val="4217919211"/>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0">
              <a:schemeClr val="tx2"/>
            </a:gs>
            <a:gs pos="100000">
              <a:schemeClr val="accent1">
                <a:lumMod val="75000"/>
              </a:schemeClr>
            </a:gs>
          </a:gsLst>
          <a:lin ang="5400000" scaled="1"/>
        </a:gra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C811DE7-5620-4F1A-A602-8FECEB8FF28B}"/>
              </a:ext>
            </a:extLst>
          </p:cNvPr>
          <p:cNvSpPr/>
          <p:nvPr userDrawn="1"/>
        </p:nvSpPr>
        <p:spPr>
          <a:xfrm>
            <a:off x="5227565" y="1252978"/>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55" name="Freeform: Shape 54">
            <a:extLst>
              <a:ext uri="{FF2B5EF4-FFF2-40B4-BE49-F238E27FC236}">
                <a16:creationId xmlns:a16="http://schemas.microsoft.com/office/drawing/2014/main" id="{F7F460C7-7A47-4A25-9B05-CE4C3B01E164}"/>
              </a:ext>
            </a:extLst>
          </p:cNvPr>
          <p:cNvSpPr/>
          <p:nvPr/>
        </p:nvSpPr>
        <p:spPr>
          <a:xfrm>
            <a:off x="269668" y="2110411"/>
            <a:ext cx="2172777" cy="4306264"/>
          </a:xfrm>
          <a:custGeom>
            <a:avLst/>
            <a:gdLst>
              <a:gd name="connsiteX0" fmla="*/ 0 w 2172494"/>
              <a:gd name="connsiteY0" fmla="*/ 0 h 2885193"/>
              <a:gd name="connsiteX1" fmla="*/ 2172494 w 2172494"/>
              <a:gd name="connsiteY1" fmla="*/ 0 h 2885193"/>
              <a:gd name="connsiteX2" fmla="*/ 2172494 w 2172494"/>
              <a:gd name="connsiteY2" fmla="*/ 1435345 h 2885193"/>
              <a:gd name="connsiteX3" fmla="*/ 2172494 w 2172494"/>
              <a:gd name="connsiteY3" fmla="*/ 1739824 h 2885193"/>
              <a:gd name="connsiteX4" fmla="*/ 2172494 w 2172494"/>
              <a:gd name="connsiteY4" fmla="*/ 2595217 h 2885193"/>
              <a:gd name="connsiteX5" fmla="*/ 1882518 w 2172494"/>
              <a:gd name="connsiteY5" fmla="*/ 2885193 h 2885193"/>
              <a:gd name="connsiteX6" fmla="*/ 289976 w 2172494"/>
              <a:gd name="connsiteY6" fmla="*/ 2885193 h 2885193"/>
              <a:gd name="connsiteX7" fmla="*/ 0 w 2172494"/>
              <a:gd name="connsiteY7" fmla="*/ 2595217 h 2885193"/>
              <a:gd name="connsiteX8" fmla="*/ 0 w 2172494"/>
              <a:gd name="connsiteY8" fmla="*/ 1739824 h 2885193"/>
              <a:gd name="connsiteX9" fmla="*/ 0 w 2172494"/>
              <a:gd name="connsiteY9" fmla="*/ 1435345 h 28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494" h="2885193">
                <a:moveTo>
                  <a:pt x="0" y="0"/>
                </a:moveTo>
                <a:lnTo>
                  <a:pt x="2172494" y="0"/>
                </a:lnTo>
                <a:lnTo>
                  <a:pt x="2172494" y="1435345"/>
                </a:lnTo>
                <a:lnTo>
                  <a:pt x="2172494" y="1739824"/>
                </a:lnTo>
                <a:lnTo>
                  <a:pt x="2172494" y="2595217"/>
                </a:lnTo>
                <a:cubicBezTo>
                  <a:pt x="2172494" y="2755366"/>
                  <a:pt x="2042667" y="2885193"/>
                  <a:pt x="1882518" y="2885193"/>
                </a:cubicBezTo>
                <a:lnTo>
                  <a:pt x="289976" y="2885193"/>
                </a:lnTo>
                <a:cubicBezTo>
                  <a:pt x="129827" y="2885193"/>
                  <a:pt x="0" y="2755366"/>
                  <a:pt x="0" y="2595217"/>
                </a:cubicBezTo>
                <a:lnTo>
                  <a:pt x="0" y="1739824"/>
                </a:lnTo>
                <a:lnTo>
                  <a:pt x="0" y="1435345"/>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tx1"/>
              </a:solidFill>
            </a:endParaRPr>
          </a:p>
        </p:txBody>
      </p:sp>
      <p:sp>
        <p:nvSpPr>
          <p:cNvPr id="56" name="Freeform: Shape 55">
            <a:extLst>
              <a:ext uri="{FF2B5EF4-FFF2-40B4-BE49-F238E27FC236}">
                <a16:creationId xmlns:a16="http://schemas.microsoft.com/office/drawing/2014/main" id="{76CE2098-9845-4D3F-BCAB-9E8CF5A3C997}"/>
              </a:ext>
            </a:extLst>
          </p:cNvPr>
          <p:cNvSpPr/>
          <p:nvPr/>
        </p:nvSpPr>
        <p:spPr>
          <a:xfrm>
            <a:off x="263484" y="5726925"/>
            <a:ext cx="2172777" cy="689750"/>
          </a:xfrm>
          <a:custGeom>
            <a:avLst/>
            <a:gdLst>
              <a:gd name="connsiteX0" fmla="*/ 0 w 2172494"/>
              <a:gd name="connsiteY0" fmla="*/ 0 h 689750"/>
              <a:gd name="connsiteX1" fmla="*/ 2172494 w 2172494"/>
              <a:gd name="connsiteY1" fmla="*/ 0 h 689750"/>
              <a:gd name="connsiteX2" fmla="*/ 2172494 w 2172494"/>
              <a:gd name="connsiteY2" fmla="*/ 399774 h 689750"/>
              <a:gd name="connsiteX3" fmla="*/ 1882518 w 2172494"/>
              <a:gd name="connsiteY3" fmla="*/ 689750 h 689750"/>
              <a:gd name="connsiteX4" fmla="*/ 289976 w 2172494"/>
              <a:gd name="connsiteY4" fmla="*/ 689750 h 689750"/>
              <a:gd name="connsiteX5" fmla="*/ 0 w 2172494"/>
              <a:gd name="connsiteY5" fmla="*/ 399774 h 68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494" h="689750">
                <a:moveTo>
                  <a:pt x="0" y="0"/>
                </a:moveTo>
                <a:lnTo>
                  <a:pt x="2172494" y="0"/>
                </a:lnTo>
                <a:lnTo>
                  <a:pt x="2172494" y="399774"/>
                </a:lnTo>
                <a:cubicBezTo>
                  <a:pt x="2172494" y="559923"/>
                  <a:pt x="2042667" y="689750"/>
                  <a:pt x="1882518" y="689750"/>
                </a:cubicBezTo>
                <a:lnTo>
                  <a:pt x="289976" y="689750"/>
                </a:lnTo>
                <a:cubicBezTo>
                  <a:pt x="129827" y="689750"/>
                  <a:pt x="0" y="559923"/>
                  <a:pt x="0" y="39977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grpSp>
        <p:nvGrpSpPr>
          <p:cNvPr id="67" name="Group 66">
            <a:extLst>
              <a:ext uri="{FF2B5EF4-FFF2-40B4-BE49-F238E27FC236}">
                <a16:creationId xmlns:a16="http://schemas.microsoft.com/office/drawing/2014/main" id="{C47B430D-2A1C-4A2A-B0B0-3D2434C31476}"/>
              </a:ext>
            </a:extLst>
          </p:cNvPr>
          <p:cNvGrpSpPr/>
          <p:nvPr/>
        </p:nvGrpSpPr>
        <p:grpSpPr>
          <a:xfrm>
            <a:off x="742508" y="1480944"/>
            <a:ext cx="1227096" cy="1226936"/>
            <a:chOff x="1406171" y="2583064"/>
            <a:chExt cx="1691871" cy="1691871"/>
          </a:xfrm>
        </p:grpSpPr>
        <p:sp>
          <p:nvSpPr>
            <p:cNvPr id="69" name="Oval 11">
              <a:extLst>
                <a:ext uri="{FF2B5EF4-FFF2-40B4-BE49-F238E27FC236}">
                  <a16:creationId xmlns:a16="http://schemas.microsoft.com/office/drawing/2014/main" id="{721FCBCF-84AA-4DCC-941A-4669587861D7}"/>
                </a:ext>
              </a:extLst>
            </p:cNvPr>
            <p:cNvSpPr/>
            <p:nvPr/>
          </p:nvSpPr>
          <p:spPr>
            <a:xfrm>
              <a:off x="1406171" y="2583064"/>
              <a:ext cx="1691871" cy="1691871"/>
            </a:xfrm>
            <a:prstGeom prst="ellipse">
              <a:avLst/>
            </a:pr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70" name="Oval 69">
              <a:extLst>
                <a:ext uri="{FF2B5EF4-FFF2-40B4-BE49-F238E27FC236}">
                  <a16:creationId xmlns:a16="http://schemas.microsoft.com/office/drawing/2014/main" id="{5559FF25-0C50-4084-80EE-6CB0374C99FA}"/>
                </a:ext>
              </a:extLst>
            </p:cNvPr>
            <p:cNvSpPr/>
            <p:nvPr/>
          </p:nvSpPr>
          <p:spPr>
            <a:xfrm>
              <a:off x="1406171" y="2583064"/>
              <a:ext cx="1691871" cy="1691871"/>
            </a:xfrm>
            <a:prstGeom prst="ellipse">
              <a:avLst/>
            </a:pr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68" name="Oval 11">
            <a:extLst>
              <a:ext uri="{FF2B5EF4-FFF2-40B4-BE49-F238E27FC236}">
                <a16:creationId xmlns:a16="http://schemas.microsoft.com/office/drawing/2014/main" id="{AEF7CBB7-B016-4825-843C-F0B8CB8729B7}"/>
              </a:ext>
            </a:extLst>
          </p:cNvPr>
          <p:cNvSpPr/>
          <p:nvPr userDrawn="1"/>
        </p:nvSpPr>
        <p:spPr>
          <a:xfrm>
            <a:off x="877076" y="1611528"/>
            <a:ext cx="957964" cy="957837"/>
          </a:xfrm>
          <a:prstGeom prst="ellipse">
            <a:avLst/>
          </a:pr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64" name="Justify Text Body">
            <a:extLst>
              <a:ext uri="{FF2B5EF4-FFF2-40B4-BE49-F238E27FC236}">
                <a16:creationId xmlns:a16="http://schemas.microsoft.com/office/drawing/2014/main" id="{83CE7951-A76C-4A78-B80B-3A8AC9501B66}"/>
              </a:ext>
            </a:extLst>
          </p:cNvPr>
          <p:cNvSpPr txBox="1"/>
          <p:nvPr userDrawn="1"/>
        </p:nvSpPr>
        <p:spPr>
          <a:xfrm>
            <a:off x="891129" y="4965770"/>
            <a:ext cx="929864" cy="323678"/>
          </a:xfrm>
          <a:prstGeom prst="rect">
            <a:avLst/>
          </a:prstGeom>
          <a:noFill/>
        </p:spPr>
        <p:txBody>
          <a:bodyPr wrap="none" lIns="0" tIns="0" rIns="0" bIns="0" rtlCol="0">
            <a:spAutoFit/>
          </a:bodyPr>
          <a:lstStyle/>
          <a:p>
            <a:pPr algn="ctr">
              <a:lnSpc>
                <a:spcPct val="150000"/>
              </a:lnSpc>
            </a:pPr>
            <a:r>
              <a:rPr lang="en-US" sz="1600" b="1">
                <a:solidFill>
                  <a:schemeClr val="bg1"/>
                </a:solidFill>
              </a:rPr>
              <a:t>USD 19</a:t>
            </a:r>
            <a:r>
              <a:rPr lang="en-US" sz="1200" b="1">
                <a:solidFill>
                  <a:schemeClr val="bg1"/>
                </a:solidFill>
              </a:rPr>
              <a:t>,00</a:t>
            </a:r>
            <a:endParaRPr lang="en-ID" sz="1000" b="1">
              <a:solidFill>
                <a:schemeClr val="bg1"/>
              </a:solidFill>
            </a:endParaRPr>
          </a:p>
        </p:txBody>
      </p:sp>
      <p:sp>
        <p:nvSpPr>
          <p:cNvPr id="73" name="Freeform: Shape 72">
            <a:extLst>
              <a:ext uri="{FF2B5EF4-FFF2-40B4-BE49-F238E27FC236}">
                <a16:creationId xmlns:a16="http://schemas.microsoft.com/office/drawing/2014/main" id="{A34183FF-292F-4CB8-AFA8-AE496D65171D}"/>
              </a:ext>
            </a:extLst>
          </p:cNvPr>
          <p:cNvSpPr/>
          <p:nvPr userDrawn="1"/>
        </p:nvSpPr>
        <p:spPr>
          <a:xfrm>
            <a:off x="4101160" y="6226577"/>
            <a:ext cx="1307435" cy="130946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77" name="Freeform: Shape 76">
            <a:extLst>
              <a:ext uri="{FF2B5EF4-FFF2-40B4-BE49-F238E27FC236}">
                <a16:creationId xmlns:a16="http://schemas.microsoft.com/office/drawing/2014/main" id="{D4CEBC52-8E88-4309-9723-9EECF671001E}"/>
              </a:ext>
            </a:extLst>
          </p:cNvPr>
          <p:cNvSpPr/>
          <p:nvPr userDrawn="1"/>
        </p:nvSpPr>
        <p:spPr>
          <a:xfrm>
            <a:off x="6930701" y="6484616"/>
            <a:ext cx="426313" cy="42697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78" name="Freeform: Shape 77">
            <a:extLst>
              <a:ext uri="{FF2B5EF4-FFF2-40B4-BE49-F238E27FC236}">
                <a16:creationId xmlns:a16="http://schemas.microsoft.com/office/drawing/2014/main" id="{29B1E441-8013-4CCB-B2F4-3EB6E880FFAF}"/>
              </a:ext>
            </a:extLst>
          </p:cNvPr>
          <p:cNvSpPr/>
          <p:nvPr userDrawn="1"/>
        </p:nvSpPr>
        <p:spPr>
          <a:xfrm>
            <a:off x="11570469" y="6327223"/>
            <a:ext cx="706902" cy="70799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79" name="Picture 78" descr="A picture containing light&#10;&#10;Description automatically generated">
            <a:extLst>
              <a:ext uri="{FF2B5EF4-FFF2-40B4-BE49-F238E27FC236}">
                <a16:creationId xmlns:a16="http://schemas.microsoft.com/office/drawing/2014/main" id="{ACAF7C1A-91B6-4D2D-8765-85D68670AF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40120" y="270062"/>
            <a:ext cx="1411109" cy="1411109"/>
          </a:xfrm>
          <a:prstGeom prst="rect">
            <a:avLst/>
          </a:prstGeom>
        </p:spPr>
      </p:pic>
      <p:pic>
        <p:nvPicPr>
          <p:cNvPr id="80" name="Picture 79" descr="A picture containing light&#10;&#10;Description automatically generated">
            <a:extLst>
              <a:ext uri="{FF2B5EF4-FFF2-40B4-BE49-F238E27FC236}">
                <a16:creationId xmlns:a16="http://schemas.microsoft.com/office/drawing/2014/main" id="{87804578-9D62-4532-BEF5-3681C71144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75833" y="292393"/>
            <a:ext cx="407998" cy="407998"/>
          </a:xfrm>
          <a:prstGeom prst="rect">
            <a:avLst/>
          </a:prstGeom>
        </p:spPr>
      </p:pic>
      <p:pic>
        <p:nvPicPr>
          <p:cNvPr id="81" name="Picture 80" descr="A picture containing light&#10;&#10;Description automatically generated">
            <a:extLst>
              <a:ext uri="{FF2B5EF4-FFF2-40B4-BE49-F238E27FC236}">
                <a16:creationId xmlns:a16="http://schemas.microsoft.com/office/drawing/2014/main" id="{E5C444CF-AF52-456B-9B4A-E9D75EDEBC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7759" y="942650"/>
            <a:ext cx="849256" cy="849256"/>
          </a:xfrm>
          <a:prstGeom prst="rect">
            <a:avLst/>
          </a:prstGeom>
        </p:spPr>
      </p:pic>
      <p:sp>
        <p:nvSpPr>
          <p:cNvPr id="82" name="Text Placeholder 81">
            <a:extLst>
              <a:ext uri="{FF2B5EF4-FFF2-40B4-BE49-F238E27FC236}">
                <a16:creationId xmlns:a16="http://schemas.microsoft.com/office/drawing/2014/main" id="{79380E81-4679-4BDD-9567-9F235235D19B}"/>
              </a:ext>
            </a:extLst>
          </p:cNvPr>
          <p:cNvSpPr>
            <a:spLocks noGrp="1"/>
          </p:cNvSpPr>
          <p:nvPr userDrawn="1">
            <p:ph type="body" sz="quarter" idx="10" hasCustomPrompt="1"/>
          </p:nvPr>
        </p:nvSpPr>
        <p:spPr>
          <a:xfrm>
            <a:off x="3287713" y="441329"/>
            <a:ext cx="5681662" cy="798513"/>
          </a:xfrm>
          <a:prstGeom prst="rect">
            <a:avLst/>
          </a:prstGeom>
        </p:spPr>
        <p:txBody>
          <a:bodyPr/>
          <a:lstStyle>
            <a:lvl1pPr marL="0" indent="0" algn="ctr">
              <a:buNone/>
              <a:defRPr sz="4000">
                <a:solidFill>
                  <a:schemeClr val="bg1"/>
                </a:solidFill>
              </a:defRPr>
            </a:lvl1pPr>
          </a:lstStyle>
          <a:p>
            <a:pPr lvl="0"/>
            <a:r>
              <a:rPr lang="en-US"/>
              <a:t>HEADING GOES HERE</a:t>
            </a:r>
          </a:p>
        </p:txBody>
      </p:sp>
      <p:sp>
        <p:nvSpPr>
          <p:cNvPr id="88" name="Text Placeholder 87">
            <a:extLst>
              <a:ext uri="{FF2B5EF4-FFF2-40B4-BE49-F238E27FC236}">
                <a16:creationId xmlns:a16="http://schemas.microsoft.com/office/drawing/2014/main" id="{0D071B69-B6ED-4752-B987-AD88BB1EF96C}"/>
              </a:ext>
            </a:extLst>
          </p:cNvPr>
          <p:cNvSpPr>
            <a:spLocks noGrp="1"/>
          </p:cNvSpPr>
          <p:nvPr>
            <p:ph type="body" sz="quarter" idx="12" hasCustomPrompt="1"/>
          </p:nvPr>
        </p:nvSpPr>
        <p:spPr>
          <a:xfrm>
            <a:off x="392370" y="2803706"/>
            <a:ext cx="1935163" cy="2923220"/>
          </a:xfrm>
          <a:prstGeom prst="rect">
            <a:avLst/>
          </a:prstGeom>
        </p:spPr>
        <p:txBody>
          <a:bodyPr/>
          <a:lstStyle>
            <a:lvl1pPr>
              <a:defRPr sz="1600"/>
            </a:lvl1pPr>
          </a:lstStyle>
          <a:p>
            <a:pPr lvl="0"/>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lvl="0"/>
            <a:endParaRPr lang="en-US"/>
          </a:p>
        </p:txBody>
      </p:sp>
      <p:sp>
        <p:nvSpPr>
          <p:cNvPr id="90" name="Text Placeholder 89">
            <a:extLst>
              <a:ext uri="{FF2B5EF4-FFF2-40B4-BE49-F238E27FC236}">
                <a16:creationId xmlns:a16="http://schemas.microsoft.com/office/drawing/2014/main" id="{439F730C-D6E4-4922-AECB-7613C1A42CD1}"/>
              </a:ext>
            </a:extLst>
          </p:cNvPr>
          <p:cNvSpPr>
            <a:spLocks noGrp="1"/>
          </p:cNvSpPr>
          <p:nvPr>
            <p:ph type="body" sz="quarter" idx="13" hasCustomPrompt="1"/>
          </p:nvPr>
        </p:nvSpPr>
        <p:spPr>
          <a:xfrm>
            <a:off x="392370" y="5920189"/>
            <a:ext cx="1839913" cy="306388"/>
          </a:xfrm>
          <a:prstGeom prst="rect">
            <a:avLst/>
          </a:prstGeom>
        </p:spPr>
        <p:txBody>
          <a:bodyPr/>
          <a:lstStyle>
            <a:lvl1pPr marL="0" indent="0" algn="ctr">
              <a:buNone/>
              <a:defRPr sz="1800" b="1"/>
            </a:lvl1pPr>
          </a:lstStyle>
          <a:p>
            <a:pPr lvl="0"/>
            <a:r>
              <a:rPr lang="en-US"/>
              <a:t>Title</a:t>
            </a:r>
          </a:p>
        </p:txBody>
      </p:sp>
      <p:sp>
        <p:nvSpPr>
          <p:cNvPr id="91" name="Freeform: Shape 90">
            <a:extLst>
              <a:ext uri="{FF2B5EF4-FFF2-40B4-BE49-F238E27FC236}">
                <a16:creationId xmlns:a16="http://schemas.microsoft.com/office/drawing/2014/main" id="{82240CB9-CBA5-4036-8A16-1B4AA8A0808E}"/>
              </a:ext>
            </a:extLst>
          </p:cNvPr>
          <p:cNvSpPr/>
          <p:nvPr userDrawn="1"/>
        </p:nvSpPr>
        <p:spPr>
          <a:xfrm>
            <a:off x="2676340" y="2127293"/>
            <a:ext cx="2172777" cy="4306264"/>
          </a:xfrm>
          <a:custGeom>
            <a:avLst/>
            <a:gdLst>
              <a:gd name="connsiteX0" fmla="*/ 0 w 2172494"/>
              <a:gd name="connsiteY0" fmla="*/ 0 h 2885193"/>
              <a:gd name="connsiteX1" fmla="*/ 2172494 w 2172494"/>
              <a:gd name="connsiteY1" fmla="*/ 0 h 2885193"/>
              <a:gd name="connsiteX2" fmla="*/ 2172494 w 2172494"/>
              <a:gd name="connsiteY2" fmla="*/ 1435345 h 2885193"/>
              <a:gd name="connsiteX3" fmla="*/ 2172494 w 2172494"/>
              <a:gd name="connsiteY3" fmla="*/ 1739824 h 2885193"/>
              <a:gd name="connsiteX4" fmla="*/ 2172494 w 2172494"/>
              <a:gd name="connsiteY4" fmla="*/ 2595217 h 2885193"/>
              <a:gd name="connsiteX5" fmla="*/ 1882518 w 2172494"/>
              <a:gd name="connsiteY5" fmla="*/ 2885193 h 2885193"/>
              <a:gd name="connsiteX6" fmla="*/ 289976 w 2172494"/>
              <a:gd name="connsiteY6" fmla="*/ 2885193 h 2885193"/>
              <a:gd name="connsiteX7" fmla="*/ 0 w 2172494"/>
              <a:gd name="connsiteY7" fmla="*/ 2595217 h 2885193"/>
              <a:gd name="connsiteX8" fmla="*/ 0 w 2172494"/>
              <a:gd name="connsiteY8" fmla="*/ 1739824 h 2885193"/>
              <a:gd name="connsiteX9" fmla="*/ 0 w 2172494"/>
              <a:gd name="connsiteY9" fmla="*/ 1435345 h 28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494" h="2885193">
                <a:moveTo>
                  <a:pt x="0" y="0"/>
                </a:moveTo>
                <a:lnTo>
                  <a:pt x="2172494" y="0"/>
                </a:lnTo>
                <a:lnTo>
                  <a:pt x="2172494" y="1435345"/>
                </a:lnTo>
                <a:lnTo>
                  <a:pt x="2172494" y="1739824"/>
                </a:lnTo>
                <a:lnTo>
                  <a:pt x="2172494" y="2595217"/>
                </a:lnTo>
                <a:cubicBezTo>
                  <a:pt x="2172494" y="2755366"/>
                  <a:pt x="2042667" y="2885193"/>
                  <a:pt x="1882518" y="2885193"/>
                </a:cubicBezTo>
                <a:lnTo>
                  <a:pt x="289976" y="2885193"/>
                </a:lnTo>
                <a:cubicBezTo>
                  <a:pt x="129827" y="2885193"/>
                  <a:pt x="0" y="2755366"/>
                  <a:pt x="0" y="2595217"/>
                </a:cubicBezTo>
                <a:lnTo>
                  <a:pt x="0" y="1739824"/>
                </a:lnTo>
                <a:lnTo>
                  <a:pt x="0" y="1435345"/>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tx1"/>
              </a:solidFill>
            </a:endParaRPr>
          </a:p>
        </p:txBody>
      </p:sp>
      <p:sp>
        <p:nvSpPr>
          <p:cNvPr id="92" name="Freeform: Shape 91">
            <a:extLst>
              <a:ext uri="{FF2B5EF4-FFF2-40B4-BE49-F238E27FC236}">
                <a16:creationId xmlns:a16="http://schemas.microsoft.com/office/drawing/2014/main" id="{753FAD0B-8319-4E43-87F7-6A83B4469188}"/>
              </a:ext>
            </a:extLst>
          </p:cNvPr>
          <p:cNvSpPr/>
          <p:nvPr userDrawn="1"/>
        </p:nvSpPr>
        <p:spPr>
          <a:xfrm>
            <a:off x="2670156" y="5743807"/>
            <a:ext cx="2172777" cy="689750"/>
          </a:xfrm>
          <a:custGeom>
            <a:avLst/>
            <a:gdLst>
              <a:gd name="connsiteX0" fmla="*/ 0 w 2172494"/>
              <a:gd name="connsiteY0" fmla="*/ 0 h 689750"/>
              <a:gd name="connsiteX1" fmla="*/ 2172494 w 2172494"/>
              <a:gd name="connsiteY1" fmla="*/ 0 h 689750"/>
              <a:gd name="connsiteX2" fmla="*/ 2172494 w 2172494"/>
              <a:gd name="connsiteY2" fmla="*/ 399774 h 689750"/>
              <a:gd name="connsiteX3" fmla="*/ 1882518 w 2172494"/>
              <a:gd name="connsiteY3" fmla="*/ 689750 h 689750"/>
              <a:gd name="connsiteX4" fmla="*/ 289976 w 2172494"/>
              <a:gd name="connsiteY4" fmla="*/ 689750 h 689750"/>
              <a:gd name="connsiteX5" fmla="*/ 0 w 2172494"/>
              <a:gd name="connsiteY5" fmla="*/ 399774 h 68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494" h="689750">
                <a:moveTo>
                  <a:pt x="0" y="0"/>
                </a:moveTo>
                <a:lnTo>
                  <a:pt x="2172494" y="0"/>
                </a:lnTo>
                <a:lnTo>
                  <a:pt x="2172494" y="399774"/>
                </a:lnTo>
                <a:cubicBezTo>
                  <a:pt x="2172494" y="559923"/>
                  <a:pt x="2042667" y="689750"/>
                  <a:pt x="1882518" y="689750"/>
                </a:cubicBezTo>
                <a:lnTo>
                  <a:pt x="289976" y="689750"/>
                </a:lnTo>
                <a:cubicBezTo>
                  <a:pt x="129827" y="689750"/>
                  <a:pt x="0" y="559923"/>
                  <a:pt x="0" y="39977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grpSp>
        <p:nvGrpSpPr>
          <p:cNvPr id="93" name="Group 92">
            <a:extLst>
              <a:ext uri="{FF2B5EF4-FFF2-40B4-BE49-F238E27FC236}">
                <a16:creationId xmlns:a16="http://schemas.microsoft.com/office/drawing/2014/main" id="{1EC6E4B8-F114-4662-B5D5-377574F62817}"/>
              </a:ext>
            </a:extLst>
          </p:cNvPr>
          <p:cNvGrpSpPr/>
          <p:nvPr userDrawn="1"/>
        </p:nvGrpSpPr>
        <p:grpSpPr>
          <a:xfrm>
            <a:off x="3149178" y="1497826"/>
            <a:ext cx="1227096" cy="1226936"/>
            <a:chOff x="1406171" y="2583064"/>
            <a:chExt cx="1691871" cy="1691871"/>
          </a:xfrm>
        </p:grpSpPr>
        <p:sp>
          <p:nvSpPr>
            <p:cNvPr id="94" name="Oval 11">
              <a:extLst>
                <a:ext uri="{FF2B5EF4-FFF2-40B4-BE49-F238E27FC236}">
                  <a16:creationId xmlns:a16="http://schemas.microsoft.com/office/drawing/2014/main" id="{0FA5F6B8-C88A-4802-B67C-0470F1E3E2BA}"/>
                </a:ext>
              </a:extLst>
            </p:cNvPr>
            <p:cNvSpPr/>
            <p:nvPr/>
          </p:nvSpPr>
          <p:spPr>
            <a:xfrm>
              <a:off x="1406171" y="2583064"/>
              <a:ext cx="1691871" cy="1691871"/>
            </a:xfrm>
            <a:prstGeom prst="ellipse">
              <a:avLst/>
            </a:pr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95" name="Oval 94">
              <a:extLst>
                <a:ext uri="{FF2B5EF4-FFF2-40B4-BE49-F238E27FC236}">
                  <a16:creationId xmlns:a16="http://schemas.microsoft.com/office/drawing/2014/main" id="{5F137706-9516-41DE-BA82-046A557C879F}"/>
                </a:ext>
              </a:extLst>
            </p:cNvPr>
            <p:cNvSpPr/>
            <p:nvPr/>
          </p:nvSpPr>
          <p:spPr>
            <a:xfrm>
              <a:off x="1406171" y="2583064"/>
              <a:ext cx="1691871" cy="1691871"/>
            </a:xfrm>
            <a:prstGeom prst="ellipse">
              <a:avLst/>
            </a:pr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96" name="Oval 11">
            <a:extLst>
              <a:ext uri="{FF2B5EF4-FFF2-40B4-BE49-F238E27FC236}">
                <a16:creationId xmlns:a16="http://schemas.microsoft.com/office/drawing/2014/main" id="{527F8781-53F4-4E0E-BD17-1B0D88219A4A}"/>
              </a:ext>
            </a:extLst>
          </p:cNvPr>
          <p:cNvSpPr/>
          <p:nvPr userDrawn="1"/>
        </p:nvSpPr>
        <p:spPr>
          <a:xfrm>
            <a:off x="3283744" y="1628411"/>
            <a:ext cx="957964" cy="957837"/>
          </a:xfrm>
          <a:prstGeom prst="ellipse">
            <a:avLst/>
          </a:pr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97" name="Justify Text Body">
            <a:extLst>
              <a:ext uri="{FF2B5EF4-FFF2-40B4-BE49-F238E27FC236}">
                <a16:creationId xmlns:a16="http://schemas.microsoft.com/office/drawing/2014/main" id="{0ABC29A5-9FAE-460D-A0CB-C524433ACC3E}"/>
              </a:ext>
            </a:extLst>
          </p:cNvPr>
          <p:cNvSpPr txBox="1"/>
          <p:nvPr userDrawn="1"/>
        </p:nvSpPr>
        <p:spPr>
          <a:xfrm>
            <a:off x="3297797" y="4982652"/>
            <a:ext cx="929864" cy="323678"/>
          </a:xfrm>
          <a:prstGeom prst="rect">
            <a:avLst/>
          </a:prstGeom>
          <a:noFill/>
        </p:spPr>
        <p:txBody>
          <a:bodyPr wrap="none" lIns="0" tIns="0" rIns="0" bIns="0" rtlCol="0">
            <a:spAutoFit/>
          </a:bodyPr>
          <a:lstStyle/>
          <a:p>
            <a:pPr algn="ctr">
              <a:lnSpc>
                <a:spcPct val="150000"/>
              </a:lnSpc>
            </a:pPr>
            <a:r>
              <a:rPr lang="en-US" sz="1600" b="1">
                <a:solidFill>
                  <a:schemeClr val="bg1"/>
                </a:solidFill>
              </a:rPr>
              <a:t>USD 19</a:t>
            </a:r>
            <a:r>
              <a:rPr lang="en-US" sz="1200" b="1">
                <a:solidFill>
                  <a:schemeClr val="bg1"/>
                </a:solidFill>
              </a:rPr>
              <a:t>,00</a:t>
            </a:r>
            <a:endParaRPr lang="en-ID" sz="1000" b="1">
              <a:solidFill>
                <a:schemeClr val="bg1"/>
              </a:solidFill>
            </a:endParaRPr>
          </a:p>
        </p:txBody>
      </p:sp>
      <p:sp>
        <p:nvSpPr>
          <p:cNvPr id="99" name="Text Placeholder 87">
            <a:extLst>
              <a:ext uri="{FF2B5EF4-FFF2-40B4-BE49-F238E27FC236}">
                <a16:creationId xmlns:a16="http://schemas.microsoft.com/office/drawing/2014/main" id="{07F38894-D9BC-4B56-BB8D-8F9B527F9D8D}"/>
              </a:ext>
            </a:extLst>
          </p:cNvPr>
          <p:cNvSpPr>
            <a:spLocks noGrp="1"/>
          </p:cNvSpPr>
          <p:nvPr>
            <p:ph type="body" sz="quarter" idx="15" hasCustomPrompt="1"/>
          </p:nvPr>
        </p:nvSpPr>
        <p:spPr>
          <a:xfrm>
            <a:off x="2799040" y="2820588"/>
            <a:ext cx="1935163" cy="2923220"/>
          </a:xfrm>
          <a:prstGeom prst="rect">
            <a:avLst/>
          </a:prstGeom>
        </p:spPr>
        <p:txBody>
          <a:bodyPr/>
          <a:lstStyle>
            <a:lvl1pPr>
              <a:defRPr sz="1600"/>
            </a:lvl1pPr>
          </a:lstStyle>
          <a:p>
            <a:pPr lvl="0"/>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lvl="0"/>
            <a:endParaRPr lang="en-US"/>
          </a:p>
        </p:txBody>
      </p:sp>
      <p:sp>
        <p:nvSpPr>
          <p:cNvPr id="100" name="Text Placeholder 89">
            <a:extLst>
              <a:ext uri="{FF2B5EF4-FFF2-40B4-BE49-F238E27FC236}">
                <a16:creationId xmlns:a16="http://schemas.microsoft.com/office/drawing/2014/main" id="{74B2462F-4C9E-4536-9576-0AA06ED7C4DF}"/>
              </a:ext>
            </a:extLst>
          </p:cNvPr>
          <p:cNvSpPr>
            <a:spLocks noGrp="1"/>
          </p:cNvSpPr>
          <p:nvPr>
            <p:ph type="body" sz="quarter" idx="16" hasCustomPrompt="1"/>
          </p:nvPr>
        </p:nvSpPr>
        <p:spPr>
          <a:xfrm>
            <a:off x="2799040" y="5937071"/>
            <a:ext cx="1839913" cy="306388"/>
          </a:xfrm>
          <a:prstGeom prst="rect">
            <a:avLst/>
          </a:prstGeom>
        </p:spPr>
        <p:txBody>
          <a:bodyPr/>
          <a:lstStyle>
            <a:lvl1pPr marL="0" indent="0" algn="ctr">
              <a:buNone/>
              <a:defRPr sz="1800" b="1"/>
            </a:lvl1pPr>
          </a:lstStyle>
          <a:p>
            <a:pPr lvl="0"/>
            <a:r>
              <a:rPr lang="en-US"/>
              <a:t>Title</a:t>
            </a:r>
          </a:p>
        </p:txBody>
      </p:sp>
      <p:sp>
        <p:nvSpPr>
          <p:cNvPr id="101" name="Freeform: Shape 100">
            <a:extLst>
              <a:ext uri="{FF2B5EF4-FFF2-40B4-BE49-F238E27FC236}">
                <a16:creationId xmlns:a16="http://schemas.microsoft.com/office/drawing/2014/main" id="{689E9A13-A441-4EFA-AA7F-27C18FC08A56}"/>
              </a:ext>
            </a:extLst>
          </p:cNvPr>
          <p:cNvSpPr/>
          <p:nvPr userDrawn="1"/>
        </p:nvSpPr>
        <p:spPr>
          <a:xfrm>
            <a:off x="5034547" y="2127292"/>
            <a:ext cx="2172777" cy="4306264"/>
          </a:xfrm>
          <a:custGeom>
            <a:avLst/>
            <a:gdLst>
              <a:gd name="connsiteX0" fmla="*/ 0 w 2172494"/>
              <a:gd name="connsiteY0" fmla="*/ 0 h 2885193"/>
              <a:gd name="connsiteX1" fmla="*/ 2172494 w 2172494"/>
              <a:gd name="connsiteY1" fmla="*/ 0 h 2885193"/>
              <a:gd name="connsiteX2" fmla="*/ 2172494 w 2172494"/>
              <a:gd name="connsiteY2" fmla="*/ 1435345 h 2885193"/>
              <a:gd name="connsiteX3" fmla="*/ 2172494 w 2172494"/>
              <a:gd name="connsiteY3" fmla="*/ 1739824 h 2885193"/>
              <a:gd name="connsiteX4" fmla="*/ 2172494 w 2172494"/>
              <a:gd name="connsiteY4" fmla="*/ 2595217 h 2885193"/>
              <a:gd name="connsiteX5" fmla="*/ 1882518 w 2172494"/>
              <a:gd name="connsiteY5" fmla="*/ 2885193 h 2885193"/>
              <a:gd name="connsiteX6" fmla="*/ 289976 w 2172494"/>
              <a:gd name="connsiteY6" fmla="*/ 2885193 h 2885193"/>
              <a:gd name="connsiteX7" fmla="*/ 0 w 2172494"/>
              <a:gd name="connsiteY7" fmla="*/ 2595217 h 2885193"/>
              <a:gd name="connsiteX8" fmla="*/ 0 w 2172494"/>
              <a:gd name="connsiteY8" fmla="*/ 1739824 h 2885193"/>
              <a:gd name="connsiteX9" fmla="*/ 0 w 2172494"/>
              <a:gd name="connsiteY9" fmla="*/ 1435345 h 28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494" h="2885193">
                <a:moveTo>
                  <a:pt x="0" y="0"/>
                </a:moveTo>
                <a:lnTo>
                  <a:pt x="2172494" y="0"/>
                </a:lnTo>
                <a:lnTo>
                  <a:pt x="2172494" y="1435345"/>
                </a:lnTo>
                <a:lnTo>
                  <a:pt x="2172494" y="1739824"/>
                </a:lnTo>
                <a:lnTo>
                  <a:pt x="2172494" y="2595217"/>
                </a:lnTo>
                <a:cubicBezTo>
                  <a:pt x="2172494" y="2755366"/>
                  <a:pt x="2042667" y="2885193"/>
                  <a:pt x="1882518" y="2885193"/>
                </a:cubicBezTo>
                <a:lnTo>
                  <a:pt x="289976" y="2885193"/>
                </a:lnTo>
                <a:cubicBezTo>
                  <a:pt x="129827" y="2885193"/>
                  <a:pt x="0" y="2755366"/>
                  <a:pt x="0" y="2595217"/>
                </a:cubicBezTo>
                <a:lnTo>
                  <a:pt x="0" y="1739824"/>
                </a:lnTo>
                <a:lnTo>
                  <a:pt x="0" y="1435345"/>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tx1"/>
              </a:solidFill>
            </a:endParaRPr>
          </a:p>
        </p:txBody>
      </p:sp>
      <p:sp>
        <p:nvSpPr>
          <p:cNvPr id="102" name="Freeform: Shape 101">
            <a:extLst>
              <a:ext uri="{FF2B5EF4-FFF2-40B4-BE49-F238E27FC236}">
                <a16:creationId xmlns:a16="http://schemas.microsoft.com/office/drawing/2014/main" id="{12EC9833-D86C-45BE-95F9-E0DBD5E5CFAC}"/>
              </a:ext>
            </a:extLst>
          </p:cNvPr>
          <p:cNvSpPr/>
          <p:nvPr userDrawn="1"/>
        </p:nvSpPr>
        <p:spPr>
          <a:xfrm>
            <a:off x="5028363" y="5743806"/>
            <a:ext cx="2172777" cy="689750"/>
          </a:xfrm>
          <a:custGeom>
            <a:avLst/>
            <a:gdLst>
              <a:gd name="connsiteX0" fmla="*/ 0 w 2172494"/>
              <a:gd name="connsiteY0" fmla="*/ 0 h 689750"/>
              <a:gd name="connsiteX1" fmla="*/ 2172494 w 2172494"/>
              <a:gd name="connsiteY1" fmla="*/ 0 h 689750"/>
              <a:gd name="connsiteX2" fmla="*/ 2172494 w 2172494"/>
              <a:gd name="connsiteY2" fmla="*/ 399774 h 689750"/>
              <a:gd name="connsiteX3" fmla="*/ 1882518 w 2172494"/>
              <a:gd name="connsiteY3" fmla="*/ 689750 h 689750"/>
              <a:gd name="connsiteX4" fmla="*/ 289976 w 2172494"/>
              <a:gd name="connsiteY4" fmla="*/ 689750 h 689750"/>
              <a:gd name="connsiteX5" fmla="*/ 0 w 2172494"/>
              <a:gd name="connsiteY5" fmla="*/ 399774 h 68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494" h="689750">
                <a:moveTo>
                  <a:pt x="0" y="0"/>
                </a:moveTo>
                <a:lnTo>
                  <a:pt x="2172494" y="0"/>
                </a:lnTo>
                <a:lnTo>
                  <a:pt x="2172494" y="399774"/>
                </a:lnTo>
                <a:cubicBezTo>
                  <a:pt x="2172494" y="559923"/>
                  <a:pt x="2042667" y="689750"/>
                  <a:pt x="1882518" y="689750"/>
                </a:cubicBezTo>
                <a:lnTo>
                  <a:pt x="289976" y="689750"/>
                </a:lnTo>
                <a:cubicBezTo>
                  <a:pt x="129827" y="689750"/>
                  <a:pt x="0" y="559923"/>
                  <a:pt x="0" y="39977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grpSp>
        <p:nvGrpSpPr>
          <p:cNvPr id="103" name="Group 102">
            <a:extLst>
              <a:ext uri="{FF2B5EF4-FFF2-40B4-BE49-F238E27FC236}">
                <a16:creationId xmlns:a16="http://schemas.microsoft.com/office/drawing/2014/main" id="{3EF7E331-183C-4B87-BCE2-431ED528F8FD}"/>
              </a:ext>
            </a:extLst>
          </p:cNvPr>
          <p:cNvGrpSpPr/>
          <p:nvPr userDrawn="1"/>
        </p:nvGrpSpPr>
        <p:grpSpPr>
          <a:xfrm>
            <a:off x="5507385" y="1497825"/>
            <a:ext cx="1227096" cy="1226936"/>
            <a:chOff x="1406171" y="2583064"/>
            <a:chExt cx="1691871" cy="1691871"/>
          </a:xfrm>
        </p:grpSpPr>
        <p:sp>
          <p:nvSpPr>
            <p:cNvPr id="104" name="Oval 11">
              <a:extLst>
                <a:ext uri="{FF2B5EF4-FFF2-40B4-BE49-F238E27FC236}">
                  <a16:creationId xmlns:a16="http://schemas.microsoft.com/office/drawing/2014/main" id="{FA3DCC29-AFC3-4BD7-B200-6A9A4BD13601}"/>
                </a:ext>
              </a:extLst>
            </p:cNvPr>
            <p:cNvSpPr/>
            <p:nvPr/>
          </p:nvSpPr>
          <p:spPr>
            <a:xfrm>
              <a:off x="1406171" y="2583064"/>
              <a:ext cx="1691871" cy="1691871"/>
            </a:xfrm>
            <a:prstGeom prst="ellipse">
              <a:avLst/>
            </a:pr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105" name="Oval 104">
              <a:extLst>
                <a:ext uri="{FF2B5EF4-FFF2-40B4-BE49-F238E27FC236}">
                  <a16:creationId xmlns:a16="http://schemas.microsoft.com/office/drawing/2014/main" id="{D0996443-E6E2-49BE-9DCB-D5FFCA16B092}"/>
                </a:ext>
              </a:extLst>
            </p:cNvPr>
            <p:cNvSpPr/>
            <p:nvPr/>
          </p:nvSpPr>
          <p:spPr>
            <a:xfrm>
              <a:off x="1406171" y="2583064"/>
              <a:ext cx="1691871" cy="1691871"/>
            </a:xfrm>
            <a:prstGeom prst="ellipse">
              <a:avLst/>
            </a:pr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106" name="Oval 11">
            <a:extLst>
              <a:ext uri="{FF2B5EF4-FFF2-40B4-BE49-F238E27FC236}">
                <a16:creationId xmlns:a16="http://schemas.microsoft.com/office/drawing/2014/main" id="{64756C4D-3927-46E0-B230-5C20364EA1AC}"/>
              </a:ext>
            </a:extLst>
          </p:cNvPr>
          <p:cNvSpPr/>
          <p:nvPr userDrawn="1"/>
        </p:nvSpPr>
        <p:spPr>
          <a:xfrm>
            <a:off x="5641951" y="1628410"/>
            <a:ext cx="957964" cy="957837"/>
          </a:xfrm>
          <a:prstGeom prst="ellipse">
            <a:avLst/>
          </a:pr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07" name="Justify Text Body">
            <a:extLst>
              <a:ext uri="{FF2B5EF4-FFF2-40B4-BE49-F238E27FC236}">
                <a16:creationId xmlns:a16="http://schemas.microsoft.com/office/drawing/2014/main" id="{0A2724D3-B904-410F-A39E-86054167861E}"/>
              </a:ext>
            </a:extLst>
          </p:cNvPr>
          <p:cNvSpPr txBox="1"/>
          <p:nvPr userDrawn="1"/>
        </p:nvSpPr>
        <p:spPr>
          <a:xfrm>
            <a:off x="5656004" y="4982651"/>
            <a:ext cx="929864" cy="323678"/>
          </a:xfrm>
          <a:prstGeom prst="rect">
            <a:avLst/>
          </a:prstGeom>
          <a:noFill/>
        </p:spPr>
        <p:txBody>
          <a:bodyPr wrap="none" lIns="0" tIns="0" rIns="0" bIns="0" rtlCol="0">
            <a:spAutoFit/>
          </a:bodyPr>
          <a:lstStyle/>
          <a:p>
            <a:pPr algn="ctr">
              <a:lnSpc>
                <a:spcPct val="150000"/>
              </a:lnSpc>
            </a:pPr>
            <a:r>
              <a:rPr lang="en-US" sz="1600" b="1">
                <a:solidFill>
                  <a:schemeClr val="bg1"/>
                </a:solidFill>
              </a:rPr>
              <a:t>USD 19</a:t>
            </a:r>
            <a:r>
              <a:rPr lang="en-US" sz="1200" b="1">
                <a:solidFill>
                  <a:schemeClr val="bg1"/>
                </a:solidFill>
              </a:rPr>
              <a:t>,00</a:t>
            </a:r>
            <a:endParaRPr lang="en-ID" sz="1000" b="1">
              <a:solidFill>
                <a:schemeClr val="bg1"/>
              </a:solidFill>
            </a:endParaRPr>
          </a:p>
        </p:txBody>
      </p:sp>
      <p:sp>
        <p:nvSpPr>
          <p:cNvPr id="109" name="Text Placeholder 87">
            <a:extLst>
              <a:ext uri="{FF2B5EF4-FFF2-40B4-BE49-F238E27FC236}">
                <a16:creationId xmlns:a16="http://schemas.microsoft.com/office/drawing/2014/main" id="{06B773D6-9AD6-46E7-8727-43C7FD94C8A1}"/>
              </a:ext>
            </a:extLst>
          </p:cNvPr>
          <p:cNvSpPr>
            <a:spLocks noGrp="1"/>
          </p:cNvSpPr>
          <p:nvPr>
            <p:ph type="body" sz="quarter" idx="18" hasCustomPrompt="1"/>
          </p:nvPr>
        </p:nvSpPr>
        <p:spPr>
          <a:xfrm>
            <a:off x="5157247" y="2820587"/>
            <a:ext cx="1935163" cy="2923220"/>
          </a:xfrm>
          <a:prstGeom prst="rect">
            <a:avLst/>
          </a:prstGeom>
        </p:spPr>
        <p:txBody>
          <a:bodyPr/>
          <a:lstStyle>
            <a:lvl1pPr>
              <a:defRPr sz="1600"/>
            </a:lvl1pPr>
          </a:lstStyle>
          <a:p>
            <a:pPr lvl="0"/>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lvl="0"/>
            <a:endParaRPr lang="en-US"/>
          </a:p>
        </p:txBody>
      </p:sp>
      <p:sp>
        <p:nvSpPr>
          <p:cNvPr id="110" name="Text Placeholder 89">
            <a:extLst>
              <a:ext uri="{FF2B5EF4-FFF2-40B4-BE49-F238E27FC236}">
                <a16:creationId xmlns:a16="http://schemas.microsoft.com/office/drawing/2014/main" id="{608EE09E-1011-4482-B349-49E178A9E175}"/>
              </a:ext>
            </a:extLst>
          </p:cNvPr>
          <p:cNvSpPr>
            <a:spLocks noGrp="1"/>
          </p:cNvSpPr>
          <p:nvPr>
            <p:ph type="body" sz="quarter" idx="19" hasCustomPrompt="1"/>
          </p:nvPr>
        </p:nvSpPr>
        <p:spPr>
          <a:xfrm>
            <a:off x="5157247" y="5937070"/>
            <a:ext cx="1839913" cy="306388"/>
          </a:xfrm>
          <a:prstGeom prst="rect">
            <a:avLst/>
          </a:prstGeom>
        </p:spPr>
        <p:txBody>
          <a:bodyPr/>
          <a:lstStyle>
            <a:lvl1pPr marL="0" indent="0" algn="ctr">
              <a:buNone/>
              <a:defRPr sz="1800" b="1"/>
            </a:lvl1pPr>
          </a:lstStyle>
          <a:p>
            <a:pPr lvl="0"/>
            <a:r>
              <a:rPr lang="en-US"/>
              <a:t>Title</a:t>
            </a:r>
          </a:p>
        </p:txBody>
      </p:sp>
      <p:sp>
        <p:nvSpPr>
          <p:cNvPr id="111" name="Freeform: Shape 110">
            <a:extLst>
              <a:ext uri="{FF2B5EF4-FFF2-40B4-BE49-F238E27FC236}">
                <a16:creationId xmlns:a16="http://schemas.microsoft.com/office/drawing/2014/main" id="{8015E498-72CF-4181-A957-CD7799C23FF7}"/>
              </a:ext>
            </a:extLst>
          </p:cNvPr>
          <p:cNvSpPr/>
          <p:nvPr userDrawn="1"/>
        </p:nvSpPr>
        <p:spPr>
          <a:xfrm>
            <a:off x="7442548" y="2144174"/>
            <a:ext cx="2172777" cy="4306264"/>
          </a:xfrm>
          <a:custGeom>
            <a:avLst/>
            <a:gdLst>
              <a:gd name="connsiteX0" fmla="*/ 0 w 2172494"/>
              <a:gd name="connsiteY0" fmla="*/ 0 h 2885193"/>
              <a:gd name="connsiteX1" fmla="*/ 2172494 w 2172494"/>
              <a:gd name="connsiteY1" fmla="*/ 0 h 2885193"/>
              <a:gd name="connsiteX2" fmla="*/ 2172494 w 2172494"/>
              <a:gd name="connsiteY2" fmla="*/ 1435345 h 2885193"/>
              <a:gd name="connsiteX3" fmla="*/ 2172494 w 2172494"/>
              <a:gd name="connsiteY3" fmla="*/ 1739824 h 2885193"/>
              <a:gd name="connsiteX4" fmla="*/ 2172494 w 2172494"/>
              <a:gd name="connsiteY4" fmla="*/ 2595217 h 2885193"/>
              <a:gd name="connsiteX5" fmla="*/ 1882518 w 2172494"/>
              <a:gd name="connsiteY5" fmla="*/ 2885193 h 2885193"/>
              <a:gd name="connsiteX6" fmla="*/ 289976 w 2172494"/>
              <a:gd name="connsiteY6" fmla="*/ 2885193 h 2885193"/>
              <a:gd name="connsiteX7" fmla="*/ 0 w 2172494"/>
              <a:gd name="connsiteY7" fmla="*/ 2595217 h 2885193"/>
              <a:gd name="connsiteX8" fmla="*/ 0 w 2172494"/>
              <a:gd name="connsiteY8" fmla="*/ 1739824 h 2885193"/>
              <a:gd name="connsiteX9" fmla="*/ 0 w 2172494"/>
              <a:gd name="connsiteY9" fmla="*/ 1435345 h 28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494" h="2885193">
                <a:moveTo>
                  <a:pt x="0" y="0"/>
                </a:moveTo>
                <a:lnTo>
                  <a:pt x="2172494" y="0"/>
                </a:lnTo>
                <a:lnTo>
                  <a:pt x="2172494" y="1435345"/>
                </a:lnTo>
                <a:lnTo>
                  <a:pt x="2172494" y="1739824"/>
                </a:lnTo>
                <a:lnTo>
                  <a:pt x="2172494" y="2595217"/>
                </a:lnTo>
                <a:cubicBezTo>
                  <a:pt x="2172494" y="2755366"/>
                  <a:pt x="2042667" y="2885193"/>
                  <a:pt x="1882518" y="2885193"/>
                </a:cubicBezTo>
                <a:lnTo>
                  <a:pt x="289976" y="2885193"/>
                </a:lnTo>
                <a:cubicBezTo>
                  <a:pt x="129827" y="2885193"/>
                  <a:pt x="0" y="2755366"/>
                  <a:pt x="0" y="2595217"/>
                </a:cubicBezTo>
                <a:lnTo>
                  <a:pt x="0" y="1739824"/>
                </a:lnTo>
                <a:lnTo>
                  <a:pt x="0" y="1435345"/>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tx1"/>
              </a:solidFill>
            </a:endParaRPr>
          </a:p>
        </p:txBody>
      </p:sp>
      <p:sp>
        <p:nvSpPr>
          <p:cNvPr id="112" name="Freeform: Shape 111">
            <a:extLst>
              <a:ext uri="{FF2B5EF4-FFF2-40B4-BE49-F238E27FC236}">
                <a16:creationId xmlns:a16="http://schemas.microsoft.com/office/drawing/2014/main" id="{56654C26-774E-4B39-8207-32AC0A15943D}"/>
              </a:ext>
            </a:extLst>
          </p:cNvPr>
          <p:cNvSpPr/>
          <p:nvPr userDrawn="1"/>
        </p:nvSpPr>
        <p:spPr>
          <a:xfrm>
            <a:off x="7436364" y="5760688"/>
            <a:ext cx="2172777" cy="689750"/>
          </a:xfrm>
          <a:custGeom>
            <a:avLst/>
            <a:gdLst>
              <a:gd name="connsiteX0" fmla="*/ 0 w 2172494"/>
              <a:gd name="connsiteY0" fmla="*/ 0 h 689750"/>
              <a:gd name="connsiteX1" fmla="*/ 2172494 w 2172494"/>
              <a:gd name="connsiteY1" fmla="*/ 0 h 689750"/>
              <a:gd name="connsiteX2" fmla="*/ 2172494 w 2172494"/>
              <a:gd name="connsiteY2" fmla="*/ 399774 h 689750"/>
              <a:gd name="connsiteX3" fmla="*/ 1882518 w 2172494"/>
              <a:gd name="connsiteY3" fmla="*/ 689750 h 689750"/>
              <a:gd name="connsiteX4" fmla="*/ 289976 w 2172494"/>
              <a:gd name="connsiteY4" fmla="*/ 689750 h 689750"/>
              <a:gd name="connsiteX5" fmla="*/ 0 w 2172494"/>
              <a:gd name="connsiteY5" fmla="*/ 399774 h 68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494" h="689750">
                <a:moveTo>
                  <a:pt x="0" y="0"/>
                </a:moveTo>
                <a:lnTo>
                  <a:pt x="2172494" y="0"/>
                </a:lnTo>
                <a:lnTo>
                  <a:pt x="2172494" y="399774"/>
                </a:lnTo>
                <a:cubicBezTo>
                  <a:pt x="2172494" y="559923"/>
                  <a:pt x="2042667" y="689750"/>
                  <a:pt x="1882518" y="689750"/>
                </a:cubicBezTo>
                <a:lnTo>
                  <a:pt x="289976" y="689750"/>
                </a:lnTo>
                <a:cubicBezTo>
                  <a:pt x="129827" y="689750"/>
                  <a:pt x="0" y="559923"/>
                  <a:pt x="0" y="39977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grpSp>
        <p:nvGrpSpPr>
          <p:cNvPr id="113" name="Group 112">
            <a:extLst>
              <a:ext uri="{FF2B5EF4-FFF2-40B4-BE49-F238E27FC236}">
                <a16:creationId xmlns:a16="http://schemas.microsoft.com/office/drawing/2014/main" id="{0BFDEBF0-9C85-411A-B5B5-133FD72CA1BA}"/>
              </a:ext>
            </a:extLst>
          </p:cNvPr>
          <p:cNvGrpSpPr/>
          <p:nvPr userDrawn="1"/>
        </p:nvGrpSpPr>
        <p:grpSpPr>
          <a:xfrm>
            <a:off x="7915388" y="1514707"/>
            <a:ext cx="1227096" cy="1226936"/>
            <a:chOff x="1406171" y="2583064"/>
            <a:chExt cx="1691871" cy="1691871"/>
          </a:xfrm>
        </p:grpSpPr>
        <p:sp>
          <p:nvSpPr>
            <p:cNvPr id="114" name="Oval 11">
              <a:extLst>
                <a:ext uri="{FF2B5EF4-FFF2-40B4-BE49-F238E27FC236}">
                  <a16:creationId xmlns:a16="http://schemas.microsoft.com/office/drawing/2014/main" id="{EA921C6C-3862-4AF5-98D2-5A1C733AC839}"/>
                </a:ext>
              </a:extLst>
            </p:cNvPr>
            <p:cNvSpPr/>
            <p:nvPr/>
          </p:nvSpPr>
          <p:spPr>
            <a:xfrm>
              <a:off x="1406171" y="2583064"/>
              <a:ext cx="1691871" cy="1691871"/>
            </a:xfrm>
            <a:prstGeom prst="ellipse">
              <a:avLst/>
            </a:pr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115" name="Oval 114">
              <a:extLst>
                <a:ext uri="{FF2B5EF4-FFF2-40B4-BE49-F238E27FC236}">
                  <a16:creationId xmlns:a16="http://schemas.microsoft.com/office/drawing/2014/main" id="{E8AAF2B9-C434-4FF3-BBC7-3C403C4D301F}"/>
                </a:ext>
              </a:extLst>
            </p:cNvPr>
            <p:cNvSpPr/>
            <p:nvPr/>
          </p:nvSpPr>
          <p:spPr>
            <a:xfrm>
              <a:off x="1406171" y="2583064"/>
              <a:ext cx="1691871" cy="1691871"/>
            </a:xfrm>
            <a:prstGeom prst="ellipse">
              <a:avLst/>
            </a:pr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116" name="Oval 11">
            <a:extLst>
              <a:ext uri="{FF2B5EF4-FFF2-40B4-BE49-F238E27FC236}">
                <a16:creationId xmlns:a16="http://schemas.microsoft.com/office/drawing/2014/main" id="{2DB79122-A661-4768-B393-2A085E7CC5CD}"/>
              </a:ext>
            </a:extLst>
          </p:cNvPr>
          <p:cNvSpPr/>
          <p:nvPr userDrawn="1"/>
        </p:nvSpPr>
        <p:spPr>
          <a:xfrm>
            <a:off x="8049956" y="1645292"/>
            <a:ext cx="957964" cy="957837"/>
          </a:xfrm>
          <a:prstGeom prst="ellipse">
            <a:avLst/>
          </a:pr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17" name="Justify Text Body">
            <a:extLst>
              <a:ext uri="{FF2B5EF4-FFF2-40B4-BE49-F238E27FC236}">
                <a16:creationId xmlns:a16="http://schemas.microsoft.com/office/drawing/2014/main" id="{FED4E797-CA66-4722-A55C-91E00E0DA15E}"/>
              </a:ext>
            </a:extLst>
          </p:cNvPr>
          <p:cNvSpPr txBox="1"/>
          <p:nvPr userDrawn="1"/>
        </p:nvSpPr>
        <p:spPr>
          <a:xfrm>
            <a:off x="8064009" y="4999533"/>
            <a:ext cx="929864" cy="323678"/>
          </a:xfrm>
          <a:prstGeom prst="rect">
            <a:avLst/>
          </a:prstGeom>
          <a:noFill/>
        </p:spPr>
        <p:txBody>
          <a:bodyPr wrap="none" lIns="0" tIns="0" rIns="0" bIns="0" rtlCol="0">
            <a:spAutoFit/>
          </a:bodyPr>
          <a:lstStyle/>
          <a:p>
            <a:pPr algn="ctr">
              <a:lnSpc>
                <a:spcPct val="150000"/>
              </a:lnSpc>
            </a:pPr>
            <a:r>
              <a:rPr lang="en-US" sz="1600" b="1">
                <a:solidFill>
                  <a:schemeClr val="bg1"/>
                </a:solidFill>
              </a:rPr>
              <a:t>USD 19</a:t>
            </a:r>
            <a:r>
              <a:rPr lang="en-US" sz="1200" b="1">
                <a:solidFill>
                  <a:schemeClr val="bg1"/>
                </a:solidFill>
              </a:rPr>
              <a:t>,00</a:t>
            </a:r>
            <a:endParaRPr lang="en-ID" sz="1000" b="1">
              <a:solidFill>
                <a:schemeClr val="bg1"/>
              </a:solidFill>
            </a:endParaRPr>
          </a:p>
        </p:txBody>
      </p:sp>
      <p:sp>
        <p:nvSpPr>
          <p:cNvPr id="119" name="Text Placeholder 87">
            <a:extLst>
              <a:ext uri="{FF2B5EF4-FFF2-40B4-BE49-F238E27FC236}">
                <a16:creationId xmlns:a16="http://schemas.microsoft.com/office/drawing/2014/main" id="{C7DB6839-2EBA-42CB-95D9-039B5328E0BA}"/>
              </a:ext>
            </a:extLst>
          </p:cNvPr>
          <p:cNvSpPr>
            <a:spLocks noGrp="1"/>
          </p:cNvSpPr>
          <p:nvPr>
            <p:ph type="body" sz="quarter" idx="21" hasCustomPrompt="1"/>
          </p:nvPr>
        </p:nvSpPr>
        <p:spPr>
          <a:xfrm>
            <a:off x="7565250" y="2837469"/>
            <a:ext cx="1935163" cy="2923220"/>
          </a:xfrm>
          <a:prstGeom prst="rect">
            <a:avLst/>
          </a:prstGeom>
        </p:spPr>
        <p:txBody>
          <a:bodyPr/>
          <a:lstStyle>
            <a:lvl1pPr>
              <a:defRPr sz="1600"/>
            </a:lvl1pPr>
          </a:lstStyle>
          <a:p>
            <a:pPr lvl="0"/>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lvl="0"/>
            <a:endParaRPr lang="en-US"/>
          </a:p>
        </p:txBody>
      </p:sp>
      <p:sp>
        <p:nvSpPr>
          <p:cNvPr id="120" name="Text Placeholder 89">
            <a:extLst>
              <a:ext uri="{FF2B5EF4-FFF2-40B4-BE49-F238E27FC236}">
                <a16:creationId xmlns:a16="http://schemas.microsoft.com/office/drawing/2014/main" id="{8150F509-27C9-49C5-A394-1ADACFCFC37D}"/>
              </a:ext>
            </a:extLst>
          </p:cNvPr>
          <p:cNvSpPr>
            <a:spLocks noGrp="1"/>
          </p:cNvSpPr>
          <p:nvPr>
            <p:ph type="body" sz="quarter" idx="22" hasCustomPrompt="1"/>
          </p:nvPr>
        </p:nvSpPr>
        <p:spPr>
          <a:xfrm>
            <a:off x="7565250" y="5953952"/>
            <a:ext cx="1839913" cy="306388"/>
          </a:xfrm>
          <a:prstGeom prst="rect">
            <a:avLst/>
          </a:prstGeom>
        </p:spPr>
        <p:txBody>
          <a:bodyPr/>
          <a:lstStyle>
            <a:lvl1pPr marL="0" indent="0" algn="ctr">
              <a:buNone/>
              <a:defRPr sz="1800" b="1"/>
            </a:lvl1pPr>
          </a:lstStyle>
          <a:p>
            <a:pPr lvl="0"/>
            <a:r>
              <a:rPr lang="en-US"/>
              <a:t>Title</a:t>
            </a:r>
          </a:p>
        </p:txBody>
      </p:sp>
      <p:sp>
        <p:nvSpPr>
          <p:cNvPr id="121" name="Freeform: Shape 120">
            <a:extLst>
              <a:ext uri="{FF2B5EF4-FFF2-40B4-BE49-F238E27FC236}">
                <a16:creationId xmlns:a16="http://schemas.microsoft.com/office/drawing/2014/main" id="{3D2D36DC-BAD7-40D5-B4F9-1AE4FFAA12E1}"/>
              </a:ext>
            </a:extLst>
          </p:cNvPr>
          <p:cNvSpPr/>
          <p:nvPr userDrawn="1"/>
        </p:nvSpPr>
        <p:spPr>
          <a:xfrm>
            <a:off x="9835208" y="2127292"/>
            <a:ext cx="2172777" cy="4306264"/>
          </a:xfrm>
          <a:custGeom>
            <a:avLst/>
            <a:gdLst>
              <a:gd name="connsiteX0" fmla="*/ 0 w 2172494"/>
              <a:gd name="connsiteY0" fmla="*/ 0 h 2885193"/>
              <a:gd name="connsiteX1" fmla="*/ 2172494 w 2172494"/>
              <a:gd name="connsiteY1" fmla="*/ 0 h 2885193"/>
              <a:gd name="connsiteX2" fmla="*/ 2172494 w 2172494"/>
              <a:gd name="connsiteY2" fmla="*/ 1435345 h 2885193"/>
              <a:gd name="connsiteX3" fmla="*/ 2172494 w 2172494"/>
              <a:gd name="connsiteY3" fmla="*/ 1739824 h 2885193"/>
              <a:gd name="connsiteX4" fmla="*/ 2172494 w 2172494"/>
              <a:gd name="connsiteY4" fmla="*/ 2595217 h 2885193"/>
              <a:gd name="connsiteX5" fmla="*/ 1882518 w 2172494"/>
              <a:gd name="connsiteY5" fmla="*/ 2885193 h 2885193"/>
              <a:gd name="connsiteX6" fmla="*/ 289976 w 2172494"/>
              <a:gd name="connsiteY6" fmla="*/ 2885193 h 2885193"/>
              <a:gd name="connsiteX7" fmla="*/ 0 w 2172494"/>
              <a:gd name="connsiteY7" fmla="*/ 2595217 h 2885193"/>
              <a:gd name="connsiteX8" fmla="*/ 0 w 2172494"/>
              <a:gd name="connsiteY8" fmla="*/ 1739824 h 2885193"/>
              <a:gd name="connsiteX9" fmla="*/ 0 w 2172494"/>
              <a:gd name="connsiteY9" fmla="*/ 1435345 h 28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2494" h="2885193">
                <a:moveTo>
                  <a:pt x="0" y="0"/>
                </a:moveTo>
                <a:lnTo>
                  <a:pt x="2172494" y="0"/>
                </a:lnTo>
                <a:lnTo>
                  <a:pt x="2172494" y="1435345"/>
                </a:lnTo>
                <a:lnTo>
                  <a:pt x="2172494" y="1739824"/>
                </a:lnTo>
                <a:lnTo>
                  <a:pt x="2172494" y="2595217"/>
                </a:lnTo>
                <a:cubicBezTo>
                  <a:pt x="2172494" y="2755366"/>
                  <a:pt x="2042667" y="2885193"/>
                  <a:pt x="1882518" y="2885193"/>
                </a:cubicBezTo>
                <a:lnTo>
                  <a:pt x="289976" y="2885193"/>
                </a:lnTo>
                <a:cubicBezTo>
                  <a:pt x="129827" y="2885193"/>
                  <a:pt x="0" y="2755366"/>
                  <a:pt x="0" y="2595217"/>
                </a:cubicBezTo>
                <a:lnTo>
                  <a:pt x="0" y="1739824"/>
                </a:lnTo>
                <a:lnTo>
                  <a:pt x="0" y="1435345"/>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tx1"/>
              </a:solidFill>
            </a:endParaRPr>
          </a:p>
        </p:txBody>
      </p:sp>
      <p:sp>
        <p:nvSpPr>
          <p:cNvPr id="122" name="Freeform: Shape 121">
            <a:extLst>
              <a:ext uri="{FF2B5EF4-FFF2-40B4-BE49-F238E27FC236}">
                <a16:creationId xmlns:a16="http://schemas.microsoft.com/office/drawing/2014/main" id="{723B1996-A844-4AE6-8D95-399184162278}"/>
              </a:ext>
            </a:extLst>
          </p:cNvPr>
          <p:cNvSpPr/>
          <p:nvPr userDrawn="1"/>
        </p:nvSpPr>
        <p:spPr>
          <a:xfrm>
            <a:off x="9829022" y="5743806"/>
            <a:ext cx="2172777" cy="689750"/>
          </a:xfrm>
          <a:custGeom>
            <a:avLst/>
            <a:gdLst>
              <a:gd name="connsiteX0" fmla="*/ 0 w 2172494"/>
              <a:gd name="connsiteY0" fmla="*/ 0 h 689750"/>
              <a:gd name="connsiteX1" fmla="*/ 2172494 w 2172494"/>
              <a:gd name="connsiteY1" fmla="*/ 0 h 689750"/>
              <a:gd name="connsiteX2" fmla="*/ 2172494 w 2172494"/>
              <a:gd name="connsiteY2" fmla="*/ 399774 h 689750"/>
              <a:gd name="connsiteX3" fmla="*/ 1882518 w 2172494"/>
              <a:gd name="connsiteY3" fmla="*/ 689750 h 689750"/>
              <a:gd name="connsiteX4" fmla="*/ 289976 w 2172494"/>
              <a:gd name="connsiteY4" fmla="*/ 689750 h 689750"/>
              <a:gd name="connsiteX5" fmla="*/ 0 w 2172494"/>
              <a:gd name="connsiteY5" fmla="*/ 399774 h 68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494" h="689750">
                <a:moveTo>
                  <a:pt x="0" y="0"/>
                </a:moveTo>
                <a:lnTo>
                  <a:pt x="2172494" y="0"/>
                </a:lnTo>
                <a:lnTo>
                  <a:pt x="2172494" y="399774"/>
                </a:lnTo>
                <a:cubicBezTo>
                  <a:pt x="2172494" y="559923"/>
                  <a:pt x="2042667" y="689750"/>
                  <a:pt x="1882518" y="689750"/>
                </a:cubicBezTo>
                <a:lnTo>
                  <a:pt x="289976" y="689750"/>
                </a:lnTo>
                <a:cubicBezTo>
                  <a:pt x="129827" y="689750"/>
                  <a:pt x="0" y="559923"/>
                  <a:pt x="0" y="39977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grpSp>
        <p:nvGrpSpPr>
          <p:cNvPr id="123" name="Group 122">
            <a:extLst>
              <a:ext uri="{FF2B5EF4-FFF2-40B4-BE49-F238E27FC236}">
                <a16:creationId xmlns:a16="http://schemas.microsoft.com/office/drawing/2014/main" id="{5C66BC0F-53D8-4227-82E0-0CC23B8FC30F}"/>
              </a:ext>
            </a:extLst>
          </p:cNvPr>
          <p:cNvGrpSpPr/>
          <p:nvPr userDrawn="1"/>
        </p:nvGrpSpPr>
        <p:grpSpPr>
          <a:xfrm>
            <a:off x="10308046" y="1497825"/>
            <a:ext cx="1227096" cy="1226936"/>
            <a:chOff x="1406171" y="2583064"/>
            <a:chExt cx="1691871" cy="1691871"/>
          </a:xfrm>
        </p:grpSpPr>
        <p:sp>
          <p:nvSpPr>
            <p:cNvPr id="124" name="Oval 11">
              <a:extLst>
                <a:ext uri="{FF2B5EF4-FFF2-40B4-BE49-F238E27FC236}">
                  <a16:creationId xmlns:a16="http://schemas.microsoft.com/office/drawing/2014/main" id="{A65146BC-F181-4455-A0D8-4E1D191BBDFF}"/>
                </a:ext>
              </a:extLst>
            </p:cNvPr>
            <p:cNvSpPr/>
            <p:nvPr/>
          </p:nvSpPr>
          <p:spPr>
            <a:xfrm>
              <a:off x="1406171" y="2583064"/>
              <a:ext cx="1691871" cy="1691871"/>
            </a:xfrm>
            <a:prstGeom prst="ellipse">
              <a:avLst/>
            </a:pr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125" name="Oval 124">
              <a:extLst>
                <a:ext uri="{FF2B5EF4-FFF2-40B4-BE49-F238E27FC236}">
                  <a16:creationId xmlns:a16="http://schemas.microsoft.com/office/drawing/2014/main" id="{6501BA55-B9AC-4B8E-9B75-BC5FB6DD26F6}"/>
                </a:ext>
              </a:extLst>
            </p:cNvPr>
            <p:cNvSpPr/>
            <p:nvPr/>
          </p:nvSpPr>
          <p:spPr>
            <a:xfrm>
              <a:off x="1406171" y="2583064"/>
              <a:ext cx="1691871" cy="1691871"/>
            </a:xfrm>
            <a:prstGeom prst="ellipse">
              <a:avLst/>
            </a:pr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126" name="Oval 11">
            <a:extLst>
              <a:ext uri="{FF2B5EF4-FFF2-40B4-BE49-F238E27FC236}">
                <a16:creationId xmlns:a16="http://schemas.microsoft.com/office/drawing/2014/main" id="{0E733C58-22BB-4E49-8F32-2134E30AA142}"/>
              </a:ext>
            </a:extLst>
          </p:cNvPr>
          <p:cNvSpPr/>
          <p:nvPr userDrawn="1"/>
        </p:nvSpPr>
        <p:spPr>
          <a:xfrm>
            <a:off x="10442612" y="1628410"/>
            <a:ext cx="957964" cy="957837"/>
          </a:xfrm>
          <a:prstGeom prst="ellipse">
            <a:avLst/>
          </a:pr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7" name="Justify Text Body">
            <a:extLst>
              <a:ext uri="{FF2B5EF4-FFF2-40B4-BE49-F238E27FC236}">
                <a16:creationId xmlns:a16="http://schemas.microsoft.com/office/drawing/2014/main" id="{BC2A8ACE-6D6A-4024-9D9D-54C41FC49B07}"/>
              </a:ext>
            </a:extLst>
          </p:cNvPr>
          <p:cNvSpPr txBox="1"/>
          <p:nvPr userDrawn="1"/>
        </p:nvSpPr>
        <p:spPr>
          <a:xfrm>
            <a:off x="10456665" y="4982651"/>
            <a:ext cx="929864" cy="323678"/>
          </a:xfrm>
          <a:prstGeom prst="rect">
            <a:avLst/>
          </a:prstGeom>
          <a:noFill/>
        </p:spPr>
        <p:txBody>
          <a:bodyPr wrap="none" lIns="0" tIns="0" rIns="0" bIns="0" rtlCol="0">
            <a:spAutoFit/>
          </a:bodyPr>
          <a:lstStyle/>
          <a:p>
            <a:pPr algn="ctr">
              <a:lnSpc>
                <a:spcPct val="150000"/>
              </a:lnSpc>
            </a:pPr>
            <a:r>
              <a:rPr lang="en-US" sz="1600" b="1">
                <a:solidFill>
                  <a:schemeClr val="bg1"/>
                </a:solidFill>
              </a:rPr>
              <a:t>USD 19</a:t>
            </a:r>
            <a:r>
              <a:rPr lang="en-US" sz="1200" b="1">
                <a:solidFill>
                  <a:schemeClr val="bg1"/>
                </a:solidFill>
              </a:rPr>
              <a:t>,00</a:t>
            </a:r>
            <a:endParaRPr lang="en-ID" sz="1000" b="1">
              <a:solidFill>
                <a:schemeClr val="bg1"/>
              </a:solidFill>
            </a:endParaRPr>
          </a:p>
        </p:txBody>
      </p:sp>
      <p:sp>
        <p:nvSpPr>
          <p:cNvPr id="129" name="Text Placeholder 87">
            <a:extLst>
              <a:ext uri="{FF2B5EF4-FFF2-40B4-BE49-F238E27FC236}">
                <a16:creationId xmlns:a16="http://schemas.microsoft.com/office/drawing/2014/main" id="{578D27C5-EB78-41DD-9117-849081FA1485}"/>
              </a:ext>
            </a:extLst>
          </p:cNvPr>
          <p:cNvSpPr>
            <a:spLocks noGrp="1"/>
          </p:cNvSpPr>
          <p:nvPr>
            <p:ph type="body" sz="quarter" idx="24" hasCustomPrompt="1"/>
          </p:nvPr>
        </p:nvSpPr>
        <p:spPr>
          <a:xfrm>
            <a:off x="9957908" y="2820587"/>
            <a:ext cx="1935163" cy="2923220"/>
          </a:xfrm>
          <a:prstGeom prst="rect">
            <a:avLst/>
          </a:prstGeom>
        </p:spPr>
        <p:txBody>
          <a:bodyPr/>
          <a:lstStyle>
            <a:lvl1pPr>
              <a:defRPr sz="1600"/>
            </a:lvl1pPr>
          </a:lstStyle>
          <a:p>
            <a:pPr lvl="0"/>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marL="228531" marR="0" lvl="0" indent="-228531" algn="l" defTabSz="914119"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Bullets</a:t>
            </a:r>
          </a:p>
          <a:p>
            <a:pPr lvl="0"/>
            <a:endParaRPr lang="en-US"/>
          </a:p>
        </p:txBody>
      </p:sp>
      <p:sp>
        <p:nvSpPr>
          <p:cNvPr id="130" name="Text Placeholder 89">
            <a:extLst>
              <a:ext uri="{FF2B5EF4-FFF2-40B4-BE49-F238E27FC236}">
                <a16:creationId xmlns:a16="http://schemas.microsoft.com/office/drawing/2014/main" id="{5243FAA5-73F2-4A17-9BD7-2366A9AACC79}"/>
              </a:ext>
            </a:extLst>
          </p:cNvPr>
          <p:cNvSpPr>
            <a:spLocks noGrp="1"/>
          </p:cNvSpPr>
          <p:nvPr>
            <p:ph type="body" sz="quarter" idx="25" hasCustomPrompt="1"/>
          </p:nvPr>
        </p:nvSpPr>
        <p:spPr>
          <a:xfrm>
            <a:off x="9957908" y="5937070"/>
            <a:ext cx="1839913" cy="306388"/>
          </a:xfrm>
          <a:prstGeom prst="rect">
            <a:avLst/>
          </a:prstGeom>
        </p:spPr>
        <p:txBody>
          <a:bodyPr/>
          <a:lstStyle>
            <a:lvl1pPr marL="0" indent="0" algn="ctr">
              <a:buNone/>
              <a:defRPr sz="1800" b="1"/>
            </a:lvl1pPr>
          </a:lstStyle>
          <a:p>
            <a:pPr lvl="0"/>
            <a:r>
              <a:rPr lang="en-US"/>
              <a:t>Title</a:t>
            </a:r>
          </a:p>
        </p:txBody>
      </p:sp>
    </p:spTree>
    <p:extLst>
      <p:ext uri="{BB962C8B-B14F-4D97-AF65-F5344CB8AC3E}">
        <p14:creationId xmlns:p14="http://schemas.microsoft.com/office/powerpoint/2010/main" val="282815462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7EB086-9497-459A-8A90-8E8D9A3763E0}"/>
              </a:ext>
            </a:extLst>
          </p:cNvPr>
          <p:cNvGrpSpPr/>
          <p:nvPr userDrawn="1"/>
        </p:nvGrpSpPr>
        <p:grpSpPr>
          <a:xfrm rot="13825204">
            <a:off x="5168430" y="-3517924"/>
            <a:ext cx="8195693" cy="12980591"/>
            <a:chOff x="4269027" y="1137470"/>
            <a:chExt cx="3450762" cy="5464712"/>
          </a:xfrm>
        </p:grpSpPr>
        <p:sp>
          <p:nvSpPr>
            <p:cNvPr id="4" name="Freeform 30">
              <a:extLst>
                <a:ext uri="{FF2B5EF4-FFF2-40B4-BE49-F238E27FC236}">
                  <a16:creationId xmlns:a16="http://schemas.microsoft.com/office/drawing/2014/main" id="{AF41F530-BE4E-4466-823A-2D7765D1064E}"/>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5" name="Freeform: Shape 4">
              <a:extLst>
                <a:ext uri="{FF2B5EF4-FFF2-40B4-BE49-F238E27FC236}">
                  <a16:creationId xmlns:a16="http://schemas.microsoft.com/office/drawing/2014/main" id="{9AD27065-EB8B-4F6A-A5AE-BBEE15682260}"/>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6" name="PpHolder2">
            <a:extLst>
              <a:ext uri="{FF2B5EF4-FFF2-40B4-BE49-F238E27FC236}">
                <a16:creationId xmlns:a16="http://schemas.microsoft.com/office/drawing/2014/main" id="{06B97713-16F5-4A88-A13B-2751EE03B36B}"/>
              </a:ext>
            </a:extLst>
          </p:cNvPr>
          <p:cNvSpPr>
            <a:spLocks noGrp="1"/>
          </p:cNvSpPr>
          <p:nvPr>
            <p:ph type="pic" sz="quarter" idx="11"/>
          </p:nvPr>
        </p:nvSpPr>
        <p:spPr>
          <a:xfrm>
            <a:off x="4200004" y="4421927"/>
            <a:ext cx="3016626" cy="2999151"/>
          </a:xfrm>
          <a:custGeom>
            <a:avLst/>
            <a:gdLst>
              <a:gd name="connsiteX0" fmla="*/ 1508117 w 3016233"/>
              <a:gd name="connsiteY0" fmla="*/ 0 h 2999151"/>
              <a:gd name="connsiteX1" fmla="*/ 3016233 w 3016233"/>
              <a:gd name="connsiteY1" fmla="*/ 1499576 h 2999151"/>
              <a:gd name="connsiteX2" fmla="*/ 1508117 w 3016233"/>
              <a:gd name="connsiteY2" fmla="*/ 2999151 h 2999151"/>
              <a:gd name="connsiteX3" fmla="*/ 0 w 3016233"/>
              <a:gd name="connsiteY3" fmla="*/ 1499576 h 2999151"/>
              <a:gd name="connsiteX4" fmla="*/ 1508117 w 3016233"/>
              <a:gd name="connsiteY4" fmla="*/ 0 h 29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6233" h="2999151">
                <a:moveTo>
                  <a:pt x="1508117" y="0"/>
                </a:moveTo>
                <a:cubicBezTo>
                  <a:pt x="2341212" y="0"/>
                  <a:pt x="3016233" y="670751"/>
                  <a:pt x="3016233" y="1499576"/>
                </a:cubicBezTo>
                <a:cubicBezTo>
                  <a:pt x="3016233" y="2328400"/>
                  <a:pt x="2343347" y="2999151"/>
                  <a:pt x="1508117" y="2999151"/>
                </a:cubicBezTo>
                <a:cubicBezTo>
                  <a:pt x="675021" y="2999151"/>
                  <a:pt x="0" y="2328400"/>
                  <a:pt x="0" y="1499576"/>
                </a:cubicBezTo>
                <a:cubicBezTo>
                  <a:pt x="0" y="670751"/>
                  <a:pt x="675021" y="0"/>
                  <a:pt x="1508117" y="0"/>
                </a:cubicBezTo>
                <a:close/>
              </a:path>
            </a:pathLst>
          </a:custGeom>
        </p:spPr>
      </p:sp>
      <p:sp>
        <p:nvSpPr>
          <p:cNvPr id="10" name="Shapes">
            <a:extLst>
              <a:ext uri="{FF2B5EF4-FFF2-40B4-BE49-F238E27FC236}">
                <a16:creationId xmlns:a16="http://schemas.microsoft.com/office/drawing/2014/main" id="{9308AA60-1423-4E2A-B44B-CCA1D4BF3C1F}"/>
              </a:ext>
            </a:extLst>
          </p:cNvPr>
          <p:cNvSpPr/>
          <p:nvPr userDrawn="1"/>
        </p:nvSpPr>
        <p:spPr>
          <a:xfrm rot="16200000">
            <a:off x="4208743" y="4413187"/>
            <a:ext cx="2999149" cy="3016625"/>
          </a:xfrm>
          <a:custGeom>
            <a:avLst/>
            <a:gdLst>
              <a:gd name="connsiteX0" fmla="*/ 0 w 2196855"/>
              <a:gd name="connsiteY0" fmla="*/ 1104687 h 2209373"/>
              <a:gd name="connsiteX1" fmla="*/ 1098428 w 2196855"/>
              <a:gd name="connsiteY1" fmla="*/ 0 h 2209373"/>
              <a:gd name="connsiteX2" fmla="*/ 2196856 w 2196855"/>
              <a:gd name="connsiteY2" fmla="*/ 1104687 h 2209373"/>
              <a:gd name="connsiteX3" fmla="*/ 1098428 w 2196855"/>
              <a:gd name="connsiteY3" fmla="*/ 2209374 h 2209373"/>
              <a:gd name="connsiteX4" fmla="*/ 0 w 2196855"/>
              <a:gd name="connsiteY4" fmla="*/ 1104687 h 2209373"/>
              <a:gd name="connsiteX5" fmla="*/ 0 w 2196855"/>
              <a:gd name="connsiteY5" fmla="*/ 1104687 h 2209373"/>
              <a:gd name="connsiteX6" fmla="*/ 0 w 2196855"/>
              <a:gd name="connsiteY6" fmla="*/ 1104687 h 2209373"/>
              <a:gd name="connsiteX7" fmla="*/ 0 w 2196855"/>
              <a:gd name="connsiteY7" fmla="*/ 1104687 h 220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6855" h="2209373">
                <a:moveTo>
                  <a:pt x="0" y="1104687"/>
                </a:moveTo>
                <a:cubicBezTo>
                  <a:pt x="0" y="494449"/>
                  <a:pt x="491320" y="0"/>
                  <a:pt x="1098428" y="0"/>
                </a:cubicBezTo>
                <a:cubicBezTo>
                  <a:pt x="1705536" y="0"/>
                  <a:pt x="2196856" y="494449"/>
                  <a:pt x="2196856" y="1104687"/>
                </a:cubicBezTo>
                <a:cubicBezTo>
                  <a:pt x="2196856" y="1714925"/>
                  <a:pt x="1705536" y="2209374"/>
                  <a:pt x="1098428" y="2209374"/>
                </a:cubicBezTo>
                <a:cubicBezTo>
                  <a:pt x="491320" y="2209374"/>
                  <a:pt x="0" y="1716489"/>
                  <a:pt x="0" y="1104687"/>
                </a:cubicBezTo>
                <a:lnTo>
                  <a:pt x="0" y="1104687"/>
                </a:lnTo>
                <a:lnTo>
                  <a:pt x="0" y="1104687"/>
                </a:lnTo>
                <a:lnTo>
                  <a:pt x="0" y="1104687"/>
                </a:lnTo>
                <a:close/>
              </a:path>
            </a:pathLst>
          </a:custGeom>
          <a:gradFill>
            <a:gsLst>
              <a:gs pos="0">
                <a:schemeClr val="accent1">
                  <a:alpha val="80000"/>
                </a:schemeClr>
              </a:gs>
              <a:gs pos="100000">
                <a:schemeClr val="accent5">
                  <a:alpha val="80000"/>
                </a:schemeClr>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799">
              <a:solidFill>
                <a:schemeClr val="bg1"/>
              </a:solidFill>
            </a:endParaRPr>
          </a:p>
        </p:txBody>
      </p:sp>
      <p:sp>
        <p:nvSpPr>
          <p:cNvPr id="11" name="Shapes">
            <a:extLst>
              <a:ext uri="{FF2B5EF4-FFF2-40B4-BE49-F238E27FC236}">
                <a16:creationId xmlns:a16="http://schemas.microsoft.com/office/drawing/2014/main" id="{43AB5B1A-7BAF-4CB1-8AFD-C2E8F0E9B71F}"/>
              </a:ext>
            </a:extLst>
          </p:cNvPr>
          <p:cNvSpPr/>
          <p:nvPr userDrawn="1"/>
        </p:nvSpPr>
        <p:spPr>
          <a:xfrm rot="16200000">
            <a:off x="7635516" y="-2028362"/>
            <a:ext cx="6936265" cy="6964128"/>
          </a:xfrm>
          <a:custGeom>
            <a:avLst/>
            <a:gdLst>
              <a:gd name="connsiteX0" fmla="*/ 0 w 4831830"/>
              <a:gd name="connsiteY0" fmla="*/ 2425304 h 4850607"/>
              <a:gd name="connsiteX1" fmla="*/ 2415916 w 4831830"/>
              <a:gd name="connsiteY1" fmla="*/ 0 h 4850607"/>
              <a:gd name="connsiteX2" fmla="*/ 4831831 w 4831830"/>
              <a:gd name="connsiteY2" fmla="*/ 2425304 h 4850607"/>
              <a:gd name="connsiteX3" fmla="*/ 2415916 w 4831830"/>
              <a:gd name="connsiteY3" fmla="*/ 4850608 h 4850607"/>
              <a:gd name="connsiteX4" fmla="*/ 0 w 4831830"/>
              <a:gd name="connsiteY4" fmla="*/ 2425304 h 4850607"/>
              <a:gd name="connsiteX5" fmla="*/ 0 w 4831830"/>
              <a:gd name="connsiteY5" fmla="*/ 2425304 h 4850607"/>
              <a:gd name="connsiteX6" fmla="*/ 0 w 4831830"/>
              <a:gd name="connsiteY6" fmla="*/ 2425304 h 4850607"/>
              <a:gd name="connsiteX7" fmla="*/ 0 w 4831830"/>
              <a:gd name="connsiteY7" fmla="*/ 2425304 h 48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830" h="4850607">
                <a:moveTo>
                  <a:pt x="0" y="2425304"/>
                </a:moveTo>
                <a:cubicBezTo>
                  <a:pt x="0" y="1085910"/>
                  <a:pt x="1081216" y="0"/>
                  <a:pt x="2415916" y="0"/>
                </a:cubicBezTo>
                <a:cubicBezTo>
                  <a:pt x="3750615" y="0"/>
                  <a:pt x="4831831" y="1085910"/>
                  <a:pt x="4831831" y="2425304"/>
                </a:cubicBezTo>
                <a:cubicBezTo>
                  <a:pt x="4831831" y="3764697"/>
                  <a:pt x="3750615" y="4850608"/>
                  <a:pt x="2415916" y="4850608"/>
                </a:cubicBezTo>
                <a:cubicBezTo>
                  <a:pt x="1081216" y="4850608"/>
                  <a:pt x="0" y="3764697"/>
                  <a:pt x="0" y="2425304"/>
                </a:cubicBezTo>
                <a:lnTo>
                  <a:pt x="0" y="2425304"/>
                </a:lnTo>
                <a:lnTo>
                  <a:pt x="0" y="2425304"/>
                </a:lnTo>
                <a:lnTo>
                  <a:pt x="0" y="2425304"/>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PpHolder6">
            <a:extLst>
              <a:ext uri="{FF2B5EF4-FFF2-40B4-BE49-F238E27FC236}">
                <a16:creationId xmlns:a16="http://schemas.microsoft.com/office/drawing/2014/main" id="{35F170E8-6777-40CE-9A58-F8E2366C56ED}"/>
              </a:ext>
            </a:extLst>
          </p:cNvPr>
          <p:cNvSpPr>
            <a:spLocks noGrp="1"/>
          </p:cNvSpPr>
          <p:nvPr>
            <p:ph type="pic" sz="quarter" idx="10"/>
          </p:nvPr>
        </p:nvSpPr>
        <p:spPr>
          <a:xfrm>
            <a:off x="8121159" y="-1516855"/>
            <a:ext cx="5964978" cy="5941113"/>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sp>
      <p:sp>
        <p:nvSpPr>
          <p:cNvPr id="13" name="Left Text Body">
            <a:extLst>
              <a:ext uri="{FF2B5EF4-FFF2-40B4-BE49-F238E27FC236}">
                <a16:creationId xmlns:a16="http://schemas.microsoft.com/office/drawing/2014/main" id="{9E29E6ED-57D4-4328-BD20-82F6BEA758AC}"/>
              </a:ext>
            </a:extLst>
          </p:cNvPr>
          <p:cNvSpPr txBox="1"/>
          <p:nvPr userDrawn="1"/>
        </p:nvSpPr>
        <p:spPr>
          <a:xfrm>
            <a:off x="807827" y="1742836"/>
            <a:ext cx="4507818" cy="1066959"/>
          </a:xfrm>
          <a:prstGeom prst="rect">
            <a:avLst/>
          </a:prstGeom>
          <a:noFill/>
        </p:spPr>
        <p:txBody>
          <a:bodyPr wrap="square" lIns="0" tIns="0" rIns="0" bIns="0" rtlCol="0">
            <a:spAutoFit/>
          </a:bodyPr>
          <a:lstStyle/>
          <a:p>
            <a:pPr>
              <a:lnSpc>
                <a:spcPct val="150000"/>
              </a:lnSpc>
            </a:pPr>
            <a:r>
              <a:rPr lang="en-US" sz="1600">
                <a:solidFill>
                  <a:schemeClr val="tx1">
                    <a:lumMod val="50000"/>
                    <a:lumOff val="50000"/>
                  </a:schemeClr>
                </a:solidFill>
              </a:rPr>
              <a:t>suscipit eros iste metus auctor id dapibus quam aliquasad pretium viverra ornare praesent turpis antes dolor elementum ipsum volutpat</a:t>
            </a:r>
            <a:endParaRPr lang="en-ID" sz="1600">
              <a:solidFill>
                <a:schemeClr val="tx1">
                  <a:lumMod val="50000"/>
                  <a:lumOff val="50000"/>
                </a:schemeClr>
              </a:solidFill>
            </a:endParaRPr>
          </a:p>
        </p:txBody>
      </p:sp>
      <p:sp>
        <p:nvSpPr>
          <p:cNvPr id="14" name="Rectangle: Rounded Corners 13">
            <a:extLst>
              <a:ext uri="{FF2B5EF4-FFF2-40B4-BE49-F238E27FC236}">
                <a16:creationId xmlns:a16="http://schemas.microsoft.com/office/drawing/2014/main" id="{5A6CE990-7173-454B-8325-A454101B8D58}"/>
              </a:ext>
            </a:extLst>
          </p:cNvPr>
          <p:cNvSpPr/>
          <p:nvPr userDrawn="1"/>
        </p:nvSpPr>
        <p:spPr>
          <a:xfrm>
            <a:off x="807825" y="3040329"/>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5" name="Grand Title">
            <a:extLst>
              <a:ext uri="{FF2B5EF4-FFF2-40B4-BE49-F238E27FC236}">
                <a16:creationId xmlns:a16="http://schemas.microsoft.com/office/drawing/2014/main" id="{10E86B2A-AFAD-4C73-88E4-C1E8EE5B761B}"/>
              </a:ext>
            </a:extLst>
          </p:cNvPr>
          <p:cNvSpPr txBox="1"/>
          <p:nvPr userDrawn="1"/>
        </p:nvSpPr>
        <p:spPr>
          <a:xfrm>
            <a:off x="801474" y="977379"/>
            <a:ext cx="3146208" cy="677108"/>
          </a:xfrm>
          <a:prstGeom prst="rect">
            <a:avLst/>
          </a:prstGeom>
          <a:noFill/>
        </p:spPr>
        <p:txBody>
          <a:bodyPr wrap="none" lIns="0" tIns="0" rIns="0" bIns="0" rtlCol="0" anchor="t" anchorCtr="0">
            <a:spAutoFit/>
          </a:bodyPr>
          <a:lstStyle/>
          <a:p>
            <a:r>
              <a:rPr lang="en-US" sz="4400">
                <a:solidFill>
                  <a:schemeClr val="tx1">
                    <a:lumMod val="75000"/>
                    <a:lumOff val="25000"/>
                  </a:schemeClr>
                </a:solidFill>
                <a:latin typeface="+mj-lt"/>
              </a:rPr>
              <a:t>CONTACT</a:t>
            </a:r>
            <a:r>
              <a:rPr lang="en-US" sz="4400">
                <a:solidFill>
                  <a:schemeClr val="accent1"/>
                </a:solidFill>
                <a:latin typeface="+mj-lt"/>
              </a:rPr>
              <a:t> US</a:t>
            </a:r>
            <a:endParaRPr lang="en-ID" sz="4400">
              <a:solidFill>
                <a:schemeClr val="accent1"/>
              </a:solidFill>
              <a:latin typeface="+mj-lt"/>
            </a:endParaRPr>
          </a:p>
        </p:txBody>
      </p:sp>
      <p:sp>
        <p:nvSpPr>
          <p:cNvPr id="16" name="Freeform 6">
            <a:extLst>
              <a:ext uri="{FF2B5EF4-FFF2-40B4-BE49-F238E27FC236}">
                <a16:creationId xmlns:a16="http://schemas.microsoft.com/office/drawing/2014/main" id="{10C8BA78-44C0-46BE-8A16-CE1842C37821}"/>
              </a:ext>
            </a:extLst>
          </p:cNvPr>
          <p:cNvSpPr>
            <a:spLocks noEditPoints="1"/>
          </p:cNvSpPr>
          <p:nvPr userDrawn="1"/>
        </p:nvSpPr>
        <p:spPr bwMode="auto">
          <a:xfrm>
            <a:off x="830713" y="3799859"/>
            <a:ext cx="235505"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solidFill>
                <a:schemeClr val="bg1"/>
              </a:solidFill>
            </a:endParaRPr>
          </a:p>
        </p:txBody>
      </p:sp>
      <p:sp>
        <p:nvSpPr>
          <p:cNvPr id="17" name="Freeform 6">
            <a:extLst>
              <a:ext uri="{FF2B5EF4-FFF2-40B4-BE49-F238E27FC236}">
                <a16:creationId xmlns:a16="http://schemas.microsoft.com/office/drawing/2014/main" id="{02B51C0C-C158-4802-B7A3-7607BCABD762}"/>
              </a:ext>
            </a:extLst>
          </p:cNvPr>
          <p:cNvSpPr>
            <a:spLocks noEditPoints="1"/>
          </p:cNvSpPr>
          <p:nvPr userDrawn="1"/>
        </p:nvSpPr>
        <p:spPr bwMode="auto">
          <a:xfrm>
            <a:off x="830713" y="4277992"/>
            <a:ext cx="235505"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solidFill>
                <a:schemeClr val="bg1"/>
              </a:solidFill>
            </a:endParaRPr>
          </a:p>
        </p:txBody>
      </p:sp>
      <p:sp>
        <p:nvSpPr>
          <p:cNvPr id="18" name="Freeform 6">
            <a:extLst>
              <a:ext uri="{FF2B5EF4-FFF2-40B4-BE49-F238E27FC236}">
                <a16:creationId xmlns:a16="http://schemas.microsoft.com/office/drawing/2014/main" id="{307F0D9C-6FEF-4491-843E-4528126DFCF6}"/>
              </a:ext>
            </a:extLst>
          </p:cNvPr>
          <p:cNvSpPr>
            <a:spLocks noEditPoints="1"/>
          </p:cNvSpPr>
          <p:nvPr userDrawn="1"/>
        </p:nvSpPr>
        <p:spPr bwMode="auto">
          <a:xfrm>
            <a:off x="830713" y="4756125"/>
            <a:ext cx="235505"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solidFill>
                <a:schemeClr val="bg1"/>
              </a:solidFill>
            </a:endParaRPr>
          </a:p>
        </p:txBody>
      </p:sp>
      <p:sp>
        <p:nvSpPr>
          <p:cNvPr id="19" name="Freeform 6">
            <a:extLst>
              <a:ext uri="{FF2B5EF4-FFF2-40B4-BE49-F238E27FC236}">
                <a16:creationId xmlns:a16="http://schemas.microsoft.com/office/drawing/2014/main" id="{1C3B07A9-EF31-4341-BCDF-EE5C8DB45309}"/>
              </a:ext>
            </a:extLst>
          </p:cNvPr>
          <p:cNvSpPr>
            <a:spLocks noEditPoints="1"/>
          </p:cNvSpPr>
          <p:nvPr userDrawn="1"/>
        </p:nvSpPr>
        <p:spPr bwMode="auto">
          <a:xfrm>
            <a:off x="830713" y="5234259"/>
            <a:ext cx="235505"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solidFill>
                <a:schemeClr val="bg1"/>
              </a:solidFill>
            </a:endParaRPr>
          </a:p>
        </p:txBody>
      </p:sp>
      <p:sp>
        <p:nvSpPr>
          <p:cNvPr id="20" name="TextBox 63">
            <a:extLst>
              <a:ext uri="{FF2B5EF4-FFF2-40B4-BE49-F238E27FC236}">
                <a16:creationId xmlns:a16="http://schemas.microsoft.com/office/drawing/2014/main" id="{55022F1C-985D-4686-843C-966916B6BC9A}"/>
              </a:ext>
            </a:extLst>
          </p:cNvPr>
          <p:cNvSpPr txBox="1"/>
          <p:nvPr userDrawn="1"/>
        </p:nvSpPr>
        <p:spPr>
          <a:xfrm>
            <a:off x="1248860" y="3777693"/>
            <a:ext cx="1850427" cy="246221"/>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200"/>
              <a:t>Perth, Australia </a:t>
            </a:r>
            <a:endParaRPr lang="id-ID" sz="1200"/>
          </a:p>
        </p:txBody>
      </p:sp>
      <p:sp>
        <p:nvSpPr>
          <p:cNvPr id="21" name="TextBox 63">
            <a:extLst>
              <a:ext uri="{FF2B5EF4-FFF2-40B4-BE49-F238E27FC236}">
                <a16:creationId xmlns:a16="http://schemas.microsoft.com/office/drawing/2014/main" id="{100EF864-7EE8-474E-BB1A-D21346C059EE}"/>
              </a:ext>
            </a:extLst>
          </p:cNvPr>
          <p:cNvSpPr txBox="1"/>
          <p:nvPr userDrawn="1"/>
        </p:nvSpPr>
        <p:spPr>
          <a:xfrm>
            <a:off x="1248858" y="4255828"/>
            <a:ext cx="1427180" cy="246221"/>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200"/>
              <a:t>www.sequal.com</a:t>
            </a:r>
            <a:endParaRPr lang="id-ID" sz="1200"/>
          </a:p>
        </p:txBody>
      </p:sp>
      <p:sp>
        <p:nvSpPr>
          <p:cNvPr id="22" name="TextBox 63">
            <a:extLst>
              <a:ext uri="{FF2B5EF4-FFF2-40B4-BE49-F238E27FC236}">
                <a16:creationId xmlns:a16="http://schemas.microsoft.com/office/drawing/2014/main" id="{DF2A6D37-7341-44D1-A87F-73FA46B243AB}"/>
              </a:ext>
            </a:extLst>
          </p:cNvPr>
          <p:cNvSpPr txBox="1"/>
          <p:nvPr userDrawn="1"/>
        </p:nvSpPr>
        <p:spPr>
          <a:xfrm>
            <a:off x="1248858" y="4733961"/>
            <a:ext cx="1303732" cy="246221"/>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200"/>
              <a:t>+61 3 </a:t>
            </a:r>
            <a:r>
              <a:rPr lang="id-ID" sz="1200"/>
              <a:t>00</a:t>
            </a:r>
            <a:r>
              <a:rPr lang="en-US" sz="1200"/>
              <a:t>1 8</a:t>
            </a:r>
            <a:r>
              <a:rPr lang="id-ID" sz="1200"/>
              <a:t>789</a:t>
            </a:r>
            <a:r>
              <a:rPr lang="en-US" sz="1200"/>
              <a:t> </a:t>
            </a:r>
            <a:endParaRPr lang="id-ID" sz="1200"/>
          </a:p>
        </p:txBody>
      </p:sp>
      <p:sp>
        <p:nvSpPr>
          <p:cNvPr id="23" name="TextBox 63">
            <a:extLst>
              <a:ext uri="{FF2B5EF4-FFF2-40B4-BE49-F238E27FC236}">
                <a16:creationId xmlns:a16="http://schemas.microsoft.com/office/drawing/2014/main" id="{DD43AA2A-1ABF-4E62-B004-53510FAD40BD}"/>
              </a:ext>
            </a:extLst>
          </p:cNvPr>
          <p:cNvSpPr txBox="1"/>
          <p:nvPr userDrawn="1"/>
        </p:nvSpPr>
        <p:spPr>
          <a:xfrm>
            <a:off x="1248857" y="5212095"/>
            <a:ext cx="1563452" cy="246221"/>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200"/>
              <a:t>sequal @slide.com </a:t>
            </a:r>
            <a:endParaRPr lang="id-ID" sz="1200"/>
          </a:p>
        </p:txBody>
      </p:sp>
      <p:sp>
        <p:nvSpPr>
          <p:cNvPr id="24" name="Freeform 33">
            <a:extLst>
              <a:ext uri="{FF2B5EF4-FFF2-40B4-BE49-F238E27FC236}">
                <a16:creationId xmlns:a16="http://schemas.microsoft.com/office/drawing/2014/main" id="{B4EC5B45-E359-4F62-8DF0-E0C4E2DBB7B0}"/>
              </a:ext>
            </a:extLst>
          </p:cNvPr>
          <p:cNvSpPr>
            <a:spLocks noEditPoints="1"/>
          </p:cNvSpPr>
          <p:nvPr userDrawn="1"/>
        </p:nvSpPr>
        <p:spPr bwMode="auto">
          <a:xfrm>
            <a:off x="908177" y="3864985"/>
            <a:ext cx="80578" cy="105600"/>
          </a:xfrm>
          <a:custGeom>
            <a:avLst/>
            <a:gdLst>
              <a:gd name="T0" fmla="*/ 247 w 501"/>
              <a:gd name="T1" fmla="*/ 653 h 653"/>
              <a:gd name="T2" fmla="*/ 217 w 501"/>
              <a:gd name="T3" fmla="*/ 625 h 653"/>
              <a:gd name="T4" fmla="*/ 94 w 501"/>
              <a:gd name="T5" fmla="*/ 488 h 653"/>
              <a:gd name="T6" fmla="*/ 16 w 501"/>
              <a:gd name="T7" fmla="*/ 352 h 653"/>
              <a:gd name="T8" fmla="*/ 1 w 501"/>
              <a:gd name="T9" fmla="*/ 258 h 653"/>
              <a:gd name="T10" fmla="*/ 50 w 501"/>
              <a:gd name="T11" fmla="*/ 117 h 653"/>
              <a:gd name="T12" fmla="*/ 211 w 501"/>
              <a:gd name="T13" fmla="*/ 21 h 653"/>
              <a:gd name="T14" fmla="*/ 491 w 501"/>
              <a:gd name="T15" fmla="*/ 217 h 653"/>
              <a:gd name="T16" fmla="*/ 478 w 501"/>
              <a:gd name="T17" fmla="*/ 357 h 653"/>
              <a:gd name="T18" fmla="*/ 430 w 501"/>
              <a:gd name="T19" fmla="*/ 440 h 653"/>
              <a:gd name="T20" fmla="*/ 291 w 501"/>
              <a:gd name="T21" fmla="*/ 604 h 653"/>
              <a:gd name="T22" fmla="*/ 249 w 501"/>
              <a:gd name="T23" fmla="*/ 651 h 653"/>
              <a:gd name="T24" fmla="*/ 247 w 501"/>
              <a:gd name="T25" fmla="*/ 653 h 653"/>
              <a:gd name="T26" fmla="*/ 416 w 501"/>
              <a:gd name="T27" fmla="*/ 266 h 653"/>
              <a:gd name="T28" fmla="*/ 249 w 501"/>
              <a:gd name="T29" fmla="*/ 99 h 653"/>
              <a:gd name="T30" fmla="*/ 81 w 501"/>
              <a:gd name="T31" fmla="*/ 266 h 653"/>
              <a:gd name="T32" fmla="*/ 250 w 501"/>
              <a:gd name="T33" fmla="*/ 433 h 653"/>
              <a:gd name="T34" fmla="*/ 416 w 501"/>
              <a:gd name="T35" fmla="*/ 26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653">
                <a:moveTo>
                  <a:pt x="247" y="653"/>
                </a:moveTo>
                <a:cubicBezTo>
                  <a:pt x="236" y="644"/>
                  <a:pt x="227" y="635"/>
                  <a:pt x="217" y="625"/>
                </a:cubicBezTo>
                <a:cubicBezTo>
                  <a:pt x="175" y="580"/>
                  <a:pt x="133" y="536"/>
                  <a:pt x="94" y="488"/>
                </a:cubicBezTo>
                <a:cubicBezTo>
                  <a:pt x="61" y="447"/>
                  <a:pt x="34" y="402"/>
                  <a:pt x="16" y="352"/>
                </a:cubicBezTo>
                <a:cubicBezTo>
                  <a:pt x="6" y="322"/>
                  <a:pt x="0" y="290"/>
                  <a:pt x="1" y="258"/>
                </a:cubicBezTo>
                <a:cubicBezTo>
                  <a:pt x="2" y="206"/>
                  <a:pt x="19" y="159"/>
                  <a:pt x="50" y="117"/>
                </a:cubicBezTo>
                <a:cubicBezTo>
                  <a:pt x="90" y="63"/>
                  <a:pt x="145" y="31"/>
                  <a:pt x="211" y="21"/>
                </a:cubicBezTo>
                <a:cubicBezTo>
                  <a:pt x="347" y="0"/>
                  <a:pt x="467" y="92"/>
                  <a:pt x="491" y="217"/>
                </a:cubicBezTo>
                <a:cubicBezTo>
                  <a:pt x="501" y="265"/>
                  <a:pt x="495" y="312"/>
                  <a:pt x="478" y="357"/>
                </a:cubicBezTo>
                <a:cubicBezTo>
                  <a:pt x="467" y="388"/>
                  <a:pt x="450" y="415"/>
                  <a:pt x="430" y="440"/>
                </a:cubicBezTo>
                <a:cubicBezTo>
                  <a:pt x="386" y="496"/>
                  <a:pt x="339" y="550"/>
                  <a:pt x="291" y="604"/>
                </a:cubicBezTo>
                <a:cubicBezTo>
                  <a:pt x="277" y="620"/>
                  <a:pt x="263" y="635"/>
                  <a:pt x="249" y="651"/>
                </a:cubicBezTo>
                <a:cubicBezTo>
                  <a:pt x="248" y="652"/>
                  <a:pt x="247" y="653"/>
                  <a:pt x="247" y="653"/>
                </a:cubicBezTo>
                <a:close/>
                <a:moveTo>
                  <a:pt x="416" y="266"/>
                </a:moveTo>
                <a:cubicBezTo>
                  <a:pt x="416" y="173"/>
                  <a:pt x="341" y="99"/>
                  <a:pt x="249" y="99"/>
                </a:cubicBezTo>
                <a:cubicBezTo>
                  <a:pt x="155" y="98"/>
                  <a:pt x="81" y="173"/>
                  <a:pt x="81" y="266"/>
                </a:cubicBezTo>
                <a:cubicBezTo>
                  <a:pt x="81" y="359"/>
                  <a:pt x="156" y="433"/>
                  <a:pt x="250" y="433"/>
                </a:cubicBezTo>
                <a:cubicBezTo>
                  <a:pt x="339" y="433"/>
                  <a:pt x="416" y="361"/>
                  <a:pt x="416" y="266"/>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799"/>
          </a:p>
        </p:txBody>
      </p:sp>
      <p:sp>
        <p:nvSpPr>
          <p:cNvPr id="25" name="Freeform 40">
            <a:extLst>
              <a:ext uri="{FF2B5EF4-FFF2-40B4-BE49-F238E27FC236}">
                <a16:creationId xmlns:a16="http://schemas.microsoft.com/office/drawing/2014/main" id="{E8D72076-DB8D-49BE-8391-AC1DCC7B80D6}"/>
              </a:ext>
            </a:extLst>
          </p:cNvPr>
          <p:cNvSpPr>
            <a:spLocks/>
          </p:cNvSpPr>
          <p:nvPr userDrawn="1"/>
        </p:nvSpPr>
        <p:spPr bwMode="auto">
          <a:xfrm>
            <a:off x="907394" y="4830463"/>
            <a:ext cx="82143" cy="88390"/>
          </a:xfrm>
          <a:custGeom>
            <a:avLst/>
            <a:gdLst>
              <a:gd name="T0" fmla="*/ 1 w 511"/>
              <a:gd name="T1" fmla="*/ 133 h 549"/>
              <a:gd name="T2" fmla="*/ 10 w 511"/>
              <a:gd name="T3" fmla="*/ 189 h 549"/>
              <a:gd name="T4" fmla="*/ 224 w 511"/>
              <a:gd name="T5" fmla="*/ 477 h 549"/>
              <a:gd name="T6" fmla="*/ 349 w 511"/>
              <a:gd name="T7" fmla="*/ 539 h 549"/>
              <a:gd name="T8" fmla="*/ 493 w 511"/>
              <a:gd name="T9" fmla="*/ 491 h 549"/>
              <a:gd name="T10" fmla="*/ 503 w 511"/>
              <a:gd name="T11" fmla="*/ 420 h 549"/>
              <a:gd name="T12" fmla="*/ 489 w 511"/>
              <a:gd name="T13" fmla="*/ 408 h 549"/>
              <a:gd name="T14" fmla="*/ 378 w 511"/>
              <a:gd name="T15" fmla="*/ 362 h 549"/>
              <a:gd name="T16" fmla="*/ 357 w 511"/>
              <a:gd name="T17" fmla="*/ 363 h 549"/>
              <a:gd name="T18" fmla="*/ 313 w 511"/>
              <a:gd name="T19" fmla="*/ 396 h 549"/>
              <a:gd name="T20" fmla="*/ 282 w 511"/>
              <a:gd name="T21" fmla="*/ 399 h 549"/>
              <a:gd name="T22" fmla="*/ 126 w 511"/>
              <a:gd name="T23" fmla="*/ 218 h 549"/>
              <a:gd name="T24" fmla="*/ 133 w 511"/>
              <a:gd name="T25" fmla="*/ 190 h 549"/>
              <a:gd name="T26" fmla="*/ 182 w 511"/>
              <a:gd name="T27" fmla="*/ 151 h 549"/>
              <a:gd name="T28" fmla="*/ 190 w 511"/>
              <a:gd name="T29" fmla="*/ 120 h 549"/>
              <a:gd name="T30" fmla="*/ 153 w 511"/>
              <a:gd name="T31" fmla="*/ 43 h 549"/>
              <a:gd name="T32" fmla="*/ 145 w 511"/>
              <a:gd name="T33" fmla="*/ 26 h 549"/>
              <a:gd name="T34" fmla="*/ 103 w 511"/>
              <a:gd name="T35" fmla="*/ 2 h 549"/>
              <a:gd name="T36" fmla="*/ 4 w 511"/>
              <a:gd name="T37" fmla="*/ 99 h 549"/>
              <a:gd name="T38" fmla="*/ 1 w 511"/>
              <a:gd name="T39" fmla="*/ 13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549">
                <a:moveTo>
                  <a:pt x="1" y="133"/>
                </a:moveTo>
                <a:cubicBezTo>
                  <a:pt x="0" y="152"/>
                  <a:pt x="5" y="170"/>
                  <a:pt x="10" y="189"/>
                </a:cubicBezTo>
                <a:cubicBezTo>
                  <a:pt x="45" y="311"/>
                  <a:pt x="122" y="403"/>
                  <a:pt x="224" y="477"/>
                </a:cubicBezTo>
                <a:cubicBezTo>
                  <a:pt x="262" y="504"/>
                  <a:pt x="301" y="530"/>
                  <a:pt x="349" y="539"/>
                </a:cubicBezTo>
                <a:cubicBezTo>
                  <a:pt x="406" y="549"/>
                  <a:pt x="454" y="533"/>
                  <a:pt x="493" y="491"/>
                </a:cubicBezTo>
                <a:cubicBezTo>
                  <a:pt x="506" y="477"/>
                  <a:pt x="511" y="436"/>
                  <a:pt x="503" y="420"/>
                </a:cubicBezTo>
                <a:cubicBezTo>
                  <a:pt x="500" y="414"/>
                  <a:pt x="495" y="410"/>
                  <a:pt x="489" y="408"/>
                </a:cubicBezTo>
                <a:cubicBezTo>
                  <a:pt x="452" y="392"/>
                  <a:pt x="415" y="377"/>
                  <a:pt x="378" y="362"/>
                </a:cubicBezTo>
                <a:cubicBezTo>
                  <a:pt x="371" y="359"/>
                  <a:pt x="364" y="360"/>
                  <a:pt x="357" y="363"/>
                </a:cubicBezTo>
                <a:cubicBezTo>
                  <a:pt x="340" y="371"/>
                  <a:pt x="327" y="383"/>
                  <a:pt x="313" y="396"/>
                </a:cubicBezTo>
                <a:cubicBezTo>
                  <a:pt x="303" y="406"/>
                  <a:pt x="294" y="406"/>
                  <a:pt x="282" y="399"/>
                </a:cubicBezTo>
                <a:cubicBezTo>
                  <a:pt x="210" y="356"/>
                  <a:pt x="157" y="296"/>
                  <a:pt x="126" y="218"/>
                </a:cubicBezTo>
                <a:cubicBezTo>
                  <a:pt x="121" y="206"/>
                  <a:pt x="123" y="197"/>
                  <a:pt x="133" y="190"/>
                </a:cubicBezTo>
                <a:cubicBezTo>
                  <a:pt x="149" y="177"/>
                  <a:pt x="165" y="163"/>
                  <a:pt x="182" y="151"/>
                </a:cubicBezTo>
                <a:cubicBezTo>
                  <a:pt x="194" y="142"/>
                  <a:pt x="195" y="132"/>
                  <a:pt x="190" y="120"/>
                </a:cubicBezTo>
                <a:cubicBezTo>
                  <a:pt x="178" y="95"/>
                  <a:pt x="166" y="69"/>
                  <a:pt x="153" y="43"/>
                </a:cubicBezTo>
                <a:cubicBezTo>
                  <a:pt x="151" y="37"/>
                  <a:pt x="148" y="31"/>
                  <a:pt x="145" y="26"/>
                </a:cubicBezTo>
                <a:cubicBezTo>
                  <a:pt x="132" y="0"/>
                  <a:pt x="132" y="0"/>
                  <a:pt x="103" y="2"/>
                </a:cubicBezTo>
                <a:cubicBezTo>
                  <a:pt x="46" y="6"/>
                  <a:pt x="18" y="49"/>
                  <a:pt x="4" y="99"/>
                </a:cubicBezTo>
                <a:cubicBezTo>
                  <a:pt x="1" y="110"/>
                  <a:pt x="1" y="122"/>
                  <a:pt x="1" y="133"/>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sz="1799"/>
          </a:p>
        </p:txBody>
      </p:sp>
      <p:sp>
        <p:nvSpPr>
          <p:cNvPr id="26" name="Freeform: Shape 25">
            <a:extLst>
              <a:ext uri="{FF2B5EF4-FFF2-40B4-BE49-F238E27FC236}">
                <a16:creationId xmlns:a16="http://schemas.microsoft.com/office/drawing/2014/main" id="{1303EF23-6C47-4009-84C6-A1CE13C7804A}"/>
              </a:ext>
            </a:extLst>
          </p:cNvPr>
          <p:cNvSpPr>
            <a:spLocks/>
          </p:cNvSpPr>
          <p:nvPr userDrawn="1"/>
        </p:nvSpPr>
        <p:spPr bwMode="auto">
          <a:xfrm>
            <a:off x="898007" y="5320721"/>
            <a:ext cx="100919" cy="64142"/>
          </a:xfrm>
          <a:custGeom>
            <a:avLst/>
            <a:gdLst>
              <a:gd name="connsiteX0" fmla="*/ 0 w 177296"/>
              <a:gd name="connsiteY0" fmla="*/ 13744 h 112700"/>
              <a:gd name="connsiteX1" fmla="*/ 1705 w 177296"/>
              <a:gd name="connsiteY1" fmla="*/ 15154 h 112700"/>
              <a:gd name="connsiteX2" fmla="*/ 26708 w 177296"/>
              <a:gd name="connsiteY2" fmla="*/ 34043 h 112700"/>
              <a:gd name="connsiteX3" fmla="*/ 52564 w 177296"/>
              <a:gd name="connsiteY3" fmla="*/ 53496 h 112700"/>
              <a:gd name="connsiteX4" fmla="*/ 87512 w 177296"/>
              <a:gd name="connsiteY4" fmla="*/ 80279 h 112700"/>
              <a:gd name="connsiteX5" fmla="*/ 89501 w 177296"/>
              <a:gd name="connsiteY5" fmla="*/ 80279 h 112700"/>
              <a:gd name="connsiteX6" fmla="*/ 112515 w 177296"/>
              <a:gd name="connsiteY6" fmla="*/ 63081 h 112700"/>
              <a:gd name="connsiteX7" fmla="*/ 137234 w 177296"/>
              <a:gd name="connsiteY7" fmla="*/ 44192 h 112700"/>
              <a:gd name="connsiteX8" fmla="*/ 167352 w 177296"/>
              <a:gd name="connsiteY8" fmla="*/ 21356 h 112700"/>
              <a:gd name="connsiteX9" fmla="*/ 177296 w 177296"/>
              <a:gd name="connsiteY9" fmla="*/ 13744 h 112700"/>
              <a:gd name="connsiteX10" fmla="*/ 177296 w 177296"/>
              <a:gd name="connsiteY10" fmla="*/ 102833 h 112700"/>
              <a:gd name="connsiteX11" fmla="*/ 174455 w 177296"/>
              <a:gd name="connsiteY11" fmla="*/ 108471 h 112700"/>
              <a:gd name="connsiteX12" fmla="*/ 166499 w 177296"/>
              <a:gd name="connsiteY12" fmla="*/ 112700 h 112700"/>
              <a:gd name="connsiteX13" fmla="*/ 10513 w 177296"/>
              <a:gd name="connsiteY13" fmla="*/ 112700 h 112700"/>
              <a:gd name="connsiteX14" fmla="*/ 3978 w 177296"/>
              <a:gd name="connsiteY14" fmla="*/ 109881 h 112700"/>
              <a:gd name="connsiteX15" fmla="*/ 0 w 177296"/>
              <a:gd name="connsiteY15" fmla="*/ 102833 h 112700"/>
              <a:gd name="connsiteX16" fmla="*/ 0 w 177296"/>
              <a:gd name="connsiteY16" fmla="*/ 13744 h 112700"/>
              <a:gd name="connsiteX17" fmla="*/ 11475 w 177296"/>
              <a:gd name="connsiteY17" fmla="*/ 0 h 112700"/>
              <a:gd name="connsiteX18" fmla="*/ 88102 w 177296"/>
              <a:gd name="connsiteY18" fmla="*/ 0 h 112700"/>
              <a:gd name="connsiteX19" fmla="*/ 165295 w 177296"/>
              <a:gd name="connsiteY19" fmla="*/ 0 h 112700"/>
              <a:gd name="connsiteX20" fmla="*/ 170102 w 177296"/>
              <a:gd name="connsiteY20" fmla="*/ 282 h 112700"/>
              <a:gd name="connsiteX21" fmla="*/ 171798 w 177296"/>
              <a:gd name="connsiteY21" fmla="*/ 1692 h 112700"/>
              <a:gd name="connsiteX22" fmla="*/ 170667 w 177296"/>
              <a:gd name="connsiteY22" fmla="*/ 3101 h 112700"/>
              <a:gd name="connsiteX23" fmla="*/ 149743 w 177296"/>
              <a:gd name="connsiteY23" fmla="*/ 19735 h 112700"/>
              <a:gd name="connsiteX24" fmla="*/ 130233 w 177296"/>
              <a:gd name="connsiteY24" fmla="*/ 34395 h 112700"/>
              <a:gd name="connsiteX25" fmla="*/ 111288 w 177296"/>
              <a:gd name="connsiteY25" fmla="*/ 48774 h 112700"/>
              <a:gd name="connsiteX26" fmla="*/ 89516 w 177296"/>
              <a:gd name="connsiteY26" fmla="*/ 65125 h 112700"/>
              <a:gd name="connsiteX27" fmla="*/ 87254 w 177296"/>
              <a:gd name="connsiteY27" fmla="*/ 65125 h 112700"/>
              <a:gd name="connsiteX28" fmla="*/ 61523 w 177296"/>
              <a:gd name="connsiteY28" fmla="*/ 45672 h 112700"/>
              <a:gd name="connsiteX29" fmla="*/ 35509 w 177296"/>
              <a:gd name="connsiteY29" fmla="*/ 25938 h 112700"/>
              <a:gd name="connsiteX30" fmla="*/ 14585 w 177296"/>
              <a:gd name="connsiteY30" fmla="*/ 9868 h 112700"/>
              <a:gd name="connsiteX31" fmla="*/ 5537 w 177296"/>
              <a:gd name="connsiteY31" fmla="*/ 2820 h 112700"/>
              <a:gd name="connsiteX32" fmla="*/ 6102 w 177296"/>
              <a:gd name="connsiteY32" fmla="*/ 564 h 112700"/>
              <a:gd name="connsiteX33" fmla="*/ 7799 w 177296"/>
              <a:gd name="connsiteY33" fmla="*/ 282 h 112700"/>
              <a:gd name="connsiteX34" fmla="*/ 11475 w 177296"/>
              <a:gd name="connsiteY34" fmla="*/ 0 h 1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7296" h="112700">
                <a:moveTo>
                  <a:pt x="0" y="13744"/>
                </a:moveTo>
                <a:cubicBezTo>
                  <a:pt x="568" y="14308"/>
                  <a:pt x="1136" y="14590"/>
                  <a:pt x="1705" y="15154"/>
                </a:cubicBezTo>
                <a:cubicBezTo>
                  <a:pt x="9945" y="21356"/>
                  <a:pt x="18468" y="27841"/>
                  <a:pt x="26708" y="34043"/>
                </a:cubicBezTo>
                <a:cubicBezTo>
                  <a:pt x="35232" y="40527"/>
                  <a:pt x="44040" y="47012"/>
                  <a:pt x="52564" y="53496"/>
                </a:cubicBezTo>
                <a:cubicBezTo>
                  <a:pt x="64213" y="62517"/>
                  <a:pt x="75862" y="71539"/>
                  <a:pt x="87512" y="80279"/>
                </a:cubicBezTo>
                <a:cubicBezTo>
                  <a:pt x="88364" y="80843"/>
                  <a:pt x="88932" y="80843"/>
                  <a:pt x="89501" y="80279"/>
                </a:cubicBezTo>
                <a:cubicBezTo>
                  <a:pt x="97172" y="74640"/>
                  <a:pt x="104843" y="68720"/>
                  <a:pt x="112515" y="63081"/>
                </a:cubicBezTo>
                <a:cubicBezTo>
                  <a:pt x="120755" y="56597"/>
                  <a:pt x="128994" y="50395"/>
                  <a:pt x="137234" y="44192"/>
                </a:cubicBezTo>
                <a:cubicBezTo>
                  <a:pt x="147179" y="36580"/>
                  <a:pt x="157407" y="28968"/>
                  <a:pt x="167352" y="21356"/>
                </a:cubicBezTo>
                <a:cubicBezTo>
                  <a:pt x="170761" y="18819"/>
                  <a:pt x="173887" y="16282"/>
                  <a:pt x="177296" y="13744"/>
                </a:cubicBezTo>
                <a:cubicBezTo>
                  <a:pt x="177296" y="43346"/>
                  <a:pt x="177296" y="72949"/>
                  <a:pt x="177296" y="102833"/>
                </a:cubicBezTo>
                <a:cubicBezTo>
                  <a:pt x="176444" y="104524"/>
                  <a:pt x="175591" y="106498"/>
                  <a:pt x="174455" y="108471"/>
                </a:cubicBezTo>
                <a:cubicBezTo>
                  <a:pt x="172466" y="111009"/>
                  <a:pt x="170193" y="112700"/>
                  <a:pt x="166499" y="112700"/>
                </a:cubicBezTo>
                <a:cubicBezTo>
                  <a:pt x="114504" y="112418"/>
                  <a:pt x="62508" y="112700"/>
                  <a:pt x="10513" y="112700"/>
                </a:cubicBezTo>
                <a:cubicBezTo>
                  <a:pt x="7956" y="112700"/>
                  <a:pt x="5967" y="111573"/>
                  <a:pt x="3978" y="109881"/>
                </a:cubicBezTo>
                <a:cubicBezTo>
                  <a:pt x="1989" y="107626"/>
                  <a:pt x="852" y="105370"/>
                  <a:pt x="0" y="102833"/>
                </a:cubicBezTo>
                <a:cubicBezTo>
                  <a:pt x="0" y="72949"/>
                  <a:pt x="0" y="43346"/>
                  <a:pt x="0" y="13744"/>
                </a:cubicBezTo>
                <a:close/>
                <a:moveTo>
                  <a:pt x="11475" y="0"/>
                </a:moveTo>
                <a:cubicBezTo>
                  <a:pt x="37206" y="0"/>
                  <a:pt x="62654" y="0"/>
                  <a:pt x="88102" y="0"/>
                </a:cubicBezTo>
                <a:cubicBezTo>
                  <a:pt x="113833" y="0"/>
                  <a:pt x="139564" y="0"/>
                  <a:pt x="165295" y="0"/>
                </a:cubicBezTo>
                <a:cubicBezTo>
                  <a:pt x="166709" y="0"/>
                  <a:pt x="168405" y="282"/>
                  <a:pt x="170102" y="282"/>
                </a:cubicBezTo>
                <a:cubicBezTo>
                  <a:pt x="170667" y="564"/>
                  <a:pt x="171233" y="1128"/>
                  <a:pt x="171798" y="1692"/>
                </a:cubicBezTo>
                <a:cubicBezTo>
                  <a:pt x="171515" y="2256"/>
                  <a:pt x="171233" y="2820"/>
                  <a:pt x="170667" y="3101"/>
                </a:cubicBezTo>
                <a:cubicBezTo>
                  <a:pt x="163881" y="8740"/>
                  <a:pt x="156812" y="14379"/>
                  <a:pt x="149743" y="19735"/>
                </a:cubicBezTo>
                <a:cubicBezTo>
                  <a:pt x="143240" y="24528"/>
                  <a:pt x="136736" y="29603"/>
                  <a:pt x="130233" y="34395"/>
                </a:cubicBezTo>
                <a:cubicBezTo>
                  <a:pt x="124012" y="39188"/>
                  <a:pt x="117509" y="43981"/>
                  <a:pt x="111288" y="48774"/>
                </a:cubicBezTo>
                <a:cubicBezTo>
                  <a:pt x="104219" y="54130"/>
                  <a:pt x="96867" y="59487"/>
                  <a:pt x="89516" y="65125"/>
                </a:cubicBezTo>
                <a:cubicBezTo>
                  <a:pt x="88668" y="65689"/>
                  <a:pt x="88102" y="65971"/>
                  <a:pt x="87254" y="65125"/>
                </a:cubicBezTo>
                <a:cubicBezTo>
                  <a:pt x="78488" y="58641"/>
                  <a:pt x="70006" y="52157"/>
                  <a:pt x="61523" y="45672"/>
                </a:cubicBezTo>
                <a:cubicBezTo>
                  <a:pt x="52757" y="38906"/>
                  <a:pt x="44275" y="32422"/>
                  <a:pt x="35509" y="25938"/>
                </a:cubicBezTo>
                <a:cubicBezTo>
                  <a:pt x="28440" y="20581"/>
                  <a:pt x="21371" y="15224"/>
                  <a:pt x="14585" y="9868"/>
                </a:cubicBezTo>
                <a:cubicBezTo>
                  <a:pt x="11475" y="7612"/>
                  <a:pt x="8364" y="5075"/>
                  <a:pt x="5537" y="2820"/>
                </a:cubicBezTo>
                <a:cubicBezTo>
                  <a:pt x="4123" y="1692"/>
                  <a:pt x="4406" y="846"/>
                  <a:pt x="6102" y="564"/>
                </a:cubicBezTo>
                <a:cubicBezTo>
                  <a:pt x="6668" y="282"/>
                  <a:pt x="7233" y="282"/>
                  <a:pt x="7799" y="282"/>
                </a:cubicBezTo>
                <a:cubicBezTo>
                  <a:pt x="9213" y="0"/>
                  <a:pt x="10344" y="0"/>
                  <a:pt x="11475"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sz="1799"/>
          </a:p>
        </p:txBody>
      </p:sp>
      <p:sp>
        <p:nvSpPr>
          <p:cNvPr id="27" name="Freeform 88">
            <a:extLst>
              <a:ext uri="{FF2B5EF4-FFF2-40B4-BE49-F238E27FC236}">
                <a16:creationId xmlns:a16="http://schemas.microsoft.com/office/drawing/2014/main" id="{978FA5F7-60BC-4EB8-954A-762DE627BE8E}"/>
              </a:ext>
            </a:extLst>
          </p:cNvPr>
          <p:cNvSpPr>
            <a:spLocks noEditPoints="1"/>
          </p:cNvSpPr>
          <p:nvPr userDrawn="1"/>
        </p:nvSpPr>
        <p:spPr bwMode="auto">
          <a:xfrm>
            <a:off x="902074" y="4350764"/>
            <a:ext cx="92784" cy="91524"/>
          </a:xfrm>
          <a:custGeom>
            <a:avLst/>
            <a:gdLst>
              <a:gd name="T0" fmla="*/ 47 w 94"/>
              <a:gd name="T1" fmla="*/ 93 h 93"/>
              <a:gd name="T2" fmla="*/ 47 w 94"/>
              <a:gd name="T3" fmla="*/ 0 h 93"/>
              <a:gd name="T4" fmla="*/ 25 w 94"/>
              <a:gd name="T5" fmla="*/ 58 h 93"/>
              <a:gd name="T6" fmla="*/ 24 w 94"/>
              <a:gd name="T7" fmla="*/ 39 h 93"/>
              <a:gd name="T8" fmla="*/ 9 w 94"/>
              <a:gd name="T9" fmla="*/ 47 h 93"/>
              <a:gd name="T10" fmla="*/ 25 w 94"/>
              <a:gd name="T11" fmla="*/ 58 h 93"/>
              <a:gd name="T12" fmla="*/ 26 w 94"/>
              <a:gd name="T13" fmla="*/ 64 h 93"/>
              <a:gd name="T14" fmla="*/ 20 w 94"/>
              <a:gd name="T15" fmla="*/ 73 h 93"/>
              <a:gd name="T16" fmla="*/ 13 w 94"/>
              <a:gd name="T17" fmla="*/ 30 h 93"/>
              <a:gd name="T18" fmla="*/ 33 w 94"/>
              <a:gd name="T19" fmla="*/ 11 h 93"/>
              <a:gd name="T20" fmla="*/ 13 w 94"/>
              <a:gd name="T21" fmla="*/ 30 h 93"/>
              <a:gd name="T22" fmla="*/ 44 w 94"/>
              <a:gd name="T23" fmla="*/ 61 h 93"/>
              <a:gd name="T24" fmla="*/ 29 w 94"/>
              <a:gd name="T25" fmla="*/ 40 h 93"/>
              <a:gd name="T26" fmla="*/ 30 w 94"/>
              <a:gd name="T27" fmla="*/ 59 h 93"/>
              <a:gd name="T28" fmla="*/ 44 w 94"/>
              <a:gd name="T29" fmla="*/ 36 h 93"/>
              <a:gd name="T30" fmla="*/ 44 w 94"/>
              <a:gd name="T31" fmla="*/ 9 h 93"/>
              <a:gd name="T32" fmla="*/ 44 w 94"/>
              <a:gd name="T33" fmla="*/ 85 h 93"/>
              <a:gd name="T34" fmla="*/ 31 w 94"/>
              <a:gd name="T35" fmla="*/ 65 h 93"/>
              <a:gd name="T36" fmla="*/ 44 w 94"/>
              <a:gd name="T37" fmla="*/ 85 h 93"/>
              <a:gd name="T38" fmla="*/ 50 w 94"/>
              <a:gd name="T39" fmla="*/ 36 h 93"/>
              <a:gd name="T40" fmla="*/ 54 w 94"/>
              <a:gd name="T41" fmla="*/ 11 h 93"/>
              <a:gd name="T42" fmla="*/ 64 w 94"/>
              <a:gd name="T43" fmla="*/ 60 h 93"/>
              <a:gd name="T44" fmla="*/ 65 w 94"/>
              <a:gd name="T45" fmla="*/ 40 h 93"/>
              <a:gd name="T46" fmla="*/ 50 w 94"/>
              <a:gd name="T47" fmla="*/ 61 h 93"/>
              <a:gd name="T48" fmla="*/ 63 w 94"/>
              <a:gd name="T49" fmla="*/ 65 h 93"/>
              <a:gd name="T50" fmla="*/ 50 w 94"/>
              <a:gd name="T51" fmla="*/ 85 h 93"/>
              <a:gd name="T52" fmla="*/ 61 w 94"/>
              <a:gd name="T53" fmla="*/ 11 h 93"/>
              <a:gd name="T54" fmla="*/ 81 w 94"/>
              <a:gd name="T55" fmla="*/ 31 h 93"/>
              <a:gd name="T56" fmla="*/ 83 w 94"/>
              <a:gd name="T57" fmla="*/ 60 h 93"/>
              <a:gd name="T58" fmla="*/ 62 w 94"/>
              <a:gd name="T59" fmla="*/ 82 h 93"/>
              <a:gd name="T60" fmla="*/ 83 w 94"/>
              <a:gd name="T61" fmla="*/ 60 h 93"/>
              <a:gd name="T62" fmla="*/ 70 w 94"/>
              <a:gd name="T63" fmla="*/ 59 h 93"/>
              <a:gd name="T64" fmla="*/ 83 w 94"/>
              <a:gd name="T65" fmla="*/ 36 h 93"/>
              <a:gd name="T66" fmla="*/ 70 w 94"/>
              <a:gd name="T67"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3">
                <a:moveTo>
                  <a:pt x="94" y="47"/>
                </a:moveTo>
                <a:cubicBezTo>
                  <a:pt x="94" y="73"/>
                  <a:pt x="73" y="93"/>
                  <a:pt x="47" y="93"/>
                </a:cubicBezTo>
                <a:cubicBezTo>
                  <a:pt x="21" y="93"/>
                  <a:pt x="0" y="73"/>
                  <a:pt x="0" y="47"/>
                </a:cubicBezTo>
                <a:cubicBezTo>
                  <a:pt x="0" y="21"/>
                  <a:pt x="21" y="0"/>
                  <a:pt x="47" y="0"/>
                </a:cubicBezTo>
                <a:cubicBezTo>
                  <a:pt x="73" y="0"/>
                  <a:pt x="94" y="21"/>
                  <a:pt x="94" y="47"/>
                </a:cubicBezTo>
                <a:close/>
                <a:moveTo>
                  <a:pt x="25" y="58"/>
                </a:moveTo>
                <a:cubicBezTo>
                  <a:pt x="24" y="55"/>
                  <a:pt x="24" y="51"/>
                  <a:pt x="24" y="47"/>
                </a:cubicBezTo>
                <a:cubicBezTo>
                  <a:pt x="24" y="44"/>
                  <a:pt x="24" y="42"/>
                  <a:pt x="24" y="39"/>
                </a:cubicBezTo>
                <a:cubicBezTo>
                  <a:pt x="18" y="38"/>
                  <a:pt x="14" y="37"/>
                  <a:pt x="11" y="35"/>
                </a:cubicBezTo>
                <a:cubicBezTo>
                  <a:pt x="10" y="39"/>
                  <a:pt x="9" y="43"/>
                  <a:pt x="9" y="47"/>
                </a:cubicBezTo>
                <a:cubicBezTo>
                  <a:pt x="9" y="48"/>
                  <a:pt x="9" y="50"/>
                  <a:pt x="9" y="52"/>
                </a:cubicBezTo>
                <a:cubicBezTo>
                  <a:pt x="11" y="54"/>
                  <a:pt x="16" y="57"/>
                  <a:pt x="25" y="58"/>
                </a:cubicBezTo>
                <a:close/>
                <a:moveTo>
                  <a:pt x="32" y="82"/>
                </a:moveTo>
                <a:cubicBezTo>
                  <a:pt x="29" y="77"/>
                  <a:pt x="27" y="71"/>
                  <a:pt x="26" y="64"/>
                </a:cubicBezTo>
                <a:cubicBezTo>
                  <a:pt x="20" y="63"/>
                  <a:pt x="15" y="61"/>
                  <a:pt x="11" y="59"/>
                </a:cubicBezTo>
                <a:cubicBezTo>
                  <a:pt x="13" y="65"/>
                  <a:pt x="16" y="70"/>
                  <a:pt x="20" y="73"/>
                </a:cubicBezTo>
                <a:cubicBezTo>
                  <a:pt x="24" y="77"/>
                  <a:pt x="28" y="80"/>
                  <a:pt x="32" y="82"/>
                </a:cubicBezTo>
                <a:close/>
                <a:moveTo>
                  <a:pt x="13" y="30"/>
                </a:moveTo>
                <a:cubicBezTo>
                  <a:pt x="14" y="32"/>
                  <a:pt x="16" y="32"/>
                  <a:pt x="25" y="34"/>
                </a:cubicBezTo>
                <a:cubicBezTo>
                  <a:pt x="26" y="25"/>
                  <a:pt x="29" y="17"/>
                  <a:pt x="33" y="11"/>
                </a:cubicBezTo>
                <a:cubicBezTo>
                  <a:pt x="28" y="14"/>
                  <a:pt x="24" y="16"/>
                  <a:pt x="20" y="20"/>
                </a:cubicBezTo>
                <a:cubicBezTo>
                  <a:pt x="17" y="23"/>
                  <a:pt x="15" y="27"/>
                  <a:pt x="13" y="30"/>
                </a:cubicBezTo>
                <a:close/>
                <a:moveTo>
                  <a:pt x="30" y="59"/>
                </a:moveTo>
                <a:cubicBezTo>
                  <a:pt x="35" y="60"/>
                  <a:pt x="39" y="61"/>
                  <a:pt x="44" y="61"/>
                </a:cubicBezTo>
                <a:cubicBezTo>
                  <a:pt x="44" y="41"/>
                  <a:pt x="44" y="41"/>
                  <a:pt x="44" y="41"/>
                </a:cubicBezTo>
                <a:cubicBezTo>
                  <a:pt x="39" y="40"/>
                  <a:pt x="34" y="40"/>
                  <a:pt x="29" y="40"/>
                </a:cubicBezTo>
                <a:cubicBezTo>
                  <a:pt x="29" y="42"/>
                  <a:pt x="29" y="44"/>
                  <a:pt x="29" y="47"/>
                </a:cubicBezTo>
                <a:cubicBezTo>
                  <a:pt x="29" y="51"/>
                  <a:pt x="29" y="56"/>
                  <a:pt x="30" y="59"/>
                </a:cubicBezTo>
                <a:close/>
                <a:moveTo>
                  <a:pt x="30" y="35"/>
                </a:moveTo>
                <a:cubicBezTo>
                  <a:pt x="35" y="35"/>
                  <a:pt x="39" y="35"/>
                  <a:pt x="44" y="36"/>
                </a:cubicBezTo>
                <a:cubicBezTo>
                  <a:pt x="44" y="9"/>
                  <a:pt x="44" y="9"/>
                  <a:pt x="44" y="9"/>
                </a:cubicBezTo>
                <a:cubicBezTo>
                  <a:pt x="44" y="9"/>
                  <a:pt x="44" y="9"/>
                  <a:pt x="44" y="9"/>
                </a:cubicBezTo>
                <a:cubicBezTo>
                  <a:pt x="38" y="11"/>
                  <a:pt x="32" y="21"/>
                  <a:pt x="30" y="35"/>
                </a:cubicBezTo>
                <a:close/>
                <a:moveTo>
                  <a:pt x="44" y="85"/>
                </a:moveTo>
                <a:cubicBezTo>
                  <a:pt x="44" y="66"/>
                  <a:pt x="44" y="66"/>
                  <a:pt x="44" y="66"/>
                </a:cubicBezTo>
                <a:cubicBezTo>
                  <a:pt x="40" y="66"/>
                  <a:pt x="35" y="66"/>
                  <a:pt x="31" y="65"/>
                </a:cubicBezTo>
                <a:cubicBezTo>
                  <a:pt x="32" y="69"/>
                  <a:pt x="33" y="72"/>
                  <a:pt x="35" y="75"/>
                </a:cubicBezTo>
                <a:cubicBezTo>
                  <a:pt x="37" y="80"/>
                  <a:pt x="40" y="85"/>
                  <a:pt x="44" y="85"/>
                </a:cubicBezTo>
                <a:close/>
                <a:moveTo>
                  <a:pt x="50" y="9"/>
                </a:moveTo>
                <a:cubicBezTo>
                  <a:pt x="50" y="36"/>
                  <a:pt x="50" y="36"/>
                  <a:pt x="50" y="36"/>
                </a:cubicBezTo>
                <a:cubicBezTo>
                  <a:pt x="55" y="35"/>
                  <a:pt x="60" y="35"/>
                  <a:pt x="64" y="35"/>
                </a:cubicBezTo>
                <a:cubicBezTo>
                  <a:pt x="63" y="24"/>
                  <a:pt x="58" y="15"/>
                  <a:pt x="54" y="11"/>
                </a:cubicBezTo>
                <a:cubicBezTo>
                  <a:pt x="52" y="10"/>
                  <a:pt x="51" y="9"/>
                  <a:pt x="50" y="9"/>
                </a:cubicBezTo>
                <a:close/>
                <a:moveTo>
                  <a:pt x="64" y="60"/>
                </a:moveTo>
                <a:cubicBezTo>
                  <a:pt x="65" y="56"/>
                  <a:pt x="65" y="51"/>
                  <a:pt x="65" y="47"/>
                </a:cubicBezTo>
                <a:cubicBezTo>
                  <a:pt x="65" y="44"/>
                  <a:pt x="65" y="42"/>
                  <a:pt x="65" y="40"/>
                </a:cubicBezTo>
                <a:cubicBezTo>
                  <a:pt x="60" y="40"/>
                  <a:pt x="55" y="40"/>
                  <a:pt x="50" y="41"/>
                </a:cubicBezTo>
                <a:cubicBezTo>
                  <a:pt x="50" y="61"/>
                  <a:pt x="50" y="61"/>
                  <a:pt x="50" y="61"/>
                </a:cubicBezTo>
                <a:cubicBezTo>
                  <a:pt x="55" y="61"/>
                  <a:pt x="60" y="60"/>
                  <a:pt x="64" y="60"/>
                </a:cubicBezTo>
                <a:close/>
                <a:moveTo>
                  <a:pt x="63" y="65"/>
                </a:moveTo>
                <a:cubicBezTo>
                  <a:pt x="59" y="66"/>
                  <a:pt x="54" y="66"/>
                  <a:pt x="50" y="66"/>
                </a:cubicBezTo>
                <a:cubicBezTo>
                  <a:pt x="50" y="85"/>
                  <a:pt x="50" y="85"/>
                  <a:pt x="50" y="85"/>
                </a:cubicBezTo>
                <a:cubicBezTo>
                  <a:pt x="57" y="85"/>
                  <a:pt x="61" y="72"/>
                  <a:pt x="63" y="65"/>
                </a:cubicBezTo>
                <a:close/>
                <a:moveTo>
                  <a:pt x="61" y="11"/>
                </a:moveTo>
                <a:cubicBezTo>
                  <a:pt x="65" y="17"/>
                  <a:pt x="68" y="25"/>
                  <a:pt x="69" y="34"/>
                </a:cubicBezTo>
                <a:cubicBezTo>
                  <a:pt x="77" y="33"/>
                  <a:pt x="80" y="31"/>
                  <a:pt x="81" y="31"/>
                </a:cubicBezTo>
                <a:cubicBezTo>
                  <a:pt x="77" y="22"/>
                  <a:pt x="70" y="14"/>
                  <a:pt x="61" y="11"/>
                </a:cubicBezTo>
                <a:close/>
                <a:moveTo>
                  <a:pt x="83" y="60"/>
                </a:moveTo>
                <a:cubicBezTo>
                  <a:pt x="79" y="62"/>
                  <a:pt x="74" y="63"/>
                  <a:pt x="69" y="64"/>
                </a:cubicBezTo>
                <a:cubicBezTo>
                  <a:pt x="67" y="71"/>
                  <a:pt x="65" y="77"/>
                  <a:pt x="62" y="82"/>
                </a:cubicBezTo>
                <a:cubicBezTo>
                  <a:pt x="66" y="80"/>
                  <a:pt x="71" y="77"/>
                  <a:pt x="74" y="73"/>
                </a:cubicBezTo>
                <a:cubicBezTo>
                  <a:pt x="78" y="70"/>
                  <a:pt x="81" y="65"/>
                  <a:pt x="83" y="60"/>
                </a:cubicBezTo>
                <a:close/>
                <a:moveTo>
                  <a:pt x="70" y="47"/>
                </a:moveTo>
                <a:cubicBezTo>
                  <a:pt x="70" y="51"/>
                  <a:pt x="70" y="55"/>
                  <a:pt x="70" y="59"/>
                </a:cubicBezTo>
                <a:cubicBezTo>
                  <a:pt x="85" y="56"/>
                  <a:pt x="85" y="53"/>
                  <a:pt x="85" y="47"/>
                </a:cubicBezTo>
                <a:cubicBezTo>
                  <a:pt x="85" y="43"/>
                  <a:pt x="85" y="39"/>
                  <a:pt x="83" y="36"/>
                </a:cubicBezTo>
                <a:cubicBezTo>
                  <a:pt x="81" y="37"/>
                  <a:pt x="76" y="38"/>
                  <a:pt x="70" y="39"/>
                </a:cubicBezTo>
                <a:cubicBezTo>
                  <a:pt x="70" y="42"/>
                  <a:pt x="70" y="44"/>
                  <a:pt x="70"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99"/>
          </a:p>
        </p:txBody>
      </p:sp>
      <p:sp>
        <p:nvSpPr>
          <p:cNvPr id="28" name="Icon 33">
            <a:extLst>
              <a:ext uri="{FF2B5EF4-FFF2-40B4-BE49-F238E27FC236}">
                <a16:creationId xmlns:a16="http://schemas.microsoft.com/office/drawing/2014/main" id="{3E234346-9267-4D62-8D7E-E151A7F2AFD1}"/>
              </a:ext>
            </a:extLst>
          </p:cNvPr>
          <p:cNvSpPr/>
          <p:nvPr userDrawn="1"/>
        </p:nvSpPr>
        <p:spPr>
          <a:xfrm>
            <a:off x="5319043" y="5469998"/>
            <a:ext cx="778547" cy="902998"/>
          </a:xfrm>
          <a:custGeom>
            <a:avLst/>
            <a:gdLst>
              <a:gd name="connsiteX0" fmla="*/ 111410 w 428500"/>
              <a:gd name="connsiteY0" fmla="*/ 445639 h 497060"/>
              <a:gd name="connsiteX1" fmla="*/ 385651 w 428500"/>
              <a:gd name="connsiteY1" fmla="*/ 445639 h 497060"/>
              <a:gd name="connsiteX2" fmla="*/ 394221 w 428500"/>
              <a:gd name="connsiteY2" fmla="*/ 454209 h 497060"/>
              <a:gd name="connsiteX3" fmla="*/ 385651 w 428500"/>
              <a:gd name="connsiteY3" fmla="*/ 462780 h 497060"/>
              <a:gd name="connsiteX4" fmla="*/ 111410 w 428500"/>
              <a:gd name="connsiteY4" fmla="*/ 462780 h 497060"/>
              <a:gd name="connsiteX5" fmla="*/ 102840 w 428500"/>
              <a:gd name="connsiteY5" fmla="*/ 454209 h 497060"/>
              <a:gd name="connsiteX6" fmla="*/ 111410 w 428500"/>
              <a:gd name="connsiteY6" fmla="*/ 445639 h 497060"/>
              <a:gd name="connsiteX7" fmla="*/ 105411 w 428500"/>
              <a:gd name="connsiteY7" fmla="*/ 345371 h 497060"/>
              <a:gd name="connsiteX8" fmla="*/ 117410 w 428500"/>
              <a:gd name="connsiteY8" fmla="*/ 345371 h 497060"/>
              <a:gd name="connsiteX9" fmla="*/ 117409 w 428500"/>
              <a:gd name="connsiteY9" fmla="*/ 357369 h 497060"/>
              <a:gd name="connsiteX10" fmla="*/ 48848 w 428500"/>
              <a:gd name="connsiteY10" fmla="*/ 425930 h 497060"/>
              <a:gd name="connsiteX11" fmla="*/ 42850 w 428500"/>
              <a:gd name="connsiteY11" fmla="*/ 428500 h 497060"/>
              <a:gd name="connsiteX12" fmla="*/ 36851 w 428500"/>
              <a:gd name="connsiteY12" fmla="*/ 425930 h 497060"/>
              <a:gd name="connsiteX13" fmla="*/ 36851 w 428500"/>
              <a:gd name="connsiteY13" fmla="*/ 413931 h 497060"/>
              <a:gd name="connsiteX14" fmla="*/ 145690 w 428500"/>
              <a:gd name="connsiteY14" fmla="*/ 239959 h 497060"/>
              <a:gd name="connsiteX15" fmla="*/ 282810 w 428500"/>
              <a:gd name="connsiteY15" fmla="*/ 239959 h 497060"/>
              <a:gd name="connsiteX16" fmla="*/ 291380 w 428500"/>
              <a:gd name="connsiteY16" fmla="*/ 248529 h 497060"/>
              <a:gd name="connsiteX17" fmla="*/ 282810 w 428500"/>
              <a:gd name="connsiteY17" fmla="*/ 257100 h 497060"/>
              <a:gd name="connsiteX18" fmla="*/ 145690 w 428500"/>
              <a:gd name="connsiteY18" fmla="*/ 257100 h 497060"/>
              <a:gd name="connsiteX19" fmla="*/ 137120 w 428500"/>
              <a:gd name="connsiteY19" fmla="*/ 248529 h 497060"/>
              <a:gd name="connsiteX20" fmla="*/ 145690 w 428500"/>
              <a:gd name="connsiteY20" fmla="*/ 239959 h 497060"/>
              <a:gd name="connsiteX21" fmla="*/ 214250 w 428500"/>
              <a:gd name="connsiteY21" fmla="*/ 205679 h 497060"/>
              <a:gd name="connsiteX22" fmla="*/ 282811 w 428500"/>
              <a:gd name="connsiteY22" fmla="*/ 205679 h 497060"/>
              <a:gd name="connsiteX23" fmla="*/ 291381 w 428500"/>
              <a:gd name="connsiteY23" fmla="*/ 214249 h 497060"/>
              <a:gd name="connsiteX24" fmla="*/ 282811 w 428500"/>
              <a:gd name="connsiteY24" fmla="*/ 222820 h 497060"/>
              <a:gd name="connsiteX25" fmla="*/ 214250 w 428500"/>
              <a:gd name="connsiteY25" fmla="*/ 222820 h 497060"/>
              <a:gd name="connsiteX26" fmla="*/ 205680 w 428500"/>
              <a:gd name="connsiteY26" fmla="*/ 214249 h 497060"/>
              <a:gd name="connsiteX27" fmla="*/ 214250 w 428500"/>
              <a:gd name="connsiteY27" fmla="*/ 205679 h 497060"/>
              <a:gd name="connsiteX28" fmla="*/ 145690 w 428500"/>
              <a:gd name="connsiteY28" fmla="*/ 205678 h 497060"/>
              <a:gd name="connsiteX29" fmla="*/ 179970 w 428500"/>
              <a:gd name="connsiteY29" fmla="*/ 205678 h 497060"/>
              <a:gd name="connsiteX30" fmla="*/ 188540 w 428500"/>
              <a:gd name="connsiteY30" fmla="*/ 214248 h 497060"/>
              <a:gd name="connsiteX31" fmla="*/ 179970 w 428500"/>
              <a:gd name="connsiteY31" fmla="*/ 222819 h 497060"/>
              <a:gd name="connsiteX32" fmla="*/ 145690 w 428500"/>
              <a:gd name="connsiteY32" fmla="*/ 222819 h 497060"/>
              <a:gd name="connsiteX33" fmla="*/ 137120 w 428500"/>
              <a:gd name="connsiteY33" fmla="*/ 214248 h 497060"/>
              <a:gd name="connsiteX34" fmla="*/ 145690 w 428500"/>
              <a:gd name="connsiteY34" fmla="*/ 205678 h 497060"/>
              <a:gd name="connsiteX35" fmla="*/ 145690 w 428500"/>
              <a:gd name="connsiteY35" fmla="*/ 171399 h 497060"/>
              <a:gd name="connsiteX36" fmla="*/ 282810 w 428500"/>
              <a:gd name="connsiteY36" fmla="*/ 171399 h 497060"/>
              <a:gd name="connsiteX37" fmla="*/ 291380 w 428500"/>
              <a:gd name="connsiteY37" fmla="*/ 179969 h 497060"/>
              <a:gd name="connsiteX38" fmla="*/ 282810 w 428500"/>
              <a:gd name="connsiteY38" fmla="*/ 188540 h 497060"/>
              <a:gd name="connsiteX39" fmla="*/ 145690 w 428500"/>
              <a:gd name="connsiteY39" fmla="*/ 188540 h 497060"/>
              <a:gd name="connsiteX40" fmla="*/ 137120 w 428500"/>
              <a:gd name="connsiteY40" fmla="*/ 179969 h 497060"/>
              <a:gd name="connsiteX41" fmla="*/ 145690 w 428500"/>
              <a:gd name="connsiteY41" fmla="*/ 171399 h 497060"/>
              <a:gd name="connsiteX42" fmla="*/ 359940 w 428500"/>
              <a:gd name="connsiteY42" fmla="*/ 141404 h 497060"/>
              <a:gd name="connsiteX43" fmla="*/ 359940 w 428500"/>
              <a:gd name="connsiteY43" fmla="*/ 227961 h 497060"/>
              <a:gd name="connsiteX44" fmla="*/ 379651 w 428500"/>
              <a:gd name="connsiteY44" fmla="*/ 208251 h 497060"/>
              <a:gd name="connsiteX45" fmla="*/ 391649 w 428500"/>
              <a:gd name="connsiteY45" fmla="*/ 208251 h 497060"/>
              <a:gd name="connsiteX46" fmla="*/ 391649 w 428500"/>
              <a:gd name="connsiteY46" fmla="*/ 220249 h 497060"/>
              <a:gd name="connsiteX47" fmla="*/ 357370 w 428500"/>
              <a:gd name="connsiteY47" fmla="*/ 254529 h 497060"/>
              <a:gd name="connsiteX48" fmla="*/ 244246 w 428500"/>
              <a:gd name="connsiteY48" fmla="*/ 367653 h 497060"/>
              <a:gd name="connsiteX49" fmla="*/ 214250 w 428500"/>
              <a:gd name="connsiteY49" fmla="*/ 380507 h 497060"/>
              <a:gd name="connsiteX50" fmla="*/ 184255 w 428500"/>
              <a:gd name="connsiteY50" fmla="*/ 367653 h 497060"/>
              <a:gd name="connsiteX51" fmla="*/ 71131 w 428500"/>
              <a:gd name="connsiteY51" fmla="*/ 254529 h 497060"/>
              <a:gd name="connsiteX52" fmla="*/ 36851 w 428500"/>
              <a:gd name="connsiteY52" fmla="*/ 220249 h 497060"/>
              <a:gd name="connsiteX53" fmla="*/ 36851 w 428500"/>
              <a:gd name="connsiteY53" fmla="*/ 208251 h 497060"/>
              <a:gd name="connsiteX54" fmla="*/ 48850 w 428500"/>
              <a:gd name="connsiteY54" fmla="*/ 208251 h 497060"/>
              <a:gd name="connsiteX55" fmla="*/ 68560 w 428500"/>
              <a:gd name="connsiteY55" fmla="*/ 227963 h 497060"/>
              <a:gd name="connsiteX56" fmla="*/ 68560 w 428500"/>
              <a:gd name="connsiteY56" fmla="*/ 141406 h 497060"/>
              <a:gd name="connsiteX57" fmla="*/ 26567 w 428500"/>
              <a:gd name="connsiteY57" fmla="*/ 176543 h 497060"/>
              <a:gd name="connsiteX58" fmla="*/ 17141 w 428500"/>
              <a:gd name="connsiteY58" fmla="*/ 196253 h 497060"/>
              <a:gd name="connsiteX59" fmla="*/ 17141 w 428500"/>
              <a:gd name="connsiteY59" fmla="*/ 351371 h 497060"/>
              <a:gd name="connsiteX60" fmla="*/ 17141 w 428500"/>
              <a:gd name="connsiteY60" fmla="*/ 445641 h 497060"/>
              <a:gd name="connsiteX61" fmla="*/ 77131 w 428500"/>
              <a:gd name="connsiteY61" fmla="*/ 445641 h 497060"/>
              <a:gd name="connsiteX62" fmla="*/ 85701 w 428500"/>
              <a:gd name="connsiteY62" fmla="*/ 454211 h 497060"/>
              <a:gd name="connsiteX63" fmla="*/ 77131 w 428500"/>
              <a:gd name="connsiteY63" fmla="*/ 462781 h 497060"/>
              <a:gd name="connsiteX64" fmla="*/ 18854 w 428500"/>
              <a:gd name="connsiteY64" fmla="*/ 462781 h 497060"/>
              <a:gd name="connsiteX65" fmla="*/ 42850 w 428500"/>
              <a:gd name="connsiteY65" fmla="*/ 479921 h 497060"/>
              <a:gd name="connsiteX66" fmla="*/ 385650 w 428500"/>
              <a:gd name="connsiteY66" fmla="*/ 479921 h 497060"/>
              <a:gd name="connsiteX67" fmla="*/ 411360 w 428500"/>
              <a:gd name="connsiteY67" fmla="*/ 457639 h 497060"/>
              <a:gd name="connsiteX68" fmla="*/ 311091 w 428500"/>
              <a:gd name="connsiteY68" fmla="*/ 357370 h 497060"/>
              <a:gd name="connsiteX69" fmla="*/ 311091 w 428500"/>
              <a:gd name="connsiteY69" fmla="*/ 345371 h 497060"/>
              <a:gd name="connsiteX70" fmla="*/ 323089 w 428500"/>
              <a:gd name="connsiteY70" fmla="*/ 345371 h 497060"/>
              <a:gd name="connsiteX71" fmla="*/ 411360 w 428500"/>
              <a:gd name="connsiteY71" fmla="*/ 433642 h 497060"/>
              <a:gd name="connsiteX72" fmla="*/ 411360 w 428500"/>
              <a:gd name="connsiteY72" fmla="*/ 196251 h 497060"/>
              <a:gd name="connsiteX73" fmla="*/ 401933 w 428500"/>
              <a:gd name="connsiteY73" fmla="*/ 176541 h 497060"/>
              <a:gd name="connsiteX74" fmla="*/ 248531 w 428500"/>
              <a:gd name="connsiteY74" fmla="*/ 137119 h 497060"/>
              <a:gd name="connsiteX75" fmla="*/ 282811 w 428500"/>
              <a:gd name="connsiteY75" fmla="*/ 137119 h 497060"/>
              <a:gd name="connsiteX76" fmla="*/ 291381 w 428500"/>
              <a:gd name="connsiteY76" fmla="*/ 145689 h 497060"/>
              <a:gd name="connsiteX77" fmla="*/ 282811 w 428500"/>
              <a:gd name="connsiteY77" fmla="*/ 154260 h 497060"/>
              <a:gd name="connsiteX78" fmla="*/ 248531 w 428500"/>
              <a:gd name="connsiteY78" fmla="*/ 154260 h 497060"/>
              <a:gd name="connsiteX79" fmla="*/ 239961 w 428500"/>
              <a:gd name="connsiteY79" fmla="*/ 145689 h 497060"/>
              <a:gd name="connsiteX80" fmla="*/ 248531 w 428500"/>
              <a:gd name="connsiteY80" fmla="*/ 137119 h 497060"/>
              <a:gd name="connsiteX81" fmla="*/ 145690 w 428500"/>
              <a:gd name="connsiteY81" fmla="*/ 137119 h 497060"/>
              <a:gd name="connsiteX82" fmla="*/ 214251 w 428500"/>
              <a:gd name="connsiteY82" fmla="*/ 137119 h 497060"/>
              <a:gd name="connsiteX83" fmla="*/ 222821 w 428500"/>
              <a:gd name="connsiteY83" fmla="*/ 145689 h 497060"/>
              <a:gd name="connsiteX84" fmla="*/ 214251 w 428500"/>
              <a:gd name="connsiteY84" fmla="*/ 154260 h 497060"/>
              <a:gd name="connsiteX85" fmla="*/ 145690 w 428500"/>
              <a:gd name="connsiteY85" fmla="*/ 154260 h 497060"/>
              <a:gd name="connsiteX86" fmla="*/ 137120 w 428500"/>
              <a:gd name="connsiteY86" fmla="*/ 145689 h 497060"/>
              <a:gd name="connsiteX87" fmla="*/ 145690 w 428500"/>
              <a:gd name="connsiteY87" fmla="*/ 137119 h 497060"/>
              <a:gd name="connsiteX88" fmla="*/ 145690 w 428500"/>
              <a:gd name="connsiteY88" fmla="*/ 102838 h 497060"/>
              <a:gd name="connsiteX89" fmla="*/ 282810 w 428500"/>
              <a:gd name="connsiteY89" fmla="*/ 102838 h 497060"/>
              <a:gd name="connsiteX90" fmla="*/ 291380 w 428500"/>
              <a:gd name="connsiteY90" fmla="*/ 111408 h 497060"/>
              <a:gd name="connsiteX91" fmla="*/ 282810 w 428500"/>
              <a:gd name="connsiteY91" fmla="*/ 119979 h 497060"/>
              <a:gd name="connsiteX92" fmla="*/ 145690 w 428500"/>
              <a:gd name="connsiteY92" fmla="*/ 119979 h 497060"/>
              <a:gd name="connsiteX93" fmla="*/ 137120 w 428500"/>
              <a:gd name="connsiteY93" fmla="*/ 111408 h 497060"/>
              <a:gd name="connsiteX94" fmla="*/ 145690 w 428500"/>
              <a:gd name="connsiteY94" fmla="*/ 102838 h 497060"/>
              <a:gd name="connsiteX95" fmla="*/ 145690 w 428500"/>
              <a:gd name="connsiteY95" fmla="*/ 68559 h 497060"/>
              <a:gd name="connsiteX96" fmla="*/ 214251 w 428500"/>
              <a:gd name="connsiteY96" fmla="*/ 68559 h 497060"/>
              <a:gd name="connsiteX97" fmla="*/ 222821 w 428500"/>
              <a:gd name="connsiteY97" fmla="*/ 77129 h 497060"/>
              <a:gd name="connsiteX98" fmla="*/ 214251 w 428500"/>
              <a:gd name="connsiteY98" fmla="*/ 85700 h 497060"/>
              <a:gd name="connsiteX99" fmla="*/ 145690 w 428500"/>
              <a:gd name="connsiteY99" fmla="*/ 85700 h 497060"/>
              <a:gd name="connsiteX100" fmla="*/ 137120 w 428500"/>
              <a:gd name="connsiteY100" fmla="*/ 77129 h 497060"/>
              <a:gd name="connsiteX101" fmla="*/ 145690 w 428500"/>
              <a:gd name="connsiteY101" fmla="*/ 68559 h 497060"/>
              <a:gd name="connsiteX102" fmla="*/ 291380 w 428500"/>
              <a:gd name="connsiteY102" fmla="*/ 29138 h 497060"/>
              <a:gd name="connsiteX103" fmla="*/ 291380 w 428500"/>
              <a:gd name="connsiteY103" fmla="*/ 42850 h 497060"/>
              <a:gd name="connsiteX104" fmla="*/ 317090 w 428500"/>
              <a:gd name="connsiteY104" fmla="*/ 68560 h 497060"/>
              <a:gd name="connsiteX105" fmla="*/ 330802 w 428500"/>
              <a:gd name="connsiteY105" fmla="*/ 68560 h 497060"/>
              <a:gd name="connsiteX106" fmla="*/ 111410 w 428500"/>
              <a:gd name="connsiteY106" fmla="*/ 17140 h 497060"/>
              <a:gd name="connsiteX107" fmla="*/ 85700 w 428500"/>
              <a:gd name="connsiteY107" fmla="*/ 42850 h 497060"/>
              <a:gd name="connsiteX108" fmla="*/ 85700 w 428500"/>
              <a:gd name="connsiteY108" fmla="*/ 245102 h 497060"/>
              <a:gd name="connsiteX109" fmla="*/ 196253 w 428500"/>
              <a:gd name="connsiteY109" fmla="*/ 355655 h 497060"/>
              <a:gd name="connsiteX110" fmla="*/ 232247 w 428500"/>
              <a:gd name="connsiteY110" fmla="*/ 355655 h 497060"/>
              <a:gd name="connsiteX111" fmla="*/ 342801 w 428500"/>
              <a:gd name="connsiteY111" fmla="*/ 245102 h 497060"/>
              <a:gd name="connsiteX112" fmla="*/ 342801 w 428500"/>
              <a:gd name="connsiteY112" fmla="*/ 85700 h 497060"/>
              <a:gd name="connsiteX113" fmla="*/ 317090 w 428500"/>
              <a:gd name="connsiteY113" fmla="*/ 85700 h 497060"/>
              <a:gd name="connsiteX114" fmla="*/ 274240 w 428500"/>
              <a:gd name="connsiteY114" fmla="*/ 42850 h 497060"/>
              <a:gd name="connsiteX115" fmla="*/ 274240 w 428500"/>
              <a:gd name="connsiteY115" fmla="*/ 17140 h 497060"/>
              <a:gd name="connsiteX116" fmla="*/ 111410 w 428500"/>
              <a:gd name="connsiteY116" fmla="*/ 0 h 497060"/>
              <a:gd name="connsiteX117" fmla="*/ 282811 w 428500"/>
              <a:gd name="connsiteY117" fmla="*/ 0 h 497060"/>
              <a:gd name="connsiteX118" fmla="*/ 286239 w 428500"/>
              <a:gd name="connsiteY118" fmla="*/ 856 h 497060"/>
              <a:gd name="connsiteX119" fmla="*/ 288809 w 428500"/>
              <a:gd name="connsiteY119" fmla="*/ 2571 h 497060"/>
              <a:gd name="connsiteX120" fmla="*/ 357369 w 428500"/>
              <a:gd name="connsiteY120" fmla="*/ 71131 h 497060"/>
              <a:gd name="connsiteX121" fmla="*/ 359083 w 428500"/>
              <a:gd name="connsiteY121" fmla="*/ 73702 h 497060"/>
              <a:gd name="connsiteX122" fmla="*/ 359940 w 428500"/>
              <a:gd name="connsiteY122" fmla="*/ 77130 h 497060"/>
              <a:gd name="connsiteX123" fmla="*/ 359940 w 428500"/>
              <a:gd name="connsiteY123" fmla="*/ 119124 h 497060"/>
              <a:gd name="connsiteX124" fmla="*/ 413074 w 428500"/>
              <a:gd name="connsiteY124" fmla="*/ 163687 h 497060"/>
              <a:gd name="connsiteX125" fmla="*/ 428500 w 428500"/>
              <a:gd name="connsiteY125" fmla="*/ 196253 h 497060"/>
              <a:gd name="connsiteX126" fmla="*/ 428500 w 428500"/>
              <a:gd name="connsiteY126" fmla="*/ 454210 h 497060"/>
              <a:gd name="connsiteX127" fmla="*/ 385650 w 428500"/>
              <a:gd name="connsiteY127" fmla="*/ 497060 h 497060"/>
              <a:gd name="connsiteX128" fmla="*/ 42850 w 428500"/>
              <a:gd name="connsiteY128" fmla="*/ 497060 h 497060"/>
              <a:gd name="connsiteX129" fmla="*/ 0 w 428500"/>
              <a:gd name="connsiteY129" fmla="*/ 454210 h 497060"/>
              <a:gd name="connsiteX130" fmla="*/ 0 w 428500"/>
              <a:gd name="connsiteY130" fmla="*/ 445640 h 497060"/>
              <a:gd name="connsiteX131" fmla="*/ 0 w 428500"/>
              <a:gd name="connsiteY131" fmla="*/ 351370 h 497060"/>
              <a:gd name="connsiteX132" fmla="*/ 0 w 428500"/>
              <a:gd name="connsiteY132" fmla="*/ 196253 h 497060"/>
              <a:gd name="connsiteX133" fmla="*/ 15426 w 428500"/>
              <a:gd name="connsiteY133" fmla="*/ 162830 h 497060"/>
              <a:gd name="connsiteX134" fmla="*/ 68560 w 428500"/>
              <a:gd name="connsiteY134" fmla="*/ 119123 h 497060"/>
              <a:gd name="connsiteX135" fmla="*/ 68560 w 428500"/>
              <a:gd name="connsiteY135" fmla="*/ 42850 h 497060"/>
              <a:gd name="connsiteX136" fmla="*/ 111410 w 428500"/>
              <a:gd name="connsiteY136"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8500" h="497060">
                <a:moveTo>
                  <a:pt x="111410" y="445639"/>
                </a:moveTo>
                <a:lnTo>
                  <a:pt x="385651" y="445639"/>
                </a:lnTo>
                <a:cubicBezTo>
                  <a:pt x="390793" y="445639"/>
                  <a:pt x="394221" y="449067"/>
                  <a:pt x="394221" y="454209"/>
                </a:cubicBezTo>
                <a:cubicBezTo>
                  <a:pt x="394221" y="459352"/>
                  <a:pt x="390793" y="462780"/>
                  <a:pt x="385651" y="462780"/>
                </a:cubicBezTo>
                <a:lnTo>
                  <a:pt x="111410" y="462780"/>
                </a:lnTo>
                <a:cubicBezTo>
                  <a:pt x="106268" y="462780"/>
                  <a:pt x="102840" y="459352"/>
                  <a:pt x="102840" y="454209"/>
                </a:cubicBezTo>
                <a:cubicBezTo>
                  <a:pt x="102840" y="449068"/>
                  <a:pt x="106268" y="445639"/>
                  <a:pt x="111410" y="445639"/>
                </a:cubicBezTo>
                <a:close/>
                <a:moveTo>
                  <a:pt x="105411" y="345371"/>
                </a:moveTo>
                <a:cubicBezTo>
                  <a:pt x="108839" y="341943"/>
                  <a:pt x="113982" y="341943"/>
                  <a:pt x="117410" y="345371"/>
                </a:cubicBezTo>
                <a:cubicBezTo>
                  <a:pt x="120838" y="348799"/>
                  <a:pt x="120838" y="353940"/>
                  <a:pt x="117409" y="357369"/>
                </a:cubicBezTo>
                <a:lnTo>
                  <a:pt x="48848" y="425930"/>
                </a:lnTo>
                <a:cubicBezTo>
                  <a:pt x="47135" y="427643"/>
                  <a:pt x="44564" y="428500"/>
                  <a:pt x="42850" y="428500"/>
                </a:cubicBezTo>
                <a:cubicBezTo>
                  <a:pt x="41136" y="428500"/>
                  <a:pt x="38565" y="427644"/>
                  <a:pt x="36851" y="425930"/>
                </a:cubicBezTo>
                <a:cubicBezTo>
                  <a:pt x="33423" y="422502"/>
                  <a:pt x="33423" y="417359"/>
                  <a:pt x="36851" y="413931"/>
                </a:cubicBezTo>
                <a:close/>
                <a:moveTo>
                  <a:pt x="145690" y="239959"/>
                </a:moveTo>
                <a:lnTo>
                  <a:pt x="282810" y="239959"/>
                </a:lnTo>
                <a:cubicBezTo>
                  <a:pt x="287952" y="239959"/>
                  <a:pt x="291380" y="243387"/>
                  <a:pt x="291380" y="248529"/>
                </a:cubicBezTo>
                <a:cubicBezTo>
                  <a:pt x="291380" y="253672"/>
                  <a:pt x="287952" y="257100"/>
                  <a:pt x="282810" y="257100"/>
                </a:cubicBezTo>
                <a:lnTo>
                  <a:pt x="145690" y="257100"/>
                </a:lnTo>
                <a:cubicBezTo>
                  <a:pt x="140548" y="257100"/>
                  <a:pt x="137120" y="253672"/>
                  <a:pt x="137120" y="248529"/>
                </a:cubicBezTo>
                <a:cubicBezTo>
                  <a:pt x="137120" y="243387"/>
                  <a:pt x="140548" y="239959"/>
                  <a:pt x="145690" y="239959"/>
                </a:cubicBezTo>
                <a:close/>
                <a:moveTo>
                  <a:pt x="214250" y="205679"/>
                </a:moveTo>
                <a:lnTo>
                  <a:pt x="282811" y="205679"/>
                </a:lnTo>
                <a:cubicBezTo>
                  <a:pt x="287952" y="205679"/>
                  <a:pt x="291380" y="209107"/>
                  <a:pt x="291381" y="214249"/>
                </a:cubicBezTo>
                <a:cubicBezTo>
                  <a:pt x="291381" y="219392"/>
                  <a:pt x="287953" y="222820"/>
                  <a:pt x="282811" y="222820"/>
                </a:cubicBezTo>
                <a:lnTo>
                  <a:pt x="214250" y="222820"/>
                </a:lnTo>
                <a:cubicBezTo>
                  <a:pt x="209108" y="222820"/>
                  <a:pt x="205680" y="219392"/>
                  <a:pt x="205680" y="214249"/>
                </a:cubicBezTo>
                <a:cubicBezTo>
                  <a:pt x="205680" y="209107"/>
                  <a:pt x="209108" y="205679"/>
                  <a:pt x="214250" y="205679"/>
                </a:cubicBezTo>
                <a:close/>
                <a:moveTo>
                  <a:pt x="145690" y="205678"/>
                </a:moveTo>
                <a:lnTo>
                  <a:pt x="179970" y="205678"/>
                </a:lnTo>
                <a:cubicBezTo>
                  <a:pt x="185113" y="205678"/>
                  <a:pt x="188540" y="209106"/>
                  <a:pt x="188540" y="214248"/>
                </a:cubicBezTo>
                <a:cubicBezTo>
                  <a:pt x="188540" y="219391"/>
                  <a:pt x="185113" y="222819"/>
                  <a:pt x="179970" y="222819"/>
                </a:cubicBezTo>
                <a:lnTo>
                  <a:pt x="145690" y="222819"/>
                </a:lnTo>
                <a:cubicBezTo>
                  <a:pt x="140549" y="222819"/>
                  <a:pt x="137121" y="219391"/>
                  <a:pt x="137120" y="214248"/>
                </a:cubicBezTo>
                <a:cubicBezTo>
                  <a:pt x="137120" y="209106"/>
                  <a:pt x="140548" y="205678"/>
                  <a:pt x="145690" y="205678"/>
                </a:cubicBezTo>
                <a:close/>
                <a:moveTo>
                  <a:pt x="145690" y="171399"/>
                </a:moveTo>
                <a:lnTo>
                  <a:pt x="282810" y="171399"/>
                </a:lnTo>
                <a:cubicBezTo>
                  <a:pt x="287952" y="171399"/>
                  <a:pt x="291380" y="174827"/>
                  <a:pt x="291380" y="179969"/>
                </a:cubicBezTo>
                <a:cubicBezTo>
                  <a:pt x="291380" y="185112"/>
                  <a:pt x="287952" y="188540"/>
                  <a:pt x="282810" y="188540"/>
                </a:cubicBezTo>
                <a:lnTo>
                  <a:pt x="145690" y="188540"/>
                </a:lnTo>
                <a:cubicBezTo>
                  <a:pt x="140549" y="188540"/>
                  <a:pt x="137121" y="185112"/>
                  <a:pt x="137120" y="179969"/>
                </a:cubicBezTo>
                <a:cubicBezTo>
                  <a:pt x="137120" y="174827"/>
                  <a:pt x="140548" y="171399"/>
                  <a:pt x="145690" y="171399"/>
                </a:cubicBezTo>
                <a:close/>
                <a:moveTo>
                  <a:pt x="359940" y="141404"/>
                </a:moveTo>
                <a:lnTo>
                  <a:pt x="359940" y="227961"/>
                </a:lnTo>
                <a:lnTo>
                  <a:pt x="379651" y="208251"/>
                </a:lnTo>
                <a:cubicBezTo>
                  <a:pt x="383079" y="204823"/>
                  <a:pt x="388221" y="204823"/>
                  <a:pt x="391649" y="208251"/>
                </a:cubicBezTo>
                <a:cubicBezTo>
                  <a:pt x="395077" y="211679"/>
                  <a:pt x="395077" y="216821"/>
                  <a:pt x="391649" y="220249"/>
                </a:cubicBezTo>
                <a:lnTo>
                  <a:pt x="357370" y="254529"/>
                </a:lnTo>
                <a:lnTo>
                  <a:pt x="244246" y="367653"/>
                </a:lnTo>
                <a:cubicBezTo>
                  <a:pt x="236533" y="376222"/>
                  <a:pt x="224535" y="380507"/>
                  <a:pt x="214250" y="380507"/>
                </a:cubicBezTo>
                <a:cubicBezTo>
                  <a:pt x="203965" y="380507"/>
                  <a:pt x="192825" y="376223"/>
                  <a:pt x="184255" y="367653"/>
                </a:cubicBezTo>
                <a:lnTo>
                  <a:pt x="71131" y="254529"/>
                </a:lnTo>
                <a:lnTo>
                  <a:pt x="36851" y="220249"/>
                </a:lnTo>
                <a:cubicBezTo>
                  <a:pt x="33423" y="216821"/>
                  <a:pt x="33423" y="211679"/>
                  <a:pt x="36851" y="208251"/>
                </a:cubicBezTo>
                <a:cubicBezTo>
                  <a:pt x="40279" y="204823"/>
                  <a:pt x="45422" y="204823"/>
                  <a:pt x="48850" y="208251"/>
                </a:cubicBezTo>
                <a:lnTo>
                  <a:pt x="68560" y="227963"/>
                </a:lnTo>
                <a:lnTo>
                  <a:pt x="68560" y="141406"/>
                </a:lnTo>
                <a:lnTo>
                  <a:pt x="26567" y="176543"/>
                </a:lnTo>
                <a:cubicBezTo>
                  <a:pt x="20569" y="181684"/>
                  <a:pt x="17141" y="188540"/>
                  <a:pt x="17141" y="196253"/>
                </a:cubicBezTo>
                <a:lnTo>
                  <a:pt x="17141" y="351371"/>
                </a:lnTo>
                <a:lnTo>
                  <a:pt x="17141" y="445641"/>
                </a:lnTo>
                <a:lnTo>
                  <a:pt x="77131" y="445641"/>
                </a:lnTo>
                <a:cubicBezTo>
                  <a:pt x="82273" y="445641"/>
                  <a:pt x="85701" y="449068"/>
                  <a:pt x="85701" y="454211"/>
                </a:cubicBezTo>
                <a:cubicBezTo>
                  <a:pt x="85701" y="459353"/>
                  <a:pt x="82273" y="462781"/>
                  <a:pt x="77131" y="462781"/>
                </a:cubicBezTo>
                <a:lnTo>
                  <a:pt x="18854" y="462781"/>
                </a:lnTo>
                <a:cubicBezTo>
                  <a:pt x="22282" y="473065"/>
                  <a:pt x="31709" y="479921"/>
                  <a:pt x="42850" y="479921"/>
                </a:cubicBezTo>
                <a:lnTo>
                  <a:pt x="385650" y="479921"/>
                </a:lnTo>
                <a:cubicBezTo>
                  <a:pt x="399362" y="479921"/>
                  <a:pt x="409645" y="470494"/>
                  <a:pt x="411360" y="457639"/>
                </a:cubicBezTo>
                <a:lnTo>
                  <a:pt x="311091" y="357370"/>
                </a:lnTo>
                <a:cubicBezTo>
                  <a:pt x="307663" y="353942"/>
                  <a:pt x="307663" y="348799"/>
                  <a:pt x="311091" y="345371"/>
                </a:cubicBezTo>
                <a:cubicBezTo>
                  <a:pt x="314519" y="341943"/>
                  <a:pt x="319661" y="341943"/>
                  <a:pt x="323089" y="345371"/>
                </a:cubicBezTo>
                <a:lnTo>
                  <a:pt x="411360" y="433642"/>
                </a:lnTo>
                <a:lnTo>
                  <a:pt x="411360" y="196251"/>
                </a:lnTo>
                <a:cubicBezTo>
                  <a:pt x="411360" y="188539"/>
                  <a:pt x="407932" y="181683"/>
                  <a:pt x="401933" y="176541"/>
                </a:cubicBezTo>
                <a:close/>
                <a:moveTo>
                  <a:pt x="248531" y="137119"/>
                </a:moveTo>
                <a:lnTo>
                  <a:pt x="282811" y="137119"/>
                </a:lnTo>
                <a:cubicBezTo>
                  <a:pt x="287953" y="137119"/>
                  <a:pt x="291381" y="140547"/>
                  <a:pt x="291381" y="145689"/>
                </a:cubicBezTo>
                <a:cubicBezTo>
                  <a:pt x="291381" y="150832"/>
                  <a:pt x="287954" y="154260"/>
                  <a:pt x="282811" y="154260"/>
                </a:cubicBezTo>
                <a:lnTo>
                  <a:pt x="248531" y="154260"/>
                </a:lnTo>
                <a:cubicBezTo>
                  <a:pt x="243389" y="154260"/>
                  <a:pt x="239961" y="150832"/>
                  <a:pt x="239961" y="145689"/>
                </a:cubicBezTo>
                <a:cubicBezTo>
                  <a:pt x="239961" y="140547"/>
                  <a:pt x="243389" y="137119"/>
                  <a:pt x="248531" y="137119"/>
                </a:cubicBezTo>
                <a:close/>
                <a:moveTo>
                  <a:pt x="145690" y="137119"/>
                </a:moveTo>
                <a:lnTo>
                  <a:pt x="214251" y="137119"/>
                </a:lnTo>
                <a:cubicBezTo>
                  <a:pt x="219393" y="137119"/>
                  <a:pt x="222821" y="140547"/>
                  <a:pt x="222821" y="145689"/>
                </a:cubicBezTo>
                <a:cubicBezTo>
                  <a:pt x="222821" y="150832"/>
                  <a:pt x="219393" y="154260"/>
                  <a:pt x="214251" y="154260"/>
                </a:cubicBezTo>
                <a:lnTo>
                  <a:pt x="145690" y="154260"/>
                </a:lnTo>
                <a:cubicBezTo>
                  <a:pt x="140549" y="154260"/>
                  <a:pt x="137120" y="150832"/>
                  <a:pt x="137120" y="145689"/>
                </a:cubicBezTo>
                <a:cubicBezTo>
                  <a:pt x="137120" y="140547"/>
                  <a:pt x="140548" y="137119"/>
                  <a:pt x="145690" y="137119"/>
                </a:cubicBezTo>
                <a:close/>
                <a:moveTo>
                  <a:pt x="145690" y="102838"/>
                </a:moveTo>
                <a:lnTo>
                  <a:pt x="282810" y="102838"/>
                </a:lnTo>
                <a:cubicBezTo>
                  <a:pt x="287952" y="102838"/>
                  <a:pt x="291380" y="106266"/>
                  <a:pt x="291380" y="111408"/>
                </a:cubicBezTo>
                <a:cubicBezTo>
                  <a:pt x="291380" y="116551"/>
                  <a:pt x="287952" y="119979"/>
                  <a:pt x="282810" y="119979"/>
                </a:cubicBezTo>
                <a:lnTo>
                  <a:pt x="145690" y="119979"/>
                </a:lnTo>
                <a:cubicBezTo>
                  <a:pt x="140549" y="119979"/>
                  <a:pt x="137120" y="116551"/>
                  <a:pt x="137120" y="111408"/>
                </a:cubicBezTo>
                <a:cubicBezTo>
                  <a:pt x="137120" y="106266"/>
                  <a:pt x="140548" y="102838"/>
                  <a:pt x="145690" y="102838"/>
                </a:cubicBezTo>
                <a:close/>
                <a:moveTo>
                  <a:pt x="145690" y="68559"/>
                </a:moveTo>
                <a:lnTo>
                  <a:pt x="214251" y="68559"/>
                </a:lnTo>
                <a:cubicBezTo>
                  <a:pt x="219393" y="68559"/>
                  <a:pt x="222821" y="71987"/>
                  <a:pt x="222821" y="77129"/>
                </a:cubicBezTo>
                <a:cubicBezTo>
                  <a:pt x="222821" y="82272"/>
                  <a:pt x="219393" y="85700"/>
                  <a:pt x="214251" y="85700"/>
                </a:cubicBezTo>
                <a:lnTo>
                  <a:pt x="145690" y="85700"/>
                </a:lnTo>
                <a:cubicBezTo>
                  <a:pt x="140549" y="85700"/>
                  <a:pt x="137121" y="82272"/>
                  <a:pt x="137120" y="77129"/>
                </a:cubicBezTo>
                <a:cubicBezTo>
                  <a:pt x="137120" y="71987"/>
                  <a:pt x="140548" y="68559"/>
                  <a:pt x="145690" y="68559"/>
                </a:cubicBezTo>
                <a:close/>
                <a:moveTo>
                  <a:pt x="291380" y="29138"/>
                </a:moveTo>
                <a:lnTo>
                  <a:pt x="291380" y="42850"/>
                </a:lnTo>
                <a:cubicBezTo>
                  <a:pt x="291380" y="57419"/>
                  <a:pt x="302521" y="68560"/>
                  <a:pt x="317090" y="68560"/>
                </a:cubicBezTo>
                <a:lnTo>
                  <a:pt x="330802" y="68560"/>
                </a:lnTo>
                <a:close/>
                <a:moveTo>
                  <a:pt x="111410" y="17140"/>
                </a:moveTo>
                <a:cubicBezTo>
                  <a:pt x="96841" y="17140"/>
                  <a:pt x="85700" y="28281"/>
                  <a:pt x="85700" y="42850"/>
                </a:cubicBezTo>
                <a:lnTo>
                  <a:pt x="85700" y="245102"/>
                </a:lnTo>
                <a:lnTo>
                  <a:pt x="196253" y="355655"/>
                </a:lnTo>
                <a:cubicBezTo>
                  <a:pt x="205680" y="365082"/>
                  <a:pt x="222821" y="365082"/>
                  <a:pt x="232247" y="355655"/>
                </a:cubicBezTo>
                <a:lnTo>
                  <a:pt x="342801" y="245102"/>
                </a:lnTo>
                <a:lnTo>
                  <a:pt x="342801" y="85700"/>
                </a:lnTo>
                <a:lnTo>
                  <a:pt x="317090" y="85700"/>
                </a:lnTo>
                <a:cubicBezTo>
                  <a:pt x="293095" y="85700"/>
                  <a:pt x="274240" y="66846"/>
                  <a:pt x="274240" y="42850"/>
                </a:cubicBezTo>
                <a:lnTo>
                  <a:pt x="274240" y="17140"/>
                </a:lnTo>
                <a:close/>
                <a:moveTo>
                  <a:pt x="111410" y="0"/>
                </a:moveTo>
                <a:lnTo>
                  <a:pt x="282811" y="0"/>
                </a:lnTo>
                <a:cubicBezTo>
                  <a:pt x="283667" y="0"/>
                  <a:pt x="285381" y="0"/>
                  <a:pt x="286239" y="856"/>
                </a:cubicBezTo>
                <a:cubicBezTo>
                  <a:pt x="287095" y="856"/>
                  <a:pt x="287952" y="1713"/>
                  <a:pt x="288809" y="2571"/>
                </a:cubicBezTo>
                <a:lnTo>
                  <a:pt x="357369" y="71131"/>
                </a:lnTo>
                <a:cubicBezTo>
                  <a:pt x="358226" y="71987"/>
                  <a:pt x="358226" y="72845"/>
                  <a:pt x="359083" y="73702"/>
                </a:cubicBezTo>
                <a:cubicBezTo>
                  <a:pt x="359940" y="74559"/>
                  <a:pt x="359940" y="76273"/>
                  <a:pt x="359940" y="77130"/>
                </a:cubicBezTo>
                <a:lnTo>
                  <a:pt x="359940" y="119124"/>
                </a:lnTo>
                <a:lnTo>
                  <a:pt x="413074" y="163687"/>
                </a:lnTo>
                <a:cubicBezTo>
                  <a:pt x="422501" y="171400"/>
                  <a:pt x="428501" y="183398"/>
                  <a:pt x="428500" y="196253"/>
                </a:cubicBezTo>
                <a:lnTo>
                  <a:pt x="428500" y="454210"/>
                </a:lnTo>
                <a:cubicBezTo>
                  <a:pt x="428500" y="478206"/>
                  <a:pt x="409645" y="497060"/>
                  <a:pt x="385650" y="497060"/>
                </a:cubicBezTo>
                <a:lnTo>
                  <a:pt x="42850" y="497060"/>
                </a:lnTo>
                <a:cubicBezTo>
                  <a:pt x="18854" y="497060"/>
                  <a:pt x="0" y="478206"/>
                  <a:pt x="0" y="454210"/>
                </a:cubicBezTo>
                <a:lnTo>
                  <a:pt x="0" y="445640"/>
                </a:lnTo>
                <a:lnTo>
                  <a:pt x="0" y="351370"/>
                </a:lnTo>
                <a:lnTo>
                  <a:pt x="0" y="196253"/>
                </a:lnTo>
                <a:cubicBezTo>
                  <a:pt x="0" y="183398"/>
                  <a:pt x="6000" y="171400"/>
                  <a:pt x="15426" y="162830"/>
                </a:cubicBezTo>
                <a:lnTo>
                  <a:pt x="68560" y="119123"/>
                </a:lnTo>
                <a:lnTo>
                  <a:pt x="68560" y="42850"/>
                </a:lnTo>
                <a:cubicBezTo>
                  <a:pt x="68560" y="18854"/>
                  <a:pt x="87415" y="0"/>
                  <a:pt x="111410" y="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sp>
        <p:nvSpPr>
          <p:cNvPr id="29" name="Freeform: Shape 28">
            <a:extLst>
              <a:ext uri="{FF2B5EF4-FFF2-40B4-BE49-F238E27FC236}">
                <a16:creationId xmlns:a16="http://schemas.microsoft.com/office/drawing/2014/main" id="{EADFF1F6-0F34-4A31-B710-D8B9E76D5A60}"/>
              </a:ext>
            </a:extLst>
          </p:cNvPr>
          <p:cNvSpPr/>
          <p:nvPr userDrawn="1"/>
        </p:nvSpPr>
        <p:spPr>
          <a:xfrm>
            <a:off x="3677398" y="-985504"/>
            <a:ext cx="1471413" cy="1473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0" name="Freeform: Shape 29">
            <a:extLst>
              <a:ext uri="{FF2B5EF4-FFF2-40B4-BE49-F238E27FC236}">
                <a16:creationId xmlns:a16="http://schemas.microsoft.com/office/drawing/2014/main" id="{4E6ECCE7-0DDF-41FB-A1E9-87F8B14D2152}"/>
              </a:ext>
            </a:extLst>
          </p:cNvPr>
          <p:cNvSpPr/>
          <p:nvPr userDrawn="1"/>
        </p:nvSpPr>
        <p:spPr>
          <a:xfrm>
            <a:off x="9266274" y="5734804"/>
            <a:ext cx="452882" cy="45358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1" name="Freeform: Shape 30">
            <a:extLst>
              <a:ext uri="{FF2B5EF4-FFF2-40B4-BE49-F238E27FC236}">
                <a16:creationId xmlns:a16="http://schemas.microsoft.com/office/drawing/2014/main" id="{E3412974-9981-40C6-A65B-1D2154D341F2}"/>
              </a:ext>
            </a:extLst>
          </p:cNvPr>
          <p:cNvSpPr/>
          <p:nvPr userDrawn="1"/>
        </p:nvSpPr>
        <p:spPr>
          <a:xfrm>
            <a:off x="6816891" y="2520180"/>
            <a:ext cx="850594" cy="85191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2" name="Freeform: Shape 31">
            <a:extLst>
              <a:ext uri="{FF2B5EF4-FFF2-40B4-BE49-F238E27FC236}">
                <a16:creationId xmlns:a16="http://schemas.microsoft.com/office/drawing/2014/main" id="{BE7414D3-77AC-49CE-A1CB-BAAB58D4AAB5}"/>
              </a:ext>
            </a:extLst>
          </p:cNvPr>
          <p:cNvSpPr/>
          <p:nvPr userDrawn="1"/>
        </p:nvSpPr>
        <p:spPr>
          <a:xfrm>
            <a:off x="-442786" y="2641247"/>
            <a:ext cx="796938" cy="79817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3" name="Freeform: Shape 32">
            <a:extLst>
              <a:ext uri="{FF2B5EF4-FFF2-40B4-BE49-F238E27FC236}">
                <a16:creationId xmlns:a16="http://schemas.microsoft.com/office/drawing/2014/main" id="{116B9DDC-C5A2-47A0-AE13-AA859459C08F}"/>
              </a:ext>
            </a:extLst>
          </p:cNvPr>
          <p:cNvSpPr/>
          <p:nvPr userDrawn="1"/>
        </p:nvSpPr>
        <p:spPr>
          <a:xfrm>
            <a:off x="5209799" y="306516"/>
            <a:ext cx="538498" cy="53933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4" name="Freeform: Shape 33">
            <a:extLst>
              <a:ext uri="{FF2B5EF4-FFF2-40B4-BE49-F238E27FC236}">
                <a16:creationId xmlns:a16="http://schemas.microsoft.com/office/drawing/2014/main" id="{E4BCB10B-F817-4295-A39F-F21B954D9163}"/>
              </a:ext>
            </a:extLst>
          </p:cNvPr>
          <p:cNvSpPr/>
          <p:nvPr userDrawn="1"/>
        </p:nvSpPr>
        <p:spPr>
          <a:xfrm>
            <a:off x="9763966" y="6119984"/>
            <a:ext cx="1471413" cy="1473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35" name="Freeform: Shape 34">
            <a:extLst>
              <a:ext uri="{FF2B5EF4-FFF2-40B4-BE49-F238E27FC236}">
                <a16:creationId xmlns:a16="http://schemas.microsoft.com/office/drawing/2014/main" id="{6B5AE130-8056-4C86-8222-CEEEE70A6D5A}"/>
              </a:ext>
            </a:extLst>
          </p:cNvPr>
          <p:cNvSpPr/>
          <p:nvPr userDrawn="1"/>
        </p:nvSpPr>
        <p:spPr>
          <a:xfrm>
            <a:off x="1748149" y="6216391"/>
            <a:ext cx="804414" cy="8056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Tree>
    <p:extLst>
      <p:ext uri="{BB962C8B-B14F-4D97-AF65-F5344CB8AC3E}">
        <p14:creationId xmlns:p14="http://schemas.microsoft.com/office/powerpoint/2010/main" val="2151582681"/>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7EB086-9497-459A-8A90-8E8D9A3763E0}"/>
              </a:ext>
            </a:extLst>
          </p:cNvPr>
          <p:cNvGrpSpPr/>
          <p:nvPr userDrawn="1"/>
        </p:nvGrpSpPr>
        <p:grpSpPr>
          <a:xfrm rot="13825204">
            <a:off x="6954608" y="-391010"/>
            <a:ext cx="4953341" cy="7256138"/>
            <a:chOff x="4269027" y="1137470"/>
            <a:chExt cx="3450762" cy="5464712"/>
          </a:xfrm>
        </p:grpSpPr>
        <p:sp>
          <p:nvSpPr>
            <p:cNvPr id="4" name="Freeform 30">
              <a:extLst>
                <a:ext uri="{FF2B5EF4-FFF2-40B4-BE49-F238E27FC236}">
                  <a16:creationId xmlns:a16="http://schemas.microsoft.com/office/drawing/2014/main" id="{AF41F530-BE4E-4466-823A-2D7765D1064E}"/>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5" name="Freeform: Shape 4">
              <a:extLst>
                <a:ext uri="{FF2B5EF4-FFF2-40B4-BE49-F238E27FC236}">
                  <a16:creationId xmlns:a16="http://schemas.microsoft.com/office/drawing/2014/main" id="{9AD27065-EB8B-4F6A-A5AE-BBEE15682260}"/>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grpSp>
      <p:sp>
        <p:nvSpPr>
          <p:cNvPr id="11" name="Shapes">
            <a:extLst>
              <a:ext uri="{FF2B5EF4-FFF2-40B4-BE49-F238E27FC236}">
                <a16:creationId xmlns:a16="http://schemas.microsoft.com/office/drawing/2014/main" id="{43AB5B1A-7BAF-4CB1-8AFD-C2E8F0E9B71F}"/>
              </a:ext>
            </a:extLst>
          </p:cNvPr>
          <p:cNvSpPr/>
          <p:nvPr userDrawn="1"/>
        </p:nvSpPr>
        <p:spPr>
          <a:xfrm rot="16200000">
            <a:off x="8299939" y="247309"/>
            <a:ext cx="4392549" cy="4290534"/>
          </a:xfrm>
          <a:custGeom>
            <a:avLst/>
            <a:gdLst>
              <a:gd name="connsiteX0" fmla="*/ 0 w 4831830"/>
              <a:gd name="connsiteY0" fmla="*/ 2425304 h 4850607"/>
              <a:gd name="connsiteX1" fmla="*/ 2415916 w 4831830"/>
              <a:gd name="connsiteY1" fmla="*/ 0 h 4850607"/>
              <a:gd name="connsiteX2" fmla="*/ 4831831 w 4831830"/>
              <a:gd name="connsiteY2" fmla="*/ 2425304 h 4850607"/>
              <a:gd name="connsiteX3" fmla="*/ 2415916 w 4831830"/>
              <a:gd name="connsiteY3" fmla="*/ 4850608 h 4850607"/>
              <a:gd name="connsiteX4" fmla="*/ 0 w 4831830"/>
              <a:gd name="connsiteY4" fmla="*/ 2425304 h 4850607"/>
              <a:gd name="connsiteX5" fmla="*/ 0 w 4831830"/>
              <a:gd name="connsiteY5" fmla="*/ 2425304 h 4850607"/>
              <a:gd name="connsiteX6" fmla="*/ 0 w 4831830"/>
              <a:gd name="connsiteY6" fmla="*/ 2425304 h 4850607"/>
              <a:gd name="connsiteX7" fmla="*/ 0 w 4831830"/>
              <a:gd name="connsiteY7" fmla="*/ 2425304 h 48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830" h="4850607">
                <a:moveTo>
                  <a:pt x="0" y="2425304"/>
                </a:moveTo>
                <a:cubicBezTo>
                  <a:pt x="0" y="1085910"/>
                  <a:pt x="1081216" y="0"/>
                  <a:pt x="2415916" y="0"/>
                </a:cubicBezTo>
                <a:cubicBezTo>
                  <a:pt x="3750615" y="0"/>
                  <a:pt x="4831831" y="1085910"/>
                  <a:pt x="4831831" y="2425304"/>
                </a:cubicBezTo>
                <a:cubicBezTo>
                  <a:pt x="4831831" y="3764697"/>
                  <a:pt x="3750615" y="4850608"/>
                  <a:pt x="2415916" y="4850608"/>
                </a:cubicBezTo>
                <a:cubicBezTo>
                  <a:pt x="1081216" y="4850608"/>
                  <a:pt x="0" y="3764697"/>
                  <a:pt x="0" y="2425304"/>
                </a:cubicBezTo>
                <a:lnTo>
                  <a:pt x="0" y="2425304"/>
                </a:lnTo>
                <a:lnTo>
                  <a:pt x="0" y="2425304"/>
                </a:lnTo>
                <a:lnTo>
                  <a:pt x="0" y="2425304"/>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PpHolder6">
            <a:extLst>
              <a:ext uri="{FF2B5EF4-FFF2-40B4-BE49-F238E27FC236}">
                <a16:creationId xmlns:a16="http://schemas.microsoft.com/office/drawing/2014/main" id="{35F170E8-6777-40CE-9A58-F8E2366C56ED}"/>
              </a:ext>
            </a:extLst>
          </p:cNvPr>
          <p:cNvSpPr>
            <a:spLocks noGrp="1"/>
          </p:cNvSpPr>
          <p:nvPr>
            <p:ph type="pic" sz="quarter" idx="10"/>
          </p:nvPr>
        </p:nvSpPr>
        <p:spPr>
          <a:xfrm>
            <a:off x="8604332" y="441325"/>
            <a:ext cx="3683648" cy="3804960"/>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sp>
      <p:sp>
        <p:nvSpPr>
          <p:cNvPr id="14" name="Rectangle: Rounded Corners 13">
            <a:extLst>
              <a:ext uri="{FF2B5EF4-FFF2-40B4-BE49-F238E27FC236}">
                <a16:creationId xmlns:a16="http://schemas.microsoft.com/office/drawing/2014/main" id="{5A6CE990-7173-454B-8325-A454101B8D58}"/>
              </a:ext>
            </a:extLst>
          </p:cNvPr>
          <p:cNvSpPr/>
          <p:nvPr userDrawn="1"/>
        </p:nvSpPr>
        <p:spPr>
          <a:xfrm>
            <a:off x="886375" y="6315846"/>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8" name="Icon 33">
            <a:extLst>
              <a:ext uri="{FF2B5EF4-FFF2-40B4-BE49-F238E27FC236}">
                <a16:creationId xmlns:a16="http://schemas.microsoft.com/office/drawing/2014/main" id="{3E234346-9267-4D62-8D7E-E151A7F2AFD1}"/>
              </a:ext>
            </a:extLst>
          </p:cNvPr>
          <p:cNvSpPr/>
          <p:nvPr userDrawn="1"/>
        </p:nvSpPr>
        <p:spPr>
          <a:xfrm>
            <a:off x="5319043" y="5469998"/>
            <a:ext cx="778547" cy="902998"/>
          </a:xfrm>
          <a:custGeom>
            <a:avLst/>
            <a:gdLst>
              <a:gd name="connsiteX0" fmla="*/ 111410 w 428500"/>
              <a:gd name="connsiteY0" fmla="*/ 445639 h 497060"/>
              <a:gd name="connsiteX1" fmla="*/ 385651 w 428500"/>
              <a:gd name="connsiteY1" fmla="*/ 445639 h 497060"/>
              <a:gd name="connsiteX2" fmla="*/ 394221 w 428500"/>
              <a:gd name="connsiteY2" fmla="*/ 454209 h 497060"/>
              <a:gd name="connsiteX3" fmla="*/ 385651 w 428500"/>
              <a:gd name="connsiteY3" fmla="*/ 462780 h 497060"/>
              <a:gd name="connsiteX4" fmla="*/ 111410 w 428500"/>
              <a:gd name="connsiteY4" fmla="*/ 462780 h 497060"/>
              <a:gd name="connsiteX5" fmla="*/ 102840 w 428500"/>
              <a:gd name="connsiteY5" fmla="*/ 454209 h 497060"/>
              <a:gd name="connsiteX6" fmla="*/ 111410 w 428500"/>
              <a:gd name="connsiteY6" fmla="*/ 445639 h 497060"/>
              <a:gd name="connsiteX7" fmla="*/ 105411 w 428500"/>
              <a:gd name="connsiteY7" fmla="*/ 345371 h 497060"/>
              <a:gd name="connsiteX8" fmla="*/ 117410 w 428500"/>
              <a:gd name="connsiteY8" fmla="*/ 345371 h 497060"/>
              <a:gd name="connsiteX9" fmla="*/ 117409 w 428500"/>
              <a:gd name="connsiteY9" fmla="*/ 357369 h 497060"/>
              <a:gd name="connsiteX10" fmla="*/ 48848 w 428500"/>
              <a:gd name="connsiteY10" fmla="*/ 425930 h 497060"/>
              <a:gd name="connsiteX11" fmla="*/ 42850 w 428500"/>
              <a:gd name="connsiteY11" fmla="*/ 428500 h 497060"/>
              <a:gd name="connsiteX12" fmla="*/ 36851 w 428500"/>
              <a:gd name="connsiteY12" fmla="*/ 425930 h 497060"/>
              <a:gd name="connsiteX13" fmla="*/ 36851 w 428500"/>
              <a:gd name="connsiteY13" fmla="*/ 413931 h 497060"/>
              <a:gd name="connsiteX14" fmla="*/ 145690 w 428500"/>
              <a:gd name="connsiteY14" fmla="*/ 239959 h 497060"/>
              <a:gd name="connsiteX15" fmla="*/ 282810 w 428500"/>
              <a:gd name="connsiteY15" fmla="*/ 239959 h 497060"/>
              <a:gd name="connsiteX16" fmla="*/ 291380 w 428500"/>
              <a:gd name="connsiteY16" fmla="*/ 248529 h 497060"/>
              <a:gd name="connsiteX17" fmla="*/ 282810 w 428500"/>
              <a:gd name="connsiteY17" fmla="*/ 257100 h 497060"/>
              <a:gd name="connsiteX18" fmla="*/ 145690 w 428500"/>
              <a:gd name="connsiteY18" fmla="*/ 257100 h 497060"/>
              <a:gd name="connsiteX19" fmla="*/ 137120 w 428500"/>
              <a:gd name="connsiteY19" fmla="*/ 248529 h 497060"/>
              <a:gd name="connsiteX20" fmla="*/ 145690 w 428500"/>
              <a:gd name="connsiteY20" fmla="*/ 239959 h 497060"/>
              <a:gd name="connsiteX21" fmla="*/ 214250 w 428500"/>
              <a:gd name="connsiteY21" fmla="*/ 205679 h 497060"/>
              <a:gd name="connsiteX22" fmla="*/ 282811 w 428500"/>
              <a:gd name="connsiteY22" fmla="*/ 205679 h 497060"/>
              <a:gd name="connsiteX23" fmla="*/ 291381 w 428500"/>
              <a:gd name="connsiteY23" fmla="*/ 214249 h 497060"/>
              <a:gd name="connsiteX24" fmla="*/ 282811 w 428500"/>
              <a:gd name="connsiteY24" fmla="*/ 222820 h 497060"/>
              <a:gd name="connsiteX25" fmla="*/ 214250 w 428500"/>
              <a:gd name="connsiteY25" fmla="*/ 222820 h 497060"/>
              <a:gd name="connsiteX26" fmla="*/ 205680 w 428500"/>
              <a:gd name="connsiteY26" fmla="*/ 214249 h 497060"/>
              <a:gd name="connsiteX27" fmla="*/ 214250 w 428500"/>
              <a:gd name="connsiteY27" fmla="*/ 205679 h 497060"/>
              <a:gd name="connsiteX28" fmla="*/ 145690 w 428500"/>
              <a:gd name="connsiteY28" fmla="*/ 205678 h 497060"/>
              <a:gd name="connsiteX29" fmla="*/ 179970 w 428500"/>
              <a:gd name="connsiteY29" fmla="*/ 205678 h 497060"/>
              <a:gd name="connsiteX30" fmla="*/ 188540 w 428500"/>
              <a:gd name="connsiteY30" fmla="*/ 214248 h 497060"/>
              <a:gd name="connsiteX31" fmla="*/ 179970 w 428500"/>
              <a:gd name="connsiteY31" fmla="*/ 222819 h 497060"/>
              <a:gd name="connsiteX32" fmla="*/ 145690 w 428500"/>
              <a:gd name="connsiteY32" fmla="*/ 222819 h 497060"/>
              <a:gd name="connsiteX33" fmla="*/ 137120 w 428500"/>
              <a:gd name="connsiteY33" fmla="*/ 214248 h 497060"/>
              <a:gd name="connsiteX34" fmla="*/ 145690 w 428500"/>
              <a:gd name="connsiteY34" fmla="*/ 205678 h 497060"/>
              <a:gd name="connsiteX35" fmla="*/ 145690 w 428500"/>
              <a:gd name="connsiteY35" fmla="*/ 171399 h 497060"/>
              <a:gd name="connsiteX36" fmla="*/ 282810 w 428500"/>
              <a:gd name="connsiteY36" fmla="*/ 171399 h 497060"/>
              <a:gd name="connsiteX37" fmla="*/ 291380 w 428500"/>
              <a:gd name="connsiteY37" fmla="*/ 179969 h 497060"/>
              <a:gd name="connsiteX38" fmla="*/ 282810 w 428500"/>
              <a:gd name="connsiteY38" fmla="*/ 188540 h 497060"/>
              <a:gd name="connsiteX39" fmla="*/ 145690 w 428500"/>
              <a:gd name="connsiteY39" fmla="*/ 188540 h 497060"/>
              <a:gd name="connsiteX40" fmla="*/ 137120 w 428500"/>
              <a:gd name="connsiteY40" fmla="*/ 179969 h 497060"/>
              <a:gd name="connsiteX41" fmla="*/ 145690 w 428500"/>
              <a:gd name="connsiteY41" fmla="*/ 171399 h 497060"/>
              <a:gd name="connsiteX42" fmla="*/ 359940 w 428500"/>
              <a:gd name="connsiteY42" fmla="*/ 141404 h 497060"/>
              <a:gd name="connsiteX43" fmla="*/ 359940 w 428500"/>
              <a:gd name="connsiteY43" fmla="*/ 227961 h 497060"/>
              <a:gd name="connsiteX44" fmla="*/ 379651 w 428500"/>
              <a:gd name="connsiteY44" fmla="*/ 208251 h 497060"/>
              <a:gd name="connsiteX45" fmla="*/ 391649 w 428500"/>
              <a:gd name="connsiteY45" fmla="*/ 208251 h 497060"/>
              <a:gd name="connsiteX46" fmla="*/ 391649 w 428500"/>
              <a:gd name="connsiteY46" fmla="*/ 220249 h 497060"/>
              <a:gd name="connsiteX47" fmla="*/ 357370 w 428500"/>
              <a:gd name="connsiteY47" fmla="*/ 254529 h 497060"/>
              <a:gd name="connsiteX48" fmla="*/ 244246 w 428500"/>
              <a:gd name="connsiteY48" fmla="*/ 367653 h 497060"/>
              <a:gd name="connsiteX49" fmla="*/ 214250 w 428500"/>
              <a:gd name="connsiteY49" fmla="*/ 380507 h 497060"/>
              <a:gd name="connsiteX50" fmla="*/ 184255 w 428500"/>
              <a:gd name="connsiteY50" fmla="*/ 367653 h 497060"/>
              <a:gd name="connsiteX51" fmla="*/ 71131 w 428500"/>
              <a:gd name="connsiteY51" fmla="*/ 254529 h 497060"/>
              <a:gd name="connsiteX52" fmla="*/ 36851 w 428500"/>
              <a:gd name="connsiteY52" fmla="*/ 220249 h 497060"/>
              <a:gd name="connsiteX53" fmla="*/ 36851 w 428500"/>
              <a:gd name="connsiteY53" fmla="*/ 208251 h 497060"/>
              <a:gd name="connsiteX54" fmla="*/ 48850 w 428500"/>
              <a:gd name="connsiteY54" fmla="*/ 208251 h 497060"/>
              <a:gd name="connsiteX55" fmla="*/ 68560 w 428500"/>
              <a:gd name="connsiteY55" fmla="*/ 227963 h 497060"/>
              <a:gd name="connsiteX56" fmla="*/ 68560 w 428500"/>
              <a:gd name="connsiteY56" fmla="*/ 141406 h 497060"/>
              <a:gd name="connsiteX57" fmla="*/ 26567 w 428500"/>
              <a:gd name="connsiteY57" fmla="*/ 176543 h 497060"/>
              <a:gd name="connsiteX58" fmla="*/ 17141 w 428500"/>
              <a:gd name="connsiteY58" fmla="*/ 196253 h 497060"/>
              <a:gd name="connsiteX59" fmla="*/ 17141 w 428500"/>
              <a:gd name="connsiteY59" fmla="*/ 351371 h 497060"/>
              <a:gd name="connsiteX60" fmla="*/ 17141 w 428500"/>
              <a:gd name="connsiteY60" fmla="*/ 445641 h 497060"/>
              <a:gd name="connsiteX61" fmla="*/ 77131 w 428500"/>
              <a:gd name="connsiteY61" fmla="*/ 445641 h 497060"/>
              <a:gd name="connsiteX62" fmla="*/ 85701 w 428500"/>
              <a:gd name="connsiteY62" fmla="*/ 454211 h 497060"/>
              <a:gd name="connsiteX63" fmla="*/ 77131 w 428500"/>
              <a:gd name="connsiteY63" fmla="*/ 462781 h 497060"/>
              <a:gd name="connsiteX64" fmla="*/ 18854 w 428500"/>
              <a:gd name="connsiteY64" fmla="*/ 462781 h 497060"/>
              <a:gd name="connsiteX65" fmla="*/ 42850 w 428500"/>
              <a:gd name="connsiteY65" fmla="*/ 479921 h 497060"/>
              <a:gd name="connsiteX66" fmla="*/ 385650 w 428500"/>
              <a:gd name="connsiteY66" fmla="*/ 479921 h 497060"/>
              <a:gd name="connsiteX67" fmla="*/ 411360 w 428500"/>
              <a:gd name="connsiteY67" fmla="*/ 457639 h 497060"/>
              <a:gd name="connsiteX68" fmla="*/ 311091 w 428500"/>
              <a:gd name="connsiteY68" fmla="*/ 357370 h 497060"/>
              <a:gd name="connsiteX69" fmla="*/ 311091 w 428500"/>
              <a:gd name="connsiteY69" fmla="*/ 345371 h 497060"/>
              <a:gd name="connsiteX70" fmla="*/ 323089 w 428500"/>
              <a:gd name="connsiteY70" fmla="*/ 345371 h 497060"/>
              <a:gd name="connsiteX71" fmla="*/ 411360 w 428500"/>
              <a:gd name="connsiteY71" fmla="*/ 433642 h 497060"/>
              <a:gd name="connsiteX72" fmla="*/ 411360 w 428500"/>
              <a:gd name="connsiteY72" fmla="*/ 196251 h 497060"/>
              <a:gd name="connsiteX73" fmla="*/ 401933 w 428500"/>
              <a:gd name="connsiteY73" fmla="*/ 176541 h 497060"/>
              <a:gd name="connsiteX74" fmla="*/ 248531 w 428500"/>
              <a:gd name="connsiteY74" fmla="*/ 137119 h 497060"/>
              <a:gd name="connsiteX75" fmla="*/ 282811 w 428500"/>
              <a:gd name="connsiteY75" fmla="*/ 137119 h 497060"/>
              <a:gd name="connsiteX76" fmla="*/ 291381 w 428500"/>
              <a:gd name="connsiteY76" fmla="*/ 145689 h 497060"/>
              <a:gd name="connsiteX77" fmla="*/ 282811 w 428500"/>
              <a:gd name="connsiteY77" fmla="*/ 154260 h 497060"/>
              <a:gd name="connsiteX78" fmla="*/ 248531 w 428500"/>
              <a:gd name="connsiteY78" fmla="*/ 154260 h 497060"/>
              <a:gd name="connsiteX79" fmla="*/ 239961 w 428500"/>
              <a:gd name="connsiteY79" fmla="*/ 145689 h 497060"/>
              <a:gd name="connsiteX80" fmla="*/ 248531 w 428500"/>
              <a:gd name="connsiteY80" fmla="*/ 137119 h 497060"/>
              <a:gd name="connsiteX81" fmla="*/ 145690 w 428500"/>
              <a:gd name="connsiteY81" fmla="*/ 137119 h 497060"/>
              <a:gd name="connsiteX82" fmla="*/ 214251 w 428500"/>
              <a:gd name="connsiteY82" fmla="*/ 137119 h 497060"/>
              <a:gd name="connsiteX83" fmla="*/ 222821 w 428500"/>
              <a:gd name="connsiteY83" fmla="*/ 145689 h 497060"/>
              <a:gd name="connsiteX84" fmla="*/ 214251 w 428500"/>
              <a:gd name="connsiteY84" fmla="*/ 154260 h 497060"/>
              <a:gd name="connsiteX85" fmla="*/ 145690 w 428500"/>
              <a:gd name="connsiteY85" fmla="*/ 154260 h 497060"/>
              <a:gd name="connsiteX86" fmla="*/ 137120 w 428500"/>
              <a:gd name="connsiteY86" fmla="*/ 145689 h 497060"/>
              <a:gd name="connsiteX87" fmla="*/ 145690 w 428500"/>
              <a:gd name="connsiteY87" fmla="*/ 137119 h 497060"/>
              <a:gd name="connsiteX88" fmla="*/ 145690 w 428500"/>
              <a:gd name="connsiteY88" fmla="*/ 102838 h 497060"/>
              <a:gd name="connsiteX89" fmla="*/ 282810 w 428500"/>
              <a:gd name="connsiteY89" fmla="*/ 102838 h 497060"/>
              <a:gd name="connsiteX90" fmla="*/ 291380 w 428500"/>
              <a:gd name="connsiteY90" fmla="*/ 111408 h 497060"/>
              <a:gd name="connsiteX91" fmla="*/ 282810 w 428500"/>
              <a:gd name="connsiteY91" fmla="*/ 119979 h 497060"/>
              <a:gd name="connsiteX92" fmla="*/ 145690 w 428500"/>
              <a:gd name="connsiteY92" fmla="*/ 119979 h 497060"/>
              <a:gd name="connsiteX93" fmla="*/ 137120 w 428500"/>
              <a:gd name="connsiteY93" fmla="*/ 111408 h 497060"/>
              <a:gd name="connsiteX94" fmla="*/ 145690 w 428500"/>
              <a:gd name="connsiteY94" fmla="*/ 102838 h 497060"/>
              <a:gd name="connsiteX95" fmla="*/ 145690 w 428500"/>
              <a:gd name="connsiteY95" fmla="*/ 68559 h 497060"/>
              <a:gd name="connsiteX96" fmla="*/ 214251 w 428500"/>
              <a:gd name="connsiteY96" fmla="*/ 68559 h 497060"/>
              <a:gd name="connsiteX97" fmla="*/ 222821 w 428500"/>
              <a:gd name="connsiteY97" fmla="*/ 77129 h 497060"/>
              <a:gd name="connsiteX98" fmla="*/ 214251 w 428500"/>
              <a:gd name="connsiteY98" fmla="*/ 85700 h 497060"/>
              <a:gd name="connsiteX99" fmla="*/ 145690 w 428500"/>
              <a:gd name="connsiteY99" fmla="*/ 85700 h 497060"/>
              <a:gd name="connsiteX100" fmla="*/ 137120 w 428500"/>
              <a:gd name="connsiteY100" fmla="*/ 77129 h 497060"/>
              <a:gd name="connsiteX101" fmla="*/ 145690 w 428500"/>
              <a:gd name="connsiteY101" fmla="*/ 68559 h 497060"/>
              <a:gd name="connsiteX102" fmla="*/ 291380 w 428500"/>
              <a:gd name="connsiteY102" fmla="*/ 29138 h 497060"/>
              <a:gd name="connsiteX103" fmla="*/ 291380 w 428500"/>
              <a:gd name="connsiteY103" fmla="*/ 42850 h 497060"/>
              <a:gd name="connsiteX104" fmla="*/ 317090 w 428500"/>
              <a:gd name="connsiteY104" fmla="*/ 68560 h 497060"/>
              <a:gd name="connsiteX105" fmla="*/ 330802 w 428500"/>
              <a:gd name="connsiteY105" fmla="*/ 68560 h 497060"/>
              <a:gd name="connsiteX106" fmla="*/ 111410 w 428500"/>
              <a:gd name="connsiteY106" fmla="*/ 17140 h 497060"/>
              <a:gd name="connsiteX107" fmla="*/ 85700 w 428500"/>
              <a:gd name="connsiteY107" fmla="*/ 42850 h 497060"/>
              <a:gd name="connsiteX108" fmla="*/ 85700 w 428500"/>
              <a:gd name="connsiteY108" fmla="*/ 245102 h 497060"/>
              <a:gd name="connsiteX109" fmla="*/ 196253 w 428500"/>
              <a:gd name="connsiteY109" fmla="*/ 355655 h 497060"/>
              <a:gd name="connsiteX110" fmla="*/ 232247 w 428500"/>
              <a:gd name="connsiteY110" fmla="*/ 355655 h 497060"/>
              <a:gd name="connsiteX111" fmla="*/ 342801 w 428500"/>
              <a:gd name="connsiteY111" fmla="*/ 245102 h 497060"/>
              <a:gd name="connsiteX112" fmla="*/ 342801 w 428500"/>
              <a:gd name="connsiteY112" fmla="*/ 85700 h 497060"/>
              <a:gd name="connsiteX113" fmla="*/ 317090 w 428500"/>
              <a:gd name="connsiteY113" fmla="*/ 85700 h 497060"/>
              <a:gd name="connsiteX114" fmla="*/ 274240 w 428500"/>
              <a:gd name="connsiteY114" fmla="*/ 42850 h 497060"/>
              <a:gd name="connsiteX115" fmla="*/ 274240 w 428500"/>
              <a:gd name="connsiteY115" fmla="*/ 17140 h 497060"/>
              <a:gd name="connsiteX116" fmla="*/ 111410 w 428500"/>
              <a:gd name="connsiteY116" fmla="*/ 0 h 497060"/>
              <a:gd name="connsiteX117" fmla="*/ 282811 w 428500"/>
              <a:gd name="connsiteY117" fmla="*/ 0 h 497060"/>
              <a:gd name="connsiteX118" fmla="*/ 286239 w 428500"/>
              <a:gd name="connsiteY118" fmla="*/ 856 h 497060"/>
              <a:gd name="connsiteX119" fmla="*/ 288809 w 428500"/>
              <a:gd name="connsiteY119" fmla="*/ 2571 h 497060"/>
              <a:gd name="connsiteX120" fmla="*/ 357369 w 428500"/>
              <a:gd name="connsiteY120" fmla="*/ 71131 h 497060"/>
              <a:gd name="connsiteX121" fmla="*/ 359083 w 428500"/>
              <a:gd name="connsiteY121" fmla="*/ 73702 h 497060"/>
              <a:gd name="connsiteX122" fmla="*/ 359940 w 428500"/>
              <a:gd name="connsiteY122" fmla="*/ 77130 h 497060"/>
              <a:gd name="connsiteX123" fmla="*/ 359940 w 428500"/>
              <a:gd name="connsiteY123" fmla="*/ 119124 h 497060"/>
              <a:gd name="connsiteX124" fmla="*/ 413074 w 428500"/>
              <a:gd name="connsiteY124" fmla="*/ 163687 h 497060"/>
              <a:gd name="connsiteX125" fmla="*/ 428500 w 428500"/>
              <a:gd name="connsiteY125" fmla="*/ 196253 h 497060"/>
              <a:gd name="connsiteX126" fmla="*/ 428500 w 428500"/>
              <a:gd name="connsiteY126" fmla="*/ 454210 h 497060"/>
              <a:gd name="connsiteX127" fmla="*/ 385650 w 428500"/>
              <a:gd name="connsiteY127" fmla="*/ 497060 h 497060"/>
              <a:gd name="connsiteX128" fmla="*/ 42850 w 428500"/>
              <a:gd name="connsiteY128" fmla="*/ 497060 h 497060"/>
              <a:gd name="connsiteX129" fmla="*/ 0 w 428500"/>
              <a:gd name="connsiteY129" fmla="*/ 454210 h 497060"/>
              <a:gd name="connsiteX130" fmla="*/ 0 w 428500"/>
              <a:gd name="connsiteY130" fmla="*/ 445640 h 497060"/>
              <a:gd name="connsiteX131" fmla="*/ 0 w 428500"/>
              <a:gd name="connsiteY131" fmla="*/ 351370 h 497060"/>
              <a:gd name="connsiteX132" fmla="*/ 0 w 428500"/>
              <a:gd name="connsiteY132" fmla="*/ 196253 h 497060"/>
              <a:gd name="connsiteX133" fmla="*/ 15426 w 428500"/>
              <a:gd name="connsiteY133" fmla="*/ 162830 h 497060"/>
              <a:gd name="connsiteX134" fmla="*/ 68560 w 428500"/>
              <a:gd name="connsiteY134" fmla="*/ 119123 h 497060"/>
              <a:gd name="connsiteX135" fmla="*/ 68560 w 428500"/>
              <a:gd name="connsiteY135" fmla="*/ 42850 h 497060"/>
              <a:gd name="connsiteX136" fmla="*/ 111410 w 428500"/>
              <a:gd name="connsiteY136" fmla="*/ 0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8500" h="497060">
                <a:moveTo>
                  <a:pt x="111410" y="445639"/>
                </a:moveTo>
                <a:lnTo>
                  <a:pt x="385651" y="445639"/>
                </a:lnTo>
                <a:cubicBezTo>
                  <a:pt x="390793" y="445639"/>
                  <a:pt x="394221" y="449067"/>
                  <a:pt x="394221" y="454209"/>
                </a:cubicBezTo>
                <a:cubicBezTo>
                  <a:pt x="394221" y="459352"/>
                  <a:pt x="390793" y="462780"/>
                  <a:pt x="385651" y="462780"/>
                </a:cubicBezTo>
                <a:lnTo>
                  <a:pt x="111410" y="462780"/>
                </a:lnTo>
                <a:cubicBezTo>
                  <a:pt x="106268" y="462780"/>
                  <a:pt x="102840" y="459352"/>
                  <a:pt x="102840" y="454209"/>
                </a:cubicBezTo>
                <a:cubicBezTo>
                  <a:pt x="102840" y="449068"/>
                  <a:pt x="106268" y="445639"/>
                  <a:pt x="111410" y="445639"/>
                </a:cubicBezTo>
                <a:close/>
                <a:moveTo>
                  <a:pt x="105411" y="345371"/>
                </a:moveTo>
                <a:cubicBezTo>
                  <a:pt x="108839" y="341943"/>
                  <a:pt x="113982" y="341943"/>
                  <a:pt x="117410" y="345371"/>
                </a:cubicBezTo>
                <a:cubicBezTo>
                  <a:pt x="120838" y="348799"/>
                  <a:pt x="120838" y="353940"/>
                  <a:pt x="117409" y="357369"/>
                </a:cubicBezTo>
                <a:lnTo>
                  <a:pt x="48848" y="425930"/>
                </a:lnTo>
                <a:cubicBezTo>
                  <a:pt x="47135" y="427643"/>
                  <a:pt x="44564" y="428500"/>
                  <a:pt x="42850" y="428500"/>
                </a:cubicBezTo>
                <a:cubicBezTo>
                  <a:pt x="41136" y="428500"/>
                  <a:pt x="38565" y="427644"/>
                  <a:pt x="36851" y="425930"/>
                </a:cubicBezTo>
                <a:cubicBezTo>
                  <a:pt x="33423" y="422502"/>
                  <a:pt x="33423" y="417359"/>
                  <a:pt x="36851" y="413931"/>
                </a:cubicBezTo>
                <a:close/>
                <a:moveTo>
                  <a:pt x="145690" y="239959"/>
                </a:moveTo>
                <a:lnTo>
                  <a:pt x="282810" y="239959"/>
                </a:lnTo>
                <a:cubicBezTo>
                  <a:pt x="287952" y="239959"/>
                  <a:pt x="291380" y="243387"/>
                  <a:pt x="291380" y="248529"/>
                </a:cubicBezTo>
                <a:cubicBezTo>
                  <a:pt x="291380" y="253672"/>
                  <a:pt x="287952" y="257100"/>
                  <a:pt x="282810" y="257100"/>
                </a:cubicBezTo>
                <a:lnTo>
                  <a:pt x="145690" y="257100"/>
                </a:lnTo>
                <a:cubicBezTo>
                  <a:pt x="140548" y="257100"/>
                  <a:pt x="137120" y="253672"/>
                  <a:pt x="137120" y="248529"/>
                </a:cubicBezTo>
                <a:cubicBezTo>
                  <a:pt x="137120" y="243387"/>
                  <a:pt x="140548" y="239959"/>
                  <a:pt x="145690" y="239959"/>
                </a:cubicBezTo>
                <a:close/>
                <a:moveTo>
                  <a:pt x="214250" y="205679"/>
                </a:moveTo>
                <a:lnTo>
                  <a:pt x="282811" y="205679"/>
                </a:lnTo>
                <a:cubicBezTo>
                  <a:pt x="287952" y="205679"/>
                  <a:pt x="291380" y="209107"/>
                  <a:pt x="291381" y="214249"/>
                </a:cubicBezTo>
                <a:cubicBezTo>
                  <a:pt x="291381" y="219392"/>
                  <a:pt x="287953" y="222820"/>
                  <a:pt x="282811" y="222820"/>
                </a:cubicBezTo>
                <a:lnTo>
                  <a:pt x="214250" y="222820"/>
                </a:lnTo>
                <a:cubicBezTo>
                  <a:pt x="209108" y="222820"/>
                  <a:pt x="205680" y="219392"/>
                  <a:pt x="205680" y="214249"/>
                </a:cubicBezTo>
                <a:cubicBezTo>
                  <a:pt x="205680" y="209107"/>
                  <a:pt x="209108" y="205679"/>
                  <a:pt x="214250" y="205679"/>
                </a:cubicBezTo>
                <a:close/>
                <a:moveTo>
                  <a:pt x="145690" y="205678"/>
                </a:moveTo>
                <a:lnTo>
                  <a:pt x="179970" y="205678"/>
                </a:lnTo>
                <a:cubicBezTo>
                  <a:pt x="185113" y="205678"/>
                  <a:pt x="188540" y="209106"/>
                  <a:pt x="188540" y="214248"/>
                </a:cubicBezTo>
                <a:cubicBezTo>
                  <a:pt x="188540" y="219391"/>
                  <a:pt x="185113" y="222819"/>
                  <a:pt x="179970" y="222819"/>
                </a:cubicBezTo>
                <a:lnTo>
                  <a:pt x="145690" y="222819"/>
                </a:lnTo>
                <a:cubicBezTo>
                  <a:pt x="140549" y="222819"/>
                  <a:pt x="137121" y="219391"/>
                  <a:pt x="137120" y="214248"/>
                </a:cubicBezTo>
                <a:cubicBezTo>
                  <a:pt x="137120" y="209106"/>
                  <a:pt x="140548" y="205678"/>
                  <a:pt x="145690" y="205678"/>
                </a:cubicBezTo>
                <a:close/>
                <a:moveTo>
                  <a:pt x="145690" y="171399"/>
                </a:moveTo>
                <a:lnTo>
                  <a:pt x="282810" y="171399"/>
                </a:lnTo>
                <a:cubicBezTo>
                  <a:pt x="287952" y="171399"/>
                  <a:pt x="291380" y="174827"/>
                  <a:pt x="291380" y="179969"/>
                </a:cubicBezTo>
                <a:cubicBezTo>
                  <a:pt x="291380" y="185112"/>
                  <a:pt x="287952" y="188540"/>
                  <a:pt x="282810" y="188540"/>
                </a:cubicBezTo>
                <a:lnTo>
                  <a:pt x="145690" y="188540"/>
                </a:lnTo>
                <a:cubicBezTo>
                  <a:pt x="140549" y="188540"/>
                  <a:pt x="137121" y="185112"/>
                  <a:pt x="137120" y="179969"/>
                </a:cubicBezTo>
                <a:cubicBezTo>
                  <a:pt x="137120" y="174827"/>
                  <a:pt x="140548" y="171399"/>
                  <a:pt x="145690" y="171399"/>
                </a:cubicBezTo>
                <a:close/>
                <a:moveTo>
                  <a:pt x="359940" y="141404"/>
                </a:moveTo>
                <a:lnTo>
                  <a:pt x="359940" y="227961"/>
                </a:lnTo>
                <a:lnTo>
                  <a:pt x="379651" y="208251"/>
                </a:lnTo>
                <a:cubicBezTo>
                  <a:pt x="383079" y="204823"/>
                  <a:pt x="388221" y="204823"/>
                  <a:pt x="391649" y="208251"/>
                </a:cubicBezTo>
                <a:cubicBezTo>
                  <a:pt x="395077" y="211679"/>
                  <a:pt x="395077" y="216821"/>
                  <a:pt x="391649" y="220249"/>
                </a:cubicBezTo>
                <a:lnTo>
                  <a:pt x="357370" y="254529"/>
                </a:lnTo>
                <a:lnTo>
                  <a:pt x="244246" y="367653"/>
                </a:lnTo>
                <a:cubicBezTo>
                  <a:pt x="236533" y="376222"/>
                  <a:pt x="224535" y="380507"/>
                  <a:pt x="214250" y="380507"/>
                </a:cubicBezTo>
                <a:cubicBezTo>
                  <a:pt x="203965" y="380507"/>
                  <a:pt x="192825" y="376223"/>
                  <a:pt x="184255" y="367653"/>
                </a:cubicBezTo>
                <a:lnTo>
                  <a:pt x="71131" y="254529"/>
                </a:lnTo>
                <a:lnTo>
                  <a:pt x="36851" y="220249"/>
                </a:lnTo>
                <a:cubicBezTo>
                  <a:pt x="33423" y="216821"/>
                  <a:pt x="33423" y="211679"/>
                  <a:pt x="36851" y="208251"/>
                </a:cubicBezTo>
                <a:cubicBezTo>
                  <a:pt x="40279" y="204823"/>
                  <a:pt x="45422" y="204823"/>
                  <a:pt x="48850" y="208251"/>
                </a:cubicBezTo>
                <a:lnTo>
                  <a:pt x="68560" y="227963"/>
                </a:lnTo>
                <a:lnTo>
                  <a:pt x="68560" y="141406"/>
                </a:lnTo>
                <a:lnTo>
                  <a:pt x="26567" y="176543"/>
                </a:lnTo>
                <a:cubicBezTo>
                  <a:pt x="20569" y="181684"/>
                  <a:pt x="17141" y="188540"/>
                  <a:pt x="17141" y="196253"/>
                </a:cubicBezTo>
                <a:lnTo>
                  <a:pt x="17141" y="351371"/>
                </a:lnTo>
                <a:lnTo>
                  <a:pt x="17141" y="445641"/>
                </a:lnTo>
                <a:lnTo>
                  <a:pt x="77131" y="445641"/>
                </a:lnTo>
                <a:cubicBezTo>
                  <a:pt x="82273" y="445641"/>
                  <a:pt x="85701" y="449068"/>
                  <a:pt x="85701" y="454211"/>
                </a:cubicBezTo>
                <a:cubicBezTo>
                  <a:pt x="85701" y="459353"/>
                  <a:pt x="82273" y="462781"/>
                  <a:pt x="77131" y="462781"/>
                </a:cubicBezTo>
                <a:lnTo>
                  <a:pt x="18854" y="462781"/>
                </a:lnTo>
                <a:cubicBezTo>
                  <a:pt x="22282" y="473065"/>
                  <a:pt x="31709" y="479921"/>
                  <a:pt x="42850" y="479921"/>
                </a:cubicBezTo>
                <a:lnTo>
                  <a:pt x="385650" y="479921"/>
                </a:lnTo>
                <a:cubicBezTo>
                  <a:pt x="399362" y="479921"/>
                  <a:pt x="409645" y="470494"/>
                  <a:pt x="411360" y="457639"/>
                </a:cubicBezTo>
                <a:lnTo>
                  <a:pt x="311091" y="357370"/>
                </a:lnTo>
                <a:cubicBezTo>
                  <a:pt x="307663" y="353942"/>
                  <a:pt x="307663" y="348799"/>
                  <a:pt x="311091" y="345371"/>
                </a:cubicBezTo>
                <a:cubicBezTo>
                  <a:pt x="314519" y="341943"/>
                  <a:pt x="319661" y="341943"/>
                  <a:pt x="323089" y="345371"/>
                </a:cubicBezTo>
                <a:lnTo>
                  <a:pt x="411360" y="433642"/>
                </a:lnTo>
                <a:lnTo>
                  <a:pt x="411360" y="196251"/>
                </a:lnTo>
                <a:cubicBezTo>
                  <a:pt x="411360" y="188539"/>
                  <a:pt x="407932" y="181683"/>
                  <a:pt x="401933" y="176541"/>
                </a:cubicBezTo>
                <a:close/>
                <a:moveTo>
                  <a:pt x="248531" y="137119"/>
                </a:moveTo>
                <a:lnTo>
                  <a:pt x="282811" y="137119"/>
                </a:lnTo>
                <a:cubicBezTo>
                  <a:pt x="287953" y="137119"/>
                  <a:pt x="291381" y="140547"/>
                  <a:pt x="291381" y="145689"/>
                </a:cubicBezTo>
                <a:cubicBezTo>
                  <a:pt x="291381" y="150832"/>
                  <a:pt x="287954" y="154260"/>
                  <a:pt x="282811" y="154260"/>
                </a:cubicBezTo>
                <a:lnTo>
                  <a:pt x="248531" y="154260"/>
                </a:lnTo>
                <a:cubicBezTo>
                  <a:pt x="243389" y="154260"/>
                  <a:pt x="239961" y="150832"/>
                  <a:pt x="239961" y="145689"/>
                </a:cubicBezTo>
                <a:cubicBezTo>
                  <a:pt x="239961" y="140547"/>
                  <a:pt x="243389" y="137119"/>
                  <a:pt x="248531" y="137119"/>
                </a:cubicBezTo>
                <a:close/>
                <a:moveTo>
                  <a:pt x="145690" y="137119"/>
                </a:moveTo>
                <a:lnTo>
                  <a:pt x="214251" y="137119"/>
                </a:lnTo>
                <a:cubicBezTo>
                  <a:pt x="219393" y="137119"/>
                  <a:pt x="222821" y="140547"/>
                  <a:pt x="222821" y="145689"/>
                </a:cubicBezTo>
                <a:cubicBezTo>
                  <a:pt x="222821" y="150832"/>
                  <a:pt x="219393" y="154260"/>
                  <a:pt x="214251" y="154260"/>
                </a:cubicBezTo>
                <a:lnTo>
                  <a:pt x="145690" y="154260"/>
                </a:lnTo>
                <a:cubicBezTo>
                  <a:pt x="140549" y="154260"/>
                  <a:pt x="137120" y="150832"/>
                  <a:pt x="137120" y="145689"/>
                </a:cubicBezTo>
                <a:cubicBezTo>
                  <a:pt x="137120" y="140547"/>
                  <a:pt x="140548" y="137119"/>
                  <a:pt x="145690" y="137119"/>
                </a:cubicBezTo>
                <a:close/>
                <a:moveTo>
                  <a:pt x="145690" y="102838"/>
                </a:moveTo>
                <a:lnTo>
                  <a:pt x="282810" y="102838"/>
                </a:lnTo>
                <a:cubicBezTo>
                  <a:pt x="287952" y="102838"/>
                  <a:pt x="291380" y="106266"/>
                  <a:pt x="291380" y="111408"/>
                </a:cubicBezTo>
                <a:cubicBezTo>
                  <a:pt x="291380" y="116551"/>
                  <a:pt x="287952" y="119979"/>
                  <a:pt x="282810" y="119979"/>
                </a:cubicBezTo>
                <a:lnTo>
                  <a:pt x="145690" y="119979"/>
                </a:lnTo>
                <a:cubicBezTo>
                  <a:pt x="140549" y="119979"/>
                  <a:pt x="137120" y="116551"/>
                  <a:pt x="137120" y="111408"/>
                </a:cubicBezTo>
                <a:cubicBezTo>
                  <a:pt x="137120" y="106266"/>
                  <a:pt x="140548" y="102838"/>
                  <a:pt x="145690" y="102838"/>
                </a:cubicBezTo>
                <a:close/>
                <a:moveTo>
                  <a:pt x="145690" y="68559"/>
                </a:moveTo>
                <a:lnTo>
                  <a:pt x="214251" y="68559"/>
                </a:lnTo>
                <a:cubicBezTo>
                  <a:pt x="219393" y="68559"/>
                  <a:pt x="222821" y="71987"/>
                  <a:pt x="222821" y="77129"/>
                </a:cubicBezTo>
                <a:cubicBezTo>
                  <a:pt x="222821" y="82272"/>
                  <a:pt x="219393" y="85700"/>
                  <a:pt x="214251" y="85700"/>
                </a:cubicBezTo>
                <a:lnTo>
                  <a:pt x="145690" y="85700"/>
                </a:lnTo>
                <a:cubicBezTo>
                  <a:pt x="140549" y="85700"/>
                  <a:pt x="137121" y="82272"/>
                  <a:pt x="137120" y="77129"/>
                </a:cubicBezTo>
                <a:cubicBezTo>
                  <a:pt x="137120" y="71987"/>
                  <a:pt x="140548" y="68559"/>
                  <a:pt x="145690" y="68559"/>
                </a:cubicBezTo>
                <a:close/>
                <a:moveTo>
                  <a:pt x="291380" y="29138"/>
                </a:moveTo>
                <a:lnTo>
                  <a:pt x="291380" y="42850"/>
                </a:lnTo>
                <a:cubicBezTo>
                  <a:pt x="291380" y="57419"/>
                  <a:pt x="302521" y="68560"/>
                  <a:pt x="317090" y="68560"/>
                </a:cubicBezTo>
                <a:lnTo>
                  <a:pt x="330802" y="68560"/>
                </a:lnTo>
                <a:close/>
                <a:moveTo>
                  <a:pt x="111410" y="17140"/>
                </a:moveTo>
                <a:cubicBezTo>
                  <a:pt x="96841" y="17140"/>
                  <a:pt x="85700" y="28281"/>
                  <a:pt x="85700" y="42850"/>
                </a:cubicBezTo>
                <a:lnTo>
                  <a:pt x="85700" y="245102"/>
                </a:lnTo>
                <a:lnTo>
                  <a:pt x="196253" y="355655"/>
                </a:lnTo>
                <a:cubicBezTo>
                  <a:pt x="205680" y="365082"/>
                  <a:pt x="222821" y="365082"/>
                  <a:pt x="232247" y="355655"/>
                </a:cubicBezTo>
                <a:lnTo>
                  <a:pt x="342801" y="245102"/>
                </a:lnTo>
                <a:lnTo>
                  <a:pt x="342801" y="85700"/>
                </a:lnTo>
                <a:lnTo>
                  <a:pt x="317090" y="85700"/>
                </a:lnTo>
                <a:cubicBezTo>
                  <a:pt x="293095" y="85700"/>
                  <a:pt x="274240" y="66846"/>
                  <a:pt x="274240" y="42850"/>
                </a:cubicBezTo>
                <a:lnTo>
                  <a:pt x="274240" y="17140"/>
                </a:lnTo>
                <a:close/>
                <a:moveTo>
                  <a:pt x="111410" y="0"/>
                </a:moveTo>
                <a:lnTo>
                  <a:pt x="282811" y="0"/>
                </a:lnTo>
                <a:cubicBezTo>
                  <a:pt x="283667" y="0"/>
                  <a:pt x="285381" y="0"/>
                  <a:pt x="286239" y="856"/>
                </a:cubicBezTo>
                <a:cubicBezTo>
                  <a:pt x="287095" y="856"/>
                  <a:pt x="287952" y="1713"/>
                  <a:pt x="288809" y="2571"/>
                </a:cubicBezTo>
                <a:lnTo>
                  <a:pt x="357369" y="71131"/>
                </a:lnTo>
                <a:cubicBezTo>
                  <a:pt x="358226" y="71987"/>
                  <a:pt x="358226" y="72845"/>
                  <a:pt x="359083" y="73702"/>
                </a:cubicBezTo>
                <a:cubicBezTo>
                  <a:pt x="359940" y="74559"/>
                  <a:pt x="359940" y="76273"/>
                  <a:pt x="359940" y="77130"/>
                </a:cubicBezTo>
                <a:lnTo>
                  <a:pt x="359940" y="119124"/>
                </a:lnTo>
                <a:lnTo>
                  <a:pt x="413074" y="163687"/>
                </a:lnTo>
                <a:cubicBezTo>
                  <a:pt x="422501" y="171400"/>
                  <a:pt x="428501" y="183398"/>
                  <a:pt x="428500" y="196253"/>
                </a:cubicBezTo>
                <a:lnTo>
                  <a:pt x="428500" y="454210"/>
                </a:lnTo>
                <a:cubicBezTo>
                  <a:pt x="428500" y="478206"/>
                  <a:pt x="409645" y="497060"/>
                  <a:pt x="385650" y="497060"/>
                </a:cubicBezTo>
                <a:lnTo>
                  <a:pt x="42850" y="497060"/>
                </a:lnTo>
                <a:cubicBezTo>
                  <a:pt x="18854" y="497060"/>
                  <a:pt x="0" y="478206"/>
                  <a:pt x="0" y="454210"/>
                </a:cubicBezTo>
                <a:lnTo>
                  <a:pt x="0" y="445640"/>
                </a:lnTo>
                <a:lnTo>
                  <a:pt x="0" y="351370"/>
                </a:lnTo>
                <a:lnTo>
                  <a:pt x="0" y="196253"/>
                </a:lnTo>
                <a:cubicBezTo>
                  <a:pt x="0" y="183398"/>
                  <a:pt x="6000" y="171400"/>
                  <a:pt x="15426" y="162830"/>
                </a:cubicBezTo>
                <a:lnTo>
                  <a:pt x="68560" y="119123"/>
                </a:lnTo>
                <a:lnTo>
                  <a:pt x="68560" y="42850"/>
                </a:lnTo>
                <a:cubicBezTo>
                  <a:pt x="68560" y="18854"/>
                  <a:pt x="87415" y="0"/>
                  <a:pt x="111410" y="0"/>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noAutofit/>
          </a:bodyPr>
          <a:lstStyle/>
          <a:p>
            <a:endParaRPr lang="en-ID" sz="1799"/>
          </a:p>
        </p:txBody>
      </p:sp>
      <p:sp>
        <p:nvSpPr>
          <p:cNvPr id="2" name="Title 1">
            <a:extLst>
              <a:ext uri="{FF2B5EF4-FFF2-40B4-BE49-F238E27FC236}">
                <a16:creationId xmlns:a16="http://schemas.microsoft.com/office/drawing/2014/main" id="{FDCF8BE8-9403-4E4F-B3F6-707DD33B17E5}"/>
              </a:ext>
            </a:extLst>
          </p:cNvPr>
          <p:cNvSpPr>
            <a:spLocks noGrp="1"/>
          </p:cNvSpPr>
          <p:nvPr>
            <p:ph type="title" hasCustomPrompt="1"/>
          </p:nvPr>
        </p:nvSpPr>
        <p:spPr>
          <a:xfrm>
            <a:off x="776955" y="662136"/>
            <a:ext cx="5319839" cy="667661"/>
          </a:xfrm>
          <a:prstGeom prst="rect">
            <a:avLst/>
          </a:prstGeom>
        </p:spPr>
        <p:txBody>
          <a:bodyPr/>
          <a:lstStyle/>
          <a:p>
            <a:r>
              <a:rPr lang="en-US" sz="4400">
                <a:solidFill>
                  <a:schemeClr val="tx1">
                    <a:lumMod val="75000"/>
                    <a:lumOff val="25000"/>
                  </a:schemeClr>
                </a:solidFill>
                <a:latin typeface="+mj-lt"/>
              </a:rPr>
              <a:t>CONTACT</a:t>
            </a:r>
            <a:r>
              <a:rPr lang="en-US" sz="4400">
                <a:solidFill>
                  <a:schemeClr val="accent1"/>
                </a:solidFill>
                <a:latin typeface="+mj-lt"/>
              </a:rPr>
              <a:t> US</a:t>
            </a:r>
            <a:endParaRPr lang="en-ID" sz="4400">
              <a:solidFill>
                <a:schemeClr val="accent1"/>
              </a:solidFill>
              <a:latin typeface="+mj-lt"/>
            </a:endParaRPr>
          </a:p>
        </p:txBody>
      </p:sp>
      <p:sp>
        <p:nvSpPr>
          <p:cNvPr id="41" name="Text Placeholder 40">
            <a:extLst>
              <a:ext uri="{FF2B5EF4-FFF2-40B4-BE49-F238E27FC236}">
                <a16:creationId xmlns:a16="http://schemas.microsoft.com/office/drawing/2014/main" id="{E778044F-1A15-40AE-9AE6-17CF14490F5E}"/>
              </a:ext>
            </a:extLst>
          </p:cNvPr>
          <p:cNvSpPr>
            <a:spLocks noGrp="1"/>
          </p:cNvSpPr>
          <p:nvPr>
            <p:ph type="body" sz="quarter" idx="12"/>
          </p:nvPr>
        </p:nvSpPr>
        <p:spPr>
          <a:xfrm>
            <a:off x="776290" y="1585912"/>
            <a:ext cx="5397500" cy="4534067"/>
          </a:xfrm>
          <a:prstGeom prst="rect">
            <a:avLst/>
          </a:prstGeom>
        </p:spPr>
        <p:txBody>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4162287212"/>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CDAC0D7-AFB6-4BBB-9A7D-6497334929B3}"/>
              </a:ext>
            </a:extLst>
          </p:cNvPr>
          <p:cNvSpPr/>
          <p:nvPr userDrawn="1"/>
        </p:nvSpPr>
        <p:spPr>
          <a:xfrm>
            <a:off x="6072068" y="4493254"/>
            <a:ext cx="442565" cy="44325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grpSp>
        <p:nvGrpSpPr>
          <p:cNvPr id="4" name="Group 3">
            <a:extLst>
              <a:ext uri="{FF2B5EF4-FFF2-40B4-BE49-F238E27FC236}">
                <a16:creationId xmlns:a16="http://schemas.microsoft.com/office/drawing/2014/main" id="{D83264D1-4B1E-4BB5-A120-C97ECD40A5B6}"/>
              </a:ext>
            </a:extLst>
          </p:cNvPr>
          <p:cNvGrpSpPr/>
          <p:nvPr userDrawn="1"/>
        </p:nvGrpSpPr>
        <p:grpSpPr>
          <a:xfrm>
            <a:off x="-571906" y="-1865372"/>
            <a:ext cx="13081199" cy="8285086"/>
            <a:chOff x="-571834" y="-1865372"/>
            <a:chExt cx="13079495" cy="8285086"/>
          </a:xfrm>
        </p:grpSpPr>
        <p:sp>
          <p:nvSpPr>
            <p:cNvPr id="5" name="Freeform 21">
              <a:extLst>
                <a:ext uri="{FF2B5EF4-FFF2-40B4-BE49-F238E27FC236}">
                  <a16:creationId xmlns:a16="http://schemas.microsoft.com/office/drawing/2014/main" id="{E57BD713-5F03-4C49-881C-13B1B5055CE7}"/>
                </a:ext>
              </a:extLst>
            </p:cNvPr>
            <p:cNvSpPr/>
            <p:nvPr/>
          </p:nvSpPr>
          <p:spPr>
            <a:xfrm>
              <a:off x="-571834" y="-1865372"/>
              <a:ext cx="13079495"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solidFill>
            <a:ln w="15189" cap="flat">
              <a:noFill/>
              <a:prstDash val="solid"/>
              <a:miter/>
            </a:ln>
            <a:effectLst/>
          </p:spPr>
          <p:txBody>
            <a:bodyPr rtlCol="0" anchor="ctr"/>
            <a:lstStyle/>
            <a:p>
              <a:endParaRPr lang="en-ID" sz="1799"/>
            </a:p>
          </p:txBody>
        </p:sp>
        <p:sp>
          <p:nvSpPr>
            <p:cNvPr id="6" name="Freeform: Shape 5">
              <a:extLst>
                <a:ext uri="{FF2B5EF4-FFF2-40B4-BE49-F238E27FC236}">
                  <a16:creationId xmlns:a16="http://schemas.microsoft.com/office/drawing/2014/main" id="{91D7C78A-90D3-44E3-846E-508336F4532F}"/>
                </a:ext>
              </a:extLst>
            </p:cNvPr>
            <p:cNvSpPr/>
            <p:nvPr/>
          </p:nvSpPr>
          <p:spPr>
            <a:xfrm>
              <a:off x="-571834" y="-1865372"/>
              <a:ext cx="13079494"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grpSp>
      <p:sp>
        <p:nvSpPr>
          <p:cNvPr id="7" name="Freeform: Shape 6">
            <a:extLst>
              <a:ext uri="{FF2B5EF4-FFF2-40B4-BE49-F238E27FC236}">
                <a16:creationId xmlns:a16="http://schemas.microsoft.com/office/drawing/2014/main" id="{A57566C9-A219-4CB1-B18A-6F22A6B2C4A0}"/>
              </a:ext>
            </a:extLst>
          </p:cNvPr>
          <p:cNvSpPr/>
          <p:nvPr userDrawn="1"/>
        </p:nvSpPr>
        <p:spPr>
          <a:xfrm>
            <a:off x="-75815" y="-1368566"/>
            <a:ext cx="4824790" cy="4831938"/>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8" name="PpHolder4">
            <a:extLst>
              <a:ext uri="{FF2B5EF4-FFF2-40B4-BE49-F238E27FC236}">
                <a16:creationId xmlns:a16="http://schemas.microsoft.com/office/drawing/2014/main" id="{BB9C529F-AB5A-4111-A8E4-8E87EA430BA4}"/>
              </a:ext>
            </a:extLst>
          </p:cNvPr>
          <p:cNvSpPr>
            <a:spLocks noGrp="1"/>
          </p:cNvSpPr>
          <p:nvPr>
            <p:ph type="pic" sz="quarter" idx="10"/>
          </p:nvPr>
        </p:nvSpPr>
        <p:spPr>
          <a:xfrm>
            <a:off x="276232" y="-1016000"/>
            <a:ext cx="4120701" cy="4126806"/>
          </a:xfrm>
          <a:custGeom>
            <a:avLst/>
            <a:gdLst>
              <a:gd name="connsiteX0" fmla="*/ 2028628 w 4120164"/>
              <a:gd name="connsiteY0" fmla="*/ 271 h 4126806"/>
              <a:gd name="connsiteX1" fmla="*/ 4105749 w 4120164"/>
              <a:gd name="connsiteY1" fmla="*/ 1821736 h 4126806"/>
              <a:gd name="connsiteX2" fmla="*/ 2301642 w 4120164"/>
              <a:gd name="connsiteY2" fmla="*/ 4112392 h 4126806"/>
              <a:gd name="connsiteX3" fmla="*/ 14215 w 4120164"/>
              <a:gd name="connsiteY3" fmla="*/ 2305056 h 4126806"/>
              <a:gd name="connsiteX4" fmla="*/ 1818322 w 4120164"/>
              <a:gd name="connsiteY4" fmla="*/ 14399 h 4126806"/>
              <a:gd name="connsiteX5" fmla="*/ 2028628 w 4120164"/>
              <a:gd name="connsiteY5" fmla="*/ 271 h 4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164" h="4126806">
                <a:moveTo>
                  <a:pt x="2028628" y="271"/>
                </a:moveTo>
                <a:cubicBezTo>
                  <a:pt x="3072118" y="-16637"/>
                  <a:pt x="3980613" y="761109"/>
                  <a:pt x="4105749" y="1821736"/>
                </a:cubicBezTo>
                <a:cubicBezTo>
                  <a:pt x="4239227" y="2953070"/>
                  <a:pt x="3430823" y="3978914"/>
                  <a:pt x="2301642" y="4112392"/>
                </a:cubicBezTo>
                <a:cubicBezTo>
                  <a:pt x="1172461" y="4245870"/>
                  <a:pt x="147693" y="3437466"/>
                  <a:pt x="14215" y="2305056"/>
                </a:cubicBezTo>
                <a:cubicBezTo>
                  <a:pt x="-118187" y="1173721"/>
                  <a:pt x="689141" y="147878"/>
                  <a:pt x="1818322" y="14399"/>
                </a:cubicBezTo>
                <a:cubicBezTo>
                  <a:pt x="1888896" y="6057"/>
                  <a:pt x="1959062" y="1398"/>
                  <a:pt x="2028628" y="271"/>
                </a:cubicBezTo>
                <a:close/>
              </a:path>
            </a:pathLst>
          </a:custGeom>
        </p:spPr>
      </p:sp>
      <p:sp>
        <p:nvSpPr>
          <p:cNvPr id="9" name="Freeform 18">
            <a:extLst>
              <a:ext uri="{FF2B5EF4-FFF2-40B4-BE49-F238E27FC236}">
                <a16:creationId xmlns:a16="http://schemas.microsoft.com/office/drawing/2014/main" id="{3D0F0503-E9B5-4057-A4CB-DE4F127B1D41}"/>
              </a:ext>
            </a:extLst>
          </p:cNvPr>
          <p:cNvSpPr/>
          <p:nvPr userDrawn="1"/>
        </p:nvSpPr>
        <p:spPr>
          <a:xfrm>
            <a:off x="276232" y="-1016000"/>
            <a:ext cx="4120701" cy="4126806"/>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gradFill>
            <a:gsLst>
              <a:gs pos="0">
                <a:schemeClr val="accent1">
                  <a:alpha val="80000"/>
                </a:schemeClr>
              </a:gs>
              <a:gs pos="100000">
                <a:schemeClr val="accent5">
                  <a:alpha val="80000"/>
                </a:schemeClr>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0" name="Freeform: Shape 9">
            <a:extLst>
              <a:ext uri="{FF2B5EF4-FFF2-40B4-BE49-F238E27FC236}">
                <a16:creationId xmlns:a16="http://schemas.microsoft.com/office/drawing/2014/main" id="{924655D3-883E-43B6-8B0F-4A39BA3891B1}"/>
              </a:ext>
            </a:extLst>
          </p:cNvPr>
          <p:cNvSpPr/>
          <p:nvPr userDrawn="1"/>
        </p:nvSpPr>
        <p:spPr>
          <a:xfrm>
            <a:off x="7345391" y="3231598"/>
            <a:ext cx="2752424" cy="275669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1" name="Freeform: Shape 10">
            <a:extLst>
              <a:ext uri="{FF2B5EF4-FFF2-40B4-BE49-F238E27FC236}">
                <a16:creationId xmlns:a16="http://schemas.microsoft.com/office/drawing/2014/main" id="{E49DC69E-E326-4FCB-8EC5-F5FBE5106CD9}"/>
              </a:ext>
            </a:extLst>
          </p:cNvPr>
          <p:cNvSpPr/>
          <p:nvPr userDrawn="1"/>
        </p:nvSpPr>
        <p:spPr>
          <a:xfrm>
            <a:off x="10624849" y="442915"/>
            <a:ext cx="1570327" cy="1572702"/>
          </a:xfrm>
          <a:custGeom>
            <a:avLst/>
            <a:gdLst>
              <a:gd name="connsiteX0" fmla="*/ 31842 w 2197112"/>
              <a:gd name="connsiteY0" fmla="*/ 1362951 h 2200722"/>
              <a:gd name="connsiteX1" fmla="*/ 835676 w 2197112"/>
              <a:gd name="connsiteY1" fmla="*/ 31837 h 2200722"/>
              <a:gd name="connsiteX2" fmla="*/ 2165271 w 2197112"/>
              <a:gd name="connsiteY2" fmla="*/ 837191 h 2200722"/>
              <a:gd name="connsiteX3" fmla="*/ 1361436 w 2197112"/>
              <a:gd name="connsiteY3" fmla="*/ 2168306 h 2200722"/>
              <a:gd name="connsiteX4" fmla="*/ 31842 w 2197112"/>
              <a:gd name="connsiteY4" fmla="*/ 1362951 h 2200722"/>
              <a:gd name="connsiteX5" fmla="*/ 31842 w 2197112"/>
              <a:gd name="connsiteY5" fmla="*/ 1362951 h 2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112" h="2200722">
                <a:moveTo>
                  <a:pt x="31842" y="1362951"/>
                </a:moveTo>
                <a:cubicBezTo>
                  <a:pt x="-112514" y="773371"/>
                  <a:pt x="247616" y="176193"/>
                  <a:pt x="835676" y="31837"/>
                </a:cubicBezTo>
                <a:cubicBezTo>
                  <a:pt x="1425257" y="-112519"/>
                  <a:pt x="2019396" y="247611"/>
                  <a:pt x="2165271" y="837191"/>
                </a:cubicBezTo>
                <a:cubicBezTo>
                  <a:pt x="2309627" y="1426772"/>
                  <a:pt x="1949497" y="2023949"/>
                  <a:pt x="1361436" y="2168306"/>
                </a:cubicBezTo>
                <a:cubicBezTo>
                  <a:pt x="771856" y="2314181"/>
                  <a:pt x="177717" y="1954051"/>
                  <a:pt x="31842" y="1362951"/>
                </a:cubicBezTo>
                <a:lnTo>
                  <a:pt x="31842" y="136295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2" name="Freeform 20">
            <a:extLst>
              <a:ext uri="{FF2B5EF4-FFF2-40B4-BE49-F238E27FC236}">
                <a16:creationId xmlns:a16="http://schemas.microsoft.com/office/drawing/2014/main" id="{78BC7455-AC4C-4091-86D1-080D9AF62E77}"/>
              </a:ext>
            </a:extLst>
          </p:cNvPr>
          <p:cNvSpPr/>
          <p:nvPr userDrawn="1"/>
        </p:nvSpPr>
        <p:spPr>
          <a:xfrm>
            <a:off x="10778830" y="597128"/>
            <a:ext cx="1262366" cy="1264276"/>
          </a:xfrm>
          <a:custGeom>
            <a:avLst/>
            <a:gdLst>
              <a:gd name="connsiteX0" fmla="*/ 31842 w 2197112"/>
              <a:gd name="connsiteY0" fmla="*/ 1362951 h 2200722"/>
              <a:gd name="connsiteX1" fmla="*/ 835676 w 2197112"/>
              <a:gd name="connsiteY1" fmla="*/ 31837 h 2200722"/>
              <a:gd name="connsiteX2" fmla="*/ 2165271 w 2197112"/>
              <a:gd name="connsiteY2" fmla="*/ 837191 h 2200722"/>
              <a:gd name="connsiteX3" fmla="*/ 1361436 w 2197112"/>
              <a:gd name="connsiteY3" fmla="*/ 2168306 h 2200722"/>
              <a:gd name="connsiteX4" fmla="*/ 31842 w 2197112"/>
              <a:gd name="connsiteY4" fmla="*/ 1362951 h 2200722"/>
              <a:gd name="connsiteX5" fmla="*/ 31842 w 2197112"/>
              <a:gd name="connsiteY5" fmla="*/ 1362951 h 2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112" h="2200722">
                <a:moveTo>
                  <a:pt x="31842" y="1362951"/>
                </a:moveTo>
                <a:cubicBezTo>
                  <a:pt x="-112514" y="773371"/>
                  <a:pt x="247616" y="176193"/>
                  <a:pt x="835676" y="31837"/>
                </a:cubicBezTo>
                <a:cubicBezTo>
                  <a:pt x="1425257" y="-112519"/>
                  <a:pt x="2019396" y="247611"/>
                  <a:pt x="2165271" y="837191"/>
                </a:cubicBezTo>
                <a:cubicBezTo>
                  <a:pt x="2309627" y="1426772"/>
                  <a:pt x="1949497" y="2023949"/>
                  <a:pt x="1361436" y="2168306"/>
                </a:cubicBezTo>
                <a:cubicBezTo>
                  <a:pt x="771856" y="2314181"/>
                  <a:pt x="177717" y="1954051"/>
                  <a:pt x="31842" y="1362951"/>
                </a:cubicBezTo>
                <a:lnTo>
                  <a:pt x="31842" y="1362951"/>
                </a:lnTo>
                <a:close/>
              </a:path>
            </a:pathLst>
          </a:custGeom>
          <a:gradFill>
            <a:gsLst>
              <a:gs pos="0">
                <a:schemeClr val="accent1"/>
              </a:gs>
              <a:gs pos="100000">
                <a:schemeClr val="accent5"/>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3" name="PpSubtitle">
            <a:extLst>
              <a:ext uri="{FF2B5EF4-FFF2-40B4-BE49-F238E27FC236}">
                <a16:creationId xmlns:a16="http://schemas.microsoft.com/office/drawing/2014/main" id="{DD862C07-9EDB-423D-A80C-D8EBA8954598}"/>
              </a:ext>
            </a:extLst>
          </p:cNvPr>
          <p:cNvSpPr txBox="1"/>
          <p:nvPr userDrawn="1"/>
        </p:nvSpPr>
        <p:spPr>
          <a:xfrm>
            <a:off x="805384" y="5785772"/>
            <a:ext cx="4734092" cy="215444"/>
          </a:xfrm>
          <a:prstGeom prst="rect">
            <a:avLst/>
          </a:prstGeom>
          <a:noFill/>
        </p:spPr>
        <p:txBody>
          <a:bodyPr wrap="none" lIns="0" tIns="0" rIns="0" bIns="0" rtlCol="0" anchor="t" anchorCtr="0">
            <a:spAutoFit/>
          </a:bodyPr>
          <a:lstStyle/>
          <a:p>
            <a:pPr algn="ctr"/>
            <a:r>
              <a:rPr lang="en-US" sz="1400" spc="600">
                <a:solidFill>
                  <a:schemeClr val="tx1">
                    <a:lumMod val="65000"/>
                    <a:lumOff val="35000"/>
                  </a:schemeClr>
                </a:solidFill>
                <a:latin typeface="+mj-lt"/>
              </a:rPr>
              <a:t>SEE YOU IN THE NEXT PROJECTS</a:t>
            </a:r>
            <a:endParaRPr lang="en-ID" sz="1400" spc="600">
              <a:solidFill>
                <a:schemeClr val="tx1">
                  <a:lumMod val="65000"/>
                  <a:lumOff val="35000"/>
                </a:schemeClr>
              </a:solidFill>
              <a:latin typeface="+mj-lt"/>
            </a:endParaRPr>
          </a:p>
        </p:txBody>
      </p:sp>
      <p:sp>
        <p:nvSpPr>
          <p:cNvPr id="14" name="Freeform: Shape 13">
            <a:extLst>
              <a:ext uri="{FF2B5EF4-FFF2-40B4-BE49-F238E27FC236}">
                <a16:creationId xmlns:a16="http://schemas.microsoft.com/office/drawing/2014/main" id="{847E625A-B892-4E9E-A0A0-2906DC78353A}"/>
              </a:ext>
            </a:extLst>
          </p:cNvPr>
          <p:cNvSpPr/>
          <p:nvPr userDrawn="1"/>
        </p:nvSpPr>
        <p:spPr>
          <a:xfrm>
            <a:off x="5569892" y="800991"/>
            <a:ext cx="1308054" cy="131008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sz="1799"/>
          </a:p>
        </p:txBody>
      </p:sp>
      <p:sp>
        <p:nvSpPr>
          <p:cNvPr id="15" name="Freeform: Shape 14">
            <a:extLst>
              <a:ext uri="{FF2B5EF4-FFF2-40B4-BE49-F238E27FC236}">
                <a16:creationId xmlns:a16="http://schemas.microsoft.com/office/drawing/2014/main" id="{08EA1D26-B8D3-4E4D-9785-385C0011D580}"/>
              </a:ext>
            </a:extLst>
          </p:cNvPr>
          <p:cNvSpPr/>
          <p:nvPr userDrawn="1"/>
        </p:nvSpPr>
        <p:spPr>
          <a:xfrm>
            <a:off x="10905458" y="3702089"/>
            <a:ext cx="514777" cy="51557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sz="1799"/>
          </a:p>
        </p:txBody>
      </p:sp>
      <p:sp>
        <p:nvSpPr>
          <p:cNvPr id="16" name="Freeform: Shape 15">
            <a:extLst>
              <a:ext uri="{FF2B5EF4-FFF2-40B4-BE49-F238E27FC236}">
                <a16:creationId xmlns:a16="http://schemas.microsoft.com/office/drawing/2014/main" id="{7815DF7C-423E-4501-9C1D-899142207250}"/>
              </a:ext>
            </a:extLst>
          </p:cNvPr>
          <p:cNvSpPr/>
          <p:nvPr userDrawn="1"/>
        </p:nvSpPr>
        <p:spPr>
          <a:xfrm>
            <a:off x="5549982" y="2277176"/>
            <a:ext cx="446287" cy="44697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7" name="Freeform: Shape 16">
            <a:extLst>
              <a:ext uri="{FF2B5EF4-FFF2-40B4-BE49-F238E27FC236}">
                <a16:creationId xmlns:a16="http://schemas.microsoft.com/office/drawing/2014/main" id="{E3D1E9B3-4AC6-44DC-9C15-FA7B7C59592A}"/>
              </a:ext>
            </a:extLst>
          </p:cNvPr>
          <p:cNvSpPr/>
          <p:nvPr userDrawn="1"/>
        </p:nvSpPr>
        <p:spPr>
          <a:xfrm>
            <a:off x="11420235" y="4450130"/>
            <a:ext cx="115291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8" name="Freeform: Shape 17">
            <a:extLst>
              <a:ext uri="{FF2B5EF4-FFF2-40B4-BE49-F238E27FC236}">
                <a16:creationId xmlns:a16="http://schemas.microsoft.com/office/drawing/2014/main" id="{00E0EB0D-E128-4279-BBAD-B8DFD9E90035}"/>
              </a:ext>
            </a:extLst>
          </p:cNvPr>
          <p:cNvSpPr/>
          <p:nvPr userDrawn="1"/>
        </p:nvSpPr>
        <p:spPr>
          <a:xfrm>
            <a:off x="-485471" y="3565998"/>
            <a:ext cx="882758" cy="88412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9" name="Freeform: Shape 18">
            <a:extLst>
              <a:ext uri="{FF2B5EF4-FFF2-40B4-BE49-F238E27FC236}">
                <a16:creationId xmlns:a16="http://schemas.microsoft.com/office/drawing/2014/main" id="{5C482ECB-FB04-4116-A8AE-4C955AADA015}"/>
              </a:ext>
            </a:extLst>
          </p:cNvPr>
          <p:cNvSpPr/>
          <p:nvPr userDrawn="1"/>
        </p:nvSpPr>
        <p:spPr>
          <a:xfrm>
            <a:off x="8721603" y="-577353"/>
            <a:ext cx="115291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0" name="Freeform 34">
            <a:extLst>
              <a:ext uri="{FF2B5EF4-FFF2-40B4-BE49-F238E27FC236}">
                <a16:creationId xmlns:a16="http://schemas.microsoft.com/office/drawing/2014/main" id="{2C03487A-3117-4AAE-A1B3-9665709BC22A}"/>
              </a:ext>
            </a:extLst>
          </p:cNvPr>
          <p:cNvSpPr>
            <a:spLocks/>
          </p:cNvSpPr>
          <p:nvPr userDrawn="1"/>
        </p:nvSpPr>
        <p:spPr bwMode="auto">
          <a:xfrm>
            <a:off x="8309662" y="4162374"/>
            <a:ext cx="823881" cy="895155"/>
          </a:xfrm>
          <a:custGeom>
            <a:avLst/>
            <a:gdLst>
              <a:gd name="connsiteX0" fmla="*/ 893763 w 1331913"/>
              <a:gd name="connsiteY0" fmla="*/ 1308100 h 1447320"/>
              <a:gd name="connsiteX1" fmla="*/ 1130563 w 1331913"/>
              <a:gd name="connsiteY1" fmla="*/ 1308100 h 1447320"/>
              <a:gd name="connsiteX2" fmla="*/ 1125415 w 1331913"/>
              <a:gd name="connsiteY2" fmla="*/ 1422066 h 1447320"/>
              <a:gd name="connsiteX3" fmla="*/ 1007015 w 1331913"/>
              <a:gd name="connsiteY3" fmla="*/ 1422066 h 1447320"/>
              <a:gd name="connsiteX4" fmla="*/ 893763 w 1331913"/>
              <a:gd name="connsiteY4" fmla="*/ 1308100 h 1447320"/>
              <a:gd name="connsiteX5" fmla="*/ 187233 w 1331913"/>
              <a:gd name="connsiteY5" fmla="*/ 1308100 h 1447320"/>
              <a:gd name="connsiteX6" fmla="*/ 425450 w 1331913"/>
              <a:gd name="connsiteY6" fmla="*/ 1308100 h 1447320"/>
              <a:gd name="connsiteX7" fmla="*/ 311520 w 1331913"/>
              <a:gd name="connsiteY7" fmla="*/ 1422066 h 1447320"/>
              <a:gd name="connsiteX8" fmla="*/ 192411 w 1331913"/>
              <a:gd name="connsiteY8" fmla="*/ 1422066 h 1447320"/>
              <a:gd name="connsiteX9" fmla="*/ 187233 w 1331913"/>
              <a:gd name="connsiteY9" fmla="*/ 1308100 h 1447320"/>
              <a:gd name="connsiteX10" fmla="*/ 298743 w 1331913"/>
              <a:gd name="connsiteY10" fmla="*/ 712788 h 1447320"/>
              <a:gd name="connsiteX11" fmla="*/ 384175 w 1331913"/>
              <a:gd name="connsiteY11" fmla="*/ 798193 h 1447320"/>
              <a:gd name="connsiteX12" fmla="*/ 384175 w 1331913"/>
              <a:gd name="connsiteY12" fmla="*/ 935358 h 1447320"/>
              <a:gd name="connsiteX13" fmla="*/ 298743 w 1331913"/>
              <a:gd name="connsiteY13" fmla="*/ 1020763 h 1447320"/>
              <a:gd name="connsiteX14" fmla="*/ 215900 w 1331913"/>
              <a:gd name="connsiteY14" fmla="*/ 935358 h 1447320"/>
              <a:gd name="connsiteX15" fmla="*/ 215900 w 1331913"/>
              <a:gd name="connsiteY15" fmla="*/ 798193 h 1447320"/>
              <a:gd name="connsiteX16" fmla="*/ 298743 w 1331913"/>
              <a:gd name="connsiteY16" fmla="*/ 712788 h 1447320"/>
              <a:gd name="connsiteX17" fmla="*/ 525170 w 1331913"/>
              <a:gd name="connsiteY17" fmla="*/ 520700 h 1447320"/>
              <a:gd name="connsiteX18" fmla="*/ 608013 w 1331913"/>
              <a:gd name="connsiteY18" fmla="*/ 603612 h 1447320"/>
              <a:gd name="connsiteX19" fmla="*/ 608013 w 1331913"/>
              <a:gd name="connsiteY19" fmla="*/ 935260 h 1447320"/>
              <a:gd name="connsiteX20" fmla="*/ 525170 w 1331913"/>
              <a:gd name="connsiteY20" fmla="*/ 1020763 h 1447320"/>
              <a:gd name="connsiteX21" fmla="*/ 439738 w 1331913"/>
              <a:gd name="connsiteY21" fmla="*/ 935260 h 1447320"/>
              <a:gd name="connsiteX22" fmla="*/ 439738 w 1331913"/>
              <a:gd name="connsiteY22" fmla="*/ 603612 h 1447320"/>
              <a:gd name="connsiteX23" fmla="*/ 525170 w 1331913"/>
              <a:gd name="connsiteY23" fmla="*/ 520700 h 1447320"/>
              <a:gd name="connsiteX24" fmla="*/ 1020470 w 1331913"/>
              <a:gd name="connsiteY24" fmla="*/ 425450 h 1447320"/>
              <a:gd name="connsiteX25" fmla="*/ 1103313 w 1331913"/>
              <a:gd name="connsiteY25" fmla="*/ 508276 h 1447320"/>
              <a:gd name="connsiteX26" fmla="*/ 1103313 w 1331913"/>
              <a:gd name="connsiteY26" fmla="*/ 935349 h 1447320"/>
              <a:gd name="connsiteX27" fmla="*/ 1020470 w 1331913"/>
              <a:gd name="connsiteY27" fmla="*/ 1020763 h 1447320"/>
              <a:gd name="connsiteX28" fmla="*/ 935038 w 1331913"/>
              <a:gd name="connsiteY28" fmla="*/ 935349 h 1447320"/>
              <a:gd name="connsiteX29" fmla="*/ 935038 w 1331913"/>
              <a:gd name="connsiteY29" fmla="*/ 508276 h 1447320"/>
              <a:gd name="connsiteX30" fmla="*/ 1020470 w 1331913"/>
              <a:gd name="connsiteY30" fmla="*/ 425450 h 1447320"/>
              <a:gd name="connsiteX31" fmla="*/ 780757 w 1331913"/>
              <a:gd name="connsiteY31" fmla="*/ 336550 h 1447320"/>
              <a:gd name="connsiteX32" fmla="*/ 863600 w 1331913"/>
              <a:gd name="connsiteY32" fmla="*/ 422077 h 1447320"/>
              <a:gd name="connsiteX33" fmla="*/ 863600 w 1331913"/>
              <a:gd name="connsiteY33" fmla="*/ 935236 h 1447320"/>
              <a:gd name="connsiteX34" fmla="*/ 780757 w 1331913"/>
              <a:gd name="connsiteY34" fmla="*/ 1020763 h 1447320"/>
              <a:gd name="connsiteX35" fmla="*/ 695325 w 1331913"/>
              <a:gd name="connsiteY35" fmla="*/ 935236 h 1447320"/>
              <a:gd name="connsiteX36" fmla="*/ 695325 w 1331913"/>
              <a:gd name="connsiteY36" fmla="*/ 422077 h 1447320"/>
              <a:gd name="connsiteX37" fmla="*/ 780757 w 1331913"/>
              <a:gd name="connsiteY37" fmla="*/ 336550 h 1447320"/>
              <a:gd name="connsiteX38" fmla="*/ 134038 w 1331913"/>
              <a:gd name="connsiteY38" fmla="*/ 136525 h 1447320"/>
              <a:gd name="connsiteX39" fmla="*/ 61913 w 1331913"/>
              <a:gd name="connsiteY39" fmla="*/ 211749 h 1447320"/>
              <a:gd name="connsiteX40" fmla="*/ 61913 w 1331913"/>
              <a:gd name="connsiteY40" fmla="*/ 1145564 h 1447320"/>
              <a:gd name="connsiteX41" fmla="*/ 136614 w 1331913"/>
              <a:gd name="connsiteY41" fmla="*/ 1220788 h 1447320"/>
              <a:gd name="connsiteX42" fmla="*/ 270560 w 1331913"/>
              <a:gd name="connsiteY42" fmla="*/ 1220788 h 1447320"/>
              <a:gd name="connsiteX43" fmla="*/ 608000 w 1331913"/>
              <a:gd name="connsiteY43" fmla="*/ 1220788 h 1447320"/>
              <a:gd name="connsiteX44" fmla="*/ 780584 w 1331913"/>
              <a:gd name="connsiteY44" fmla="*/ 1220788 h 1447320"/>
              <a:gd name="connsiteX45" fmla="*/ 790887 w 1331913"/>
              <a:gd name="connsiteY45" fmla="*/ 1220788 h 1447320"/>
              <a:gd name="connsiteX46" fmla="*/ 1195300 w 1331913"/>
              <a:gd name="connsiteY46" fmla="*/ 1220788 h 1447320"/>
              <a:gd name="connsiteX47" fmla="*/ 1270001 w 1331913"/>
              <a:gd name="connsiteY47" fmla="*/ 1145564 h 1447320"/>
              <a:gd name="connsiteX48" fmla="*/ 1270001 w 1331913"/>
              <a:gd name="connsiteY48" fmla="*/ 211749 h 1447320"/>
              <a:gd name="connsiteX49" fmla="*/ 1195300 w 1331913"/>
              <a:gd name="connsiteY49" fmla="*/ 136525 h 1447320"/>
              <a:gd name="connsiteX50" fmla="*/ 1061355 w 1331913"/>
              <a:gd name="connsiteY50" fmla="*/ 136525 h 1447320"/>
              <a:gd name="connsiteX51" fmla="*/ 711035 w 1331913"/>
              <a:gd name="connsiteY51" fmla="*/ 136525 h 1447320"/>
              <a:gd name="connsiteX52" fmla="*/ 134038 w 1331913"/>
              <a:gd name="connsiteY52" fmla="*/ 136525 h 1447320"/>
              <a:gd name="connsiteX53" fmla="*/ 494637 w 1331913"/>
              <a:gd name="connsiteY53" fmla="*/ 0 h 1447320"/>
              <a:gd name="connsiteX54" fmla="*/ 824395 w 1331913"/>
              <a:gd name="connsiteY54" fmla="*/ 0 h 1447320"/>
              <a:gd name="connsiteX55" fmla="*/ 906834 w 1331913"/>
              <a:gd name="connsiteY55" fmla="*/ 72524 h 1447320"/>
              <a:gd name="connsiteX56" fmla="*/ 906834 w 1331913"/>
              <a:gd name="connsiteY56" fmla="*/ 77704 h 1447320"/>
              <a:gd name="connsiteX57" fmla="*/ 1195373 w 1331913"/>
              <a:gd name="connsiteY57" fmla="*/ 77704 h 1447320"/>
              <a:gd name="connsiteX58" fmla="*/ 1331913 w 1331913"/>
              <a:gd name="connsiteY58" fmla="*/ 212391 h 1447320"/>
              <a:gd name="connsiteX59" fmla="*/ 1331913 w 1331913"/>
              <a:gd name="connsiteY59" fmla="*/ 1144838 h 1447320"/>
              <a:gd name="connsiteX60" fmla="*/ 1329337 w 1331913"/>
              <a:gd name="connsiteY60" fmla="*/ 1150018 h 1447320"/>
              <a:gd name="connsiteX61" fmla="*/ 1197949 w 1331913"/>
              <a:gd name="connsiteY61" fmla="*/ 1279525 h 1447320"/>
              <a:gd name="connsiteX62" fmla="*/ 136541 w 1331913"/>
              <a:gd name="connsiteY62" fmla="*/ 1279525 h 1447320"/>
              <a:gd name="connsiteX63" fmla="*/ 0 w 1331913"/>
              <a:gd name="connsiteY63" fmla="*/ 1144838 h 1447320"/>
              <a:gd name="connsiteX64" fmla="*/ 0 w 1331913"/>
              <a:gd name="connsiteY64" fmla="*/ 212391 h 1447320"/>
              <a:gd name="connsiteX65" fmla="*/ 0 w 1331913"/>
              <a:gd name="connsiteY65" fmla="*/ 207211 h 1447320"/>
              <a:gd name="connsiteX66" fmla="*/ 133964 w 1331913"/>
              <a:gd name="connsiteY66" fmla="*/ 77704 h 1447320"/>
              <a:gd name="connsiteX67" fmla="*/ 136541 w 1331913"/>
              <a:gd name="connsiteY67" fmla="*/ 77704 h 1447320"/>
              <a:gd name="connsiteX68" fmla="*/ 412198 w 1331913"/>
              <a:gd name="connsiteY68" fmla="*/ 77704 h 1447320"/>
              <a:gd name="connsiteX69" fmla="*/ 412198 w 1331913"/>
              <a:gd name="connsiteY69" fmla="*/ 72524 h 1447320"/>
              <a:gd name="connsiteX70" fmla="*/ 494637 w 1331913"/>
              <a:gd name="connsiteY70" fmla="*/ 0 h 144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31913" h="1447320">
                <a:moveTo>
                  <a:pt x="893763" y="1308100"/>
                </a:moveTo>
                <a:lnTo>
                  <a:pt x="1130563" y="1308100"/>
                </a:lnTo>
                <a:cubicBezTo>
                  <a:pt x="1158876" y="1341772"/>
                  <a:pt x="1156302" y="1390985"/>
                  <a:pt x="1125415" y="1422066"/>
                </a:cubicBezTo>
                <a:cubicBezTo>
                  <a:pt x="1091954" y="1455738"/>
                  <a:pt x="1040476" y="1455738"/>
                  <a:pt x="1007015" y="1422066"/>
                </a:cubicBezTo>
                <a:cubicBezTo>
                  <a:pt x="1007015" y="1422066"/>
                  <a:pt x="1007015" y="1422066"/>
                  <a:pt x="893763" y="1308100"/>
                </a:cubicBezTo>
                <a:close/>
                <a:moveTo>
                  <a:pt x="187233" y="1308100"/>
                </a:moveTo>
                <a:cubicBezTo>
                  <a:pt x="187233" y="1308100"/>
                  <a:pt x="187233" y="1308100"/>
                  <a:pt x="425450" y="1308100"/>
                </a:cubicBezTo>
                <a:cubicBezTo>
                  <a:pt x="425450" y="1308100"/>
                  <a:pt x="425450" y="1308100"/>
                  <a:pt x="311520" y="1422066"/>
                </a:cubicBezTo>
                <a:cubicBezTo>
                  <a:pt x="277859" y="1455738"/>
                  <a:pt x="226073" y="1455738"/>
                  <a:pt x="192411" y="1422066"/>
                </a:cubicBezTo>
                <a:cubicBezTo>
                  <a:pt x="161340" y="1390985"/>
                  <a:pt x="158750" y="1341772"/>
                  <a:pt x="187233" y="1308100"/>
                </a:cubicBezTo>
                <a:close/>
                <a:moveTo>
                  <a:pt x="298743" y="712788"/>
                </a:moveTo>
                <a:cubicBezTo>
                  <a:pt x="345343" y="712788"/>
                  <a:pt x="384175" y="751608"/>
                  <a:pt x="384175" y="798193"/>
                </a:cubicBezTo>
                <a:cubicBezTo>
                  <a:pt x="384175" y="798193"/>
                  <a:pt x="384175" y="798193"/>
                  <a:pt x="384175" y="935358"/>
                </a:cubicBezTo>
                <a:cubicBezTo>
                  <a:pt x="384175" y="981943"/>
                  <a:pt x="345343" y="1020763"/>
                  <a:pt x="298743" y="1020763"/>
                </a:cubicBezTo>
                <a:cubicBezTo>
                  <a:pt x="252144" y="1020763"/>
                  <a:pt x="215900" y="981943"/>
                  <a:pt x="215900" y="935358"/>
                </a:cubicBezTo>
                <a:cubicBezTo>
                  <a:pt x="215900" y="935358"/>
                  <a:pt x="215900" y="935358"/>
                  <a:pt x="215900" y="798193"/>
                </a:cubicBezTo>
                <a:cubicBezTo>
                  <a:pt x="215900" y="751608"/>
                  <a:pt x="252144" y="712788"/>
                  <a:pt x="298743" y="712788"/>
                </a:cubicBezTo>
                <a:close/>
                <a:moveTo>
                  <a:pt x="525170" y="520700"/>
                </a:moveTo>
                <a:cubicBezTo>
                  <a:pt x="571769" y="520700"/>
                  <a:pt x="608013" y="556974"/>
                  <a:pt x="608013" y="603612"/>
                </a:cubicBezTo>
                <a:cubicBezTo>
                  <a:pt x="608013" y="603612"/>
                  <a:pt x="608013" y="603612"/>
                  <a:pt x="608013" y="935260"/>
                </a:cubicBezTo>
                <a:cubicBezTo>
                  <a:pt x="608013" y="981898"/>
                  <a:pt x="571769" y="1020763"/>
                  <a:pt x="525170" y="1020763"/>
                </a:cubicBezTo>
                <a:cubicBezTo>
                  <a:pt x="478571" y="1020763"/>
                  <a:pt x="439738" y="981898"/>
                  <a:pt x="439738" y="935260"/>
                </a:cubicBezTo>
                <a:cubicBezTo>
                  <a:pt x="439738" y="935260"/>
                  <a:pt x="439738" y="935260"/>
                  <a:pt x="439738" y="603612"/>
                </a:cubicBezTo>
                <a:cubicBezTo>
                  <a:pt x="439738" y="556974"/>
                  <a:pt x="478571" y="520700"/>
                  <a:pt x="525170" y="520700"/>
                </a:cubicBezTo>
                <a:close/>
                <a:moveTo>
                  <a:pt x="1020470" y="425450"/>
                </a:moveTo>
                <a:cubicBezTo>
                  <a:pt x="1067069" y="425450"/>
                  <a:pt x="1103313" y="461687"/>
                  <a:pt x="1103313" y="508276"/>
                </a:cubicBezTo>
                <a:cubicBezTo>
                  <a:pt x="1103313" y="508276"/>
                  <a:pt x="1103313" y="508276"/>
                  <a:pt x="1103313" y="935349"/>
                </a:cubicBezTo>
                <a:cubicBezTo>
                  <a:pt x="1103313" y="981938"/>
                  <a:pt x="1067069" y="1020763"/>
                  <a:pt x="1020470" y="1020763"/>
                </a:cubicBezTo>
                <a:cubicBezTo>
                  <a:pt x="973871" y="1020763"/>
                  <a:pt x="935038" y="981938"/>
                  <a:pt x="935038" y="935349"/>
                </a:cubicBezTo>
                <a:cubicBezTo>
                  <a:pt x="935038" y="935349"/>
                  <a:pt x="935038" y="935349"/>
                  <a:pt x="935038" y="508276"/>
                </a:cubicBezTo>
                <a:cubicBezTo>
                  <a:pt x="935038" y="461687"/>
                  <a:pt x="973871" y="425450"/>
                  <a:pt x="1020470" y="425450"/>
                </a:cubicBezTo>
                <a:close/>
                <a:moveTo>
                  <a:pt x="780757" y="336550"/>
                </a:moveTo>
                <a:cubicBezTo>
                  <a:pt x="827356" y="336550"/>
                  <a:pt x="863600" y="375426"/>
                  <a:pt x="863600" y="422077"/>
                </a:cubicBezTo>
                <a:cubicBezTo>
                  <a:pt x="863600" y="422077"/>
                  <a:pt x="863600" y="422077"/>
                  <a:pt x="863600" y="935236"/>
                </a:cubicBezTo>
                <a:cubicBezTo>
                  <a:pt x="863600" y="981887"/>
                  <a:pt x="827356" y="1020763"/>
                  <a:pt x="780757" y="1020763"/>
                </a:cubicBezTo>
                <a:cubicBezTo>
                  <a:pt x="731569" y="1020763"/>
                  <a:pt x="695325" y="981887"/>
                  <a:pt x="695325" y="935236"/>
                </a:cubicBezTo>
                <a:cubicBezTo>
                  <a:pt x="695325" y="935236"/>
                  <a:pt x="695325" y="935236"/>
                  <a:pt x="695325" y="422077"/>
                </a:cubicBezTo>
                <a:cubicBezTo>
                  <a:pt x="695325" y="375426"/>
                  <a:pt x="731569" y="336550"/>
                  <a:pt x="780757" y="336550"/>
                </a:cubicBezTo>
                <a:close/>
                <a:moveTo>
                  <a:pt x="134038" y="136525"/>
                </a:moveTo>
                <a:cubicBezTo>
                  <a:pt x="95400" y="136525"/>
                  <a:pt x="61913" y="170246"/>
                  <a:pt x="61913" y="211749"/>
                </a:cubicBezTo>
                <a:cubicBezTo>
                  <a:pt x="61913" y="1145564"/>
                  <a:pt x="61913" y="1145564"/>
                  <a:pt x="61913" y="1145564"/>
                </a:cubicBezTo>
                <a:cubicBezTo>
                  <a:pt x="61913" y="1187067"/>
                  <a:pt x="95400" y="1220788"/>
                  <a:pt x="136614" y="1220788"/>
                </a:cubicBezTo>
                <a:cubicBezTo>
                  <a:pt x="152069" y="1220788"/>
                  <a:pt x="201011" y="1220788"/>
                  <a:pt x="270560" y="1220788"/>
                </a:cubicBezTo>
                <a:cubicBezTo>
                  <a:pt x="270560" y="1220788"/>
                  <a:pt x="270560" y="1220788"/>
                  <a:pt x="608000" y="1220788"/>
                </a:cubicBezTo>
                <a:cubicBezTo>
                  <a:pt x="664669" y="1220788"/>
                  <a:pt x="723915" y="1220788"/>
                  <a:pt x="780584" y="1220788"/>
                </a:cubicBezTo>
                <a:cubicBezTo>
                  <a:pt x="780584" y="1220788"/>
                  <a:pt x="780584" y="1220788"/>
                  <a:pt x="790887" y="1220788"/>
                </a:cubicBezTo>
                <a:cubicBezTo>
                  <a:pt x="1002109" y="1220788"/>
                  <a:pt x="1184997" y="1220788"/>
                  <a:pt x="1195300" y="1220788"/>
                </a:cubicBezTo>
                <a:cubicBezTo>
                  <a:pt x="1236514" y="1220788"/>
                  <a:pt x="1270001" y="1187067"/>
                  <a:pt x="1270001" y="1145564"/>
                </a:cubicBezTo>
                <a:cubicBezTo>
                  <a:pt x="1270001" y="211749"/>
                  <a:pt x="1270001" y="211749"/>
                  <a:pt x="1270001" y="211749"/>
                </a:cubicBezTo>
                <a:cubicBezTo>
                  <a:pt x="1270001" y="170246"/>
                  <a:pt x="1236514" y="136525"/>
                  <a:pt x="1195300" y="136525"/>
                </a:cubicBezTo>
                <a:cubicBezTo>
                  <a:pt x="1179845" y="136525"/>
                  <a:pt x="1130904" y="136525"/>
                  <a:pt x="1061355" y="136525"/>
                </a:cubicBezTo>
                <a:cubicBezTo>
                  <a:pt x="1061355" y="136525"/>
                  <a:pt x="1061355" y="136525"/>
                  <a:pt x="711035" y="136525"/>
                </a:cubicBezTo>
                <a:cubicBezTo>
                  <a:pt x="437992" y="136525"/>
                  <a:pt x="149493" y="136525"/>
                  <a:pt x="134038" y="136525"/>
                </a:cubicBezTo>
                <a:close/>
                <a:moveTo>
                  <a:pt x="494637" y="0"/>
                </a:moveTo>
                <a:cubicBezTo>
                  <a:pt x="494637" y="0"/>
                  <a:pt x="494637" y="0"/>
                  <a:pt x="824395" y="0"/>
                </a:cubicBezTo>
                <a:cubicBezTo>
                  <a:pt x="868191" y="0"/>
                  <a:pt x="904258" y="31082"/>
                  <a:pt x="906834" y="72524"/>
                </a:cubicBezTo>
                <a:cubicBezTo>
                  <a:pt x="906834" y="72524"/>
                  <a:pt x="906834" y="72524"/>
                  <a:pt x="906834" y="77704"/>
                </a:cubicBezTo>
                <a:cubicBezTo>
                  <a:pt x="1071713" y="77704"/>
                  <a:pt x="1195373" y="77704"/>
                  <a:pt x="1195373" y="77704"/>
                </a:cubicBezTo>
                <a:cubicBezTo>
                  <a:pt x="1270083" y="77704"/>
                  <a:pt x="1331913" y="137277"/>
                  <a:pt x="1331913" y="212391"/>
                </a:cubicBezTo>
                <a:cubicBezTo>
                  <a:pt x="1331913" y="235702"/>
                  <a:pt x="1331913" y="1142248"/>
                  <a:pt x="1331913" y="1144838"/>
                </a:cubicBezTo>
                <a:cubicBezTo>
                  <a:pt x="1331913" y="1147428"/>
                  <a:pt x="1329337" y="1147428"/>
                  <a:pt x="1329337" y="1150018"/>
                </a:cubicBezTo>
                <a:cubicBezTo>
                  <a:pt x="1326760" y="1222542"/>
                  <a:pt x="1270083" y="1279525"/>
                  <a:pt x="1197949" y="1279525"/>
                </a:cubicBezTo>
                <a:cubicBezTo>
                  <a:pt x="1197949" y="1279525"/>
                  <a:pt x="136541" y="1279525"/>
                  <a:pt x="136541" y="1279525"/>
                </a:cubicBezTo>
                <a:cubicBezTo>
                  <a:pt x="61830" y="1279525"/>
                  <a:pt x="0" y="1219952"/>
                  <a:pt x="0" y="1144838"/>
                </a:cubicBezTo>
                <a:cubicBezTo>
                  <a:pt x="0" y="1121527"/>
                  <a:pt x="0" y="212391"/>
                  <a:pt x="0" y="212391"/>
                </a:cubicBezTo>
                <a:cubicBezTo>
                  <a:pt x="0" y="209801"/>
                  <a:pt x="0" y="209801"/>
                  <a:pt x="0" y="207211"/>
                </a:cubicBezTo>
                <a:cubicBezTo>
                  <a:pt x="2576" y="134687"/>
                  <a:pt x="61830" y="77704"/>
                  <a:pt x="133964" y="77704"/>
                </a:cubicBezTo>
                <a:cubicBezTo>
                  <a:pt x="133964" y="77704"/>
                  <a:pt x="133964" y="77704"/>
                  <a:pt x="136541" y="77704"/>
                </a:cubicBezTo>
                <a:cubicBezTo>
                  <a:pt x="141693" y="77704"/>
                  <a:pt x="257624" y="77704"/>
                  <a:pt x="412198" y="77704"/>
                </a:cubicBezTo>
                <a:cubicBezTo>
                  <a:pt x="412198" y="77704"/>
                  <a:pt x="412198" y="77704"/>
                  <a:pt x="412198" y="72524"/>
                </a:cubicBezTo>
                <a:cubicBezTo>
                  <a:pt x="414774" y="31082"/>
                  <a:pt x="450841" y="0"/>
                  <a:pt x="494637" y="0"/>
                </a:cubicBezTo>
                <a:close/>
              </a:path>
            </a:pathLst>
          </a:custGeom>
          <a:gradFill>
            <a:gsLst>
              <a:gs pos="0">
                <a:schemeClr val="accent1"/>
              </a:gs>
              <a:gs pos="100000">
                <a:schemeClr val="accent5"/>
              </a:gs>
            </a:gsLst>
            <a:lin ang="3600000" scaled="0"/>
          </a:gradFill>
          <a:ln>
            <a:noFill/>
          </a:ln>
          <a:effectLst/>
        </p:spPr>
        <p:txBody>
          <a:bodyPr vert="horz" wrap="square" lIns="91440" tIns="45720" rIns="91440" bIns="45720" numCol="1" anchor="t" anchorCtr="0" compatLnSpc="1">
            <a:prstTxWarp prst="textNoShape">
              <a:avLst/>
            </a:prstTxWarp>
            <a:noAutofit/>
          </a:bodyPr>
          <a:lstStyle/>
          <a:p>
            <a:endParaRPr lang="en-US" sz="1799"/>
          </a:p>
        </p:txBody>
      </p:sp>
      <p:sp>
        <p:nvSpPr>
          <p:cNvPr id="21" name="PpSubtitle">
            <a:extLst>
              <a:ext uri="{FF2B5EF4-FFF2-40B4-BE49-F238E27FC236}">
                <a16:creationId xmlns:a16="http://schemas.microsoft.com/office/drawing/2014/main" id="{C40730F3-3900-49C5-970C-FF1B1C5271D2}"/>
              </a:ext>
            </a:extLst>
          </p:cNvPr>
          <p:cNvSpPr txBox="1"/>
          <p:nvPr userDrawn="1"/>
        </p:nvSpPr>
        <p:spPr>
          <a:xfrm>
            <a:off x="11066928" y="1090771"/>
            <a:ext cx="686174" cy="276999"/>
          </a:xfrm>
          <a:prstGeom prst="rect">
            <a:avLst/>
          </a:prstGeom>
          <a:noFill/>
        </p:spPr>
        <p:txBody>
          <a:bodyPr wrap="none" lIns="0" tIns="0" rIns="0" bIns="0" rtlCol="0" anchor="t" anchorCtr="0">
            <a:spAutoFit/>
          </a:bodyPr>
          <a:lstStyle/>
          <a:p>
            <a:pPr algn="ctr"/>
            <a:r>
              <a:rPr lang="en-US" sz="1800" b="1" spc="300">
                <a:solidFill>
                  <a:schemeClr val="bg1"/>
                </a:solidFill>
              </a:rPr>
              <a:t>2020</a:t>
            </a:r>
            <a:endParaRPr lang="en-ID" sz="1800" b="1" spc="300">
              <a:solidFill>
                <a:schemeClr val="bg1"/>
              </a:solidFill>
            </a:endParaRPr>
          </a:p>
        </p:txBody>
      </p:sp>
      <p:sp>
        <p:nvSpPr>
          <p:cNvPr id="22" name="Grand Title">
            <a:extLst>
              <a:ext uri="{FF2B5EF4-FFF2-40B4-BE49-F238E27FC236}">
                <a16:creationId xmlns:a16="http://schemas.microsoft.com/office/drawing/2014/main" id="{2998B658-4997-4F56-A83D-C1B0D7B69156}"/>
              </a:ext>
            </a:extLst>
          </p:cNvPr>
          <p:cNvSpPr txBox="1"/>
          <p:nvPr userDrawn="1"/>
        </p:nvSpPr>
        <p:spPr>
          <a:xfrm>
            <a:off x="677110" y="4746676"/>
            <a:ext cx="4412809" cy="1015663"/>
          </a:xfrm>
          <a:prstGeom prst="rect">
            <a:avLst/>
          </a:prstGeom>
          <a:noFill/>
        </p:spPr>
        <p:txBody>
          <a:bodyPr wrap="none" lIns="0" tIns="0" rIns="0" bIns="0" rtlCol="0" anchor="t" anchorCtr="0">
            <a:spAutoFit/>
          </a:bodyPr>
          <a:lstStyle/>
          <a:p>
            <a:r>
              <a:rPr lang="en-US" sz="6600">
                <a:solidFill>
                  <a:schemeClr val="tx1">
                    <a:lumMod val="75000"/>
                    <a:lumOff val="25000"/>
                  </a:schemeClr>
                </a:solidFill>
                <a:latin typeface="+mj-lt"/>
              </a:rPr>
              <a:t>THANK </a:t>
            </a:r>
            <a:r>
              <a:rPr lang="en-US" sz="6600">
                <a:gradFill>
                  <a:gsLst>
                    <a:gs pos="0">
                      <a:schemeClr val="accent1"/>
                    </a:gs>
                    <a:gs pos="100000">
                      <a:schemeClr val="accent5"/>
                    </a:gs>
                  </a:gsLst>
                  <a:lin ang="3600000" scaled="0"/>
                </a:gradFill>
                <a:latin typeface="+mj-lt"/>
              </a:rPr>
              <a:t>YOU</a:t>
            </a:r>
            <a:endParaRPr lang="en-ID" sz="6600">
              <a:gradFill>
                <a:gsLst>
                  <a:gs pos="0">
                    <a:schemeClr val="accent1"/>
                  </a:gs>
                  <a:gs pos="100000">
                    <a:schemeClr val="accent5"/>
                  </a:gs>
                </a:gsLst>
                <a:lin ang="3600000" scaled="0"/>
              </a:gradFill>
              <a:latin typeface="+mj-lt"/>
            </a:endParaRPr>
          </a:p>
        </p:txBody>
      </p:sp>
    </p:spTree>
    <p:extLst>
      <p:ext uri="{BB962C8B-B14F-4D97-AF65-F5344CB8AC3E}">
        <p14:creationId xmlns:p14="http://schemas.microsoft.com/office/powerpoint/2010/main" val="313433545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8AE7BFC-22A9-4F3C-B917-266336DE39C0}"/>
              </a:ext>
            </a:extLst>
          </p:cNvPr>
          <p:cNvSpPr/>
          <p:nvPr userDrawn="1"/>
        </p:nvSpPr>
        <p:spPr>
          <a:xfrm>
            <a:off x="-374690" y="-242226"/>
            <a:ext cx="854849" cy="83711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8" name="Freeform: Shape 7">
            <a:extLst>
              <a:ext uri="{FF2B5EF4-FFF2-40B4-BE49-F238E27FC236}">
                <a16:creationId xmlns:a16="http://schemas.microsoft.com/office/drawing/2014/main" id="{F03EC834-C466-4E41-9A05-7ED442B1F98B}"/>
              </a:ext>
            </a:extLst>
          </p:cNvPr>
          <p:cNvSpPr/>
          <p:nvPr userDrawn="1"/>
        </p:nvSpPr>
        <p:spPr>
          <a:xfrm rot="14052163">
            <a:off x="-2117852" y="501920"/>
            <a:ext cx="8353944" cy="7587490"/>
          </a:xfrm>
          <a:custGeom>
            <a:avLst/>
            <a:gdLst>
              <a:gd name="connsiteX0" fmla="*/ 8353944 w 8353944"/>
              <a:gd name="connsiteY0" fmla="*/ 6808615 h 7586502"/>
              <a:gd name="connsiteX1" fmla="*/ 8049741 w 8353944"/>
              <a:gd name="connsiteY1" fmla="*/ 7230445 h 7586502"/>
              <a:gd name="connsiteX2" fmla="*/ 6835455 w 8353944"/>
              <a:gd name="connsiteY2" fmla="*/ 6614131 h 7586502"/>
              <a:gd name="connsiteX3" fmla="*/ 6241793 w 8353944"/>
              <a:gd name="connsiteY3" fmla="*/ 6681412 h 7586502"/>
              <a:gd name="connsiteX4" fmla="*/ 4231260 w 8353944"/>
              <a:gd name="connsiteY4" fmla="*/ 7560032 h 7586502"/>
              <a:gd name="connsiteX5" fmla="*/ 26160 w 8353944"/>
              <a:gd name="connsiteY5" fmla="*/ 4237507 h 7586502"/>
              <a:gd name="connsiteX6" fmla="*/ 3342748 w 8353944"/>
              <a:gd name="connsiteY6" fmla="*/ 26469 h 7586502"/>
              <a:gd name="connsiteX7" fmla="*/ 7549826 w 8353944"/>
              <a:gd name="connsiteY7" fmla="*/ 3350973 h 7586502"/>
              <a:gd name="connsiteX8" fmla="*/ 7136242 w 8353944"/>
              <a:gd name="connsiteY8" fmla="*/ 5569287 h 7586502"/>
              <a:gd name="connsiteX9" fmla="*/ 7365792 w 8353944"/>
              <a:gd name="connsiteY9" fmla="*/ 6307406 h 758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944" h="7586502">
                <a:moveTo>
                  <a:pt x="8353944" y="6808615"/>
                </a:moveTo>
                <a:lnTo>
                  <a:pt x="8049741" y="7230445"/>
                </a:lnTo>
                <a:lnTo>
                  <a:pt x="6835455" y="6614131"/>
                </a:lnTo>
                <a:cubicBezTo>
                  <a:pt x="6641525" y="6515187"/>
                  <a:pt x="6406039" y="6540912"/>
                  <a:pt x="6241793" y="6681412"/>
                </a:cubicBezTo>
                <a:cubicBezTo>
                  <a:pt x="5691667" y="7152383"/>
                  <a:pt x="5003020" y="7469003"/>
                  <a:pt x="4231260" y="7560032"/>
                </a:cubicBezTo>
                <a:cubicBezTo>
                  <a:pt x="2153446" y="7805411"/>
                  <a:pt x="269562" y="6317301"/>
                  <a:pt x="26160" y="4237507"/>
                </a:cubicBezTo>
                <a:cubicBezTo>
                  <a:pt x="-217241" y="2157714"/>
                  <a:pt x="1264933" y="271849"/>
                  <a:pt x="3342748" y="26469"/>
                </a:cubicBezTo>
                <a:cubicBezTo>
                  <a:pt x="5420563" y="-218910"/>
                  <a:pt x="7302467" y="1269201"/>
                  <a:pt x="7549826" y="3350973"/>
                </a:cubicBezTo>
                <a:cubicBezTo>
                  <a:pt x="7642834" y="4146479"/>
                  <a:pt x="7484524" y="4912302"/>
                  <a:pt x="7136242" y="5569287"/>
                </a:cubicBezTo>
                <a:cubicBezTo>
                  <a:pt x="6993763" y="5838414"/>
                  <a:pt x="7094687" y="6170864"/>
                  <a:pt x="7365792" y="6307406"/>
                </a:cubicBezTo>
                <a:close/>
              </a:path>
            </a:pathLst>
          </a:custGeom>
          <a:solidFill>
            <a:schemeClr val="bg1"/>
          </a:solidFill>
          <a:ln w="15189" cap="flat">
            <a:noFill/>
            <a:prstDash val="solid"/>
            <a:miter/>
          </a:ln>
          <a:effectLst/>
        </p:spPr>
        <p:txBody>
          <a:bodyPr rtlCol="0" anchor="ctr"/>
          <a:lstStyle/>
          <a:p>
            <a:endParaRPr lang="en-ID" sz="1799"/>
          </a:p>
        </p:txBody>
      </p:sp>
      <p:sp>
        <p:nvSpPr>
          <p:cNvPr id="9" name="Freeform: Shape 8">
            <a:extLst>
              <a:ext uri="{FF2B5EF4-FFF2-40B4-BE49-F238E27FC236}">
                <a16:creationId xmlns:a16="http://schemas.microsoft.com/office/drawing/2014/main" id="{78BF095C-278A-4C80-B7D7-529E9DD5C19F}"/>
              </a:ext>
            </a:extLst>
          </p:cNvPr>
          <p:cNvSpPr/>
          <p:nvPr userDrawn="1"/>
        </p:nvSpPr>
        <p:spPr>
          <a:xfrm rot="14052163">
            <a:off x="-2117850" y="501927"/>
            <a:ext cx="8353945" cy="7587489"/>
          </a:xfrm>
          <a:custGeom>
            <a:avLst/>
            <a:gdLst>
              <a:gd name="connsiteX0" fmla="*/ 8353945 w 8353945"/>
              <a:gd name="connsiteY0" fmla="*/ 6808616 h 7586501"/>
              <a:gd name="connsiteX1" fmla="*/ 8049742 w 8353945"/>
              <a:gd name="connsiteY1" fmla="*/ 7230446 h 7586501"/>
              <a:gd name="connsiteX2" fmla="*/ 6835455 w 8353945"/>
              <a:gd name="connsiteY2" fmla="*/ 6614130 h 7586501"/>
              <a:gd name="connsiteX3" fmla="*/ 6241792 w 8353945"/>
              <a:gd name="connsiteY3" fmla="*/ 6681412 h 7586501"/>
              <a:gd name="connsiteX4" fmla="*/ 4231260 w 8353945"/>
              <a:gd name="connsiteY4" fmla="*/ 7560031 h 7586501"/>
              <a:gd name="connsiteX5" fmla="*/ 26161 w 8353945"/>
              <a:gd name="connsiteY5" fmla="*/ 4237506 h 7586501"/>
              <a:gd name="connsiteX6" fmla="*/ 3342747 w 8353945"/>
              <a:gd name="connsiteY6" fmla="*/ 26469 h 7586501"/>
              <a:gd name="connsiteX7" fmla="*/ 7549825 w 8353945"/>
              <a:gd name="connsiteY7" fmla="*/ 3350973 h 7586501"/>
              <a:gd name="connsiteX8" fmla="*/ 7136242 w 8353945"/>
              <a:gd name="connsiteY8" fmla="*/ 5569287 h 7586501"/>
              <a:gd name="connsiteX9" fmla="*/ 7365792 w 8353945"/>
              <a:gd name="connsiteY9" fmla="*/ 6307406 h 758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945" h="7586501">
                <a:moveTo>
                  <a:pt x="8353945" y="6808616"/>
                </a:moveTo>
                <a:lnTo>
                  <a:pt x="8049742" y="7230446"/>
                </a:lnTo>
                <a:lnTo>
                  <a:pt x="6835455" y="6614130"/>
                </a:lnTo>
                <a:cubicBezTo>
                  <a:pt x="6641524" y="6515187"/>
                  <a:pt x="6406039" y="6540913"/>
                  <a:pt x="6241792" y="6681412"/>
                </a:cubicBezTo>
                <a:cubicBezTo>
                  <a:pt x="5691666" y="7152383"/>
                  <a:pt x="5003019" y="7469003"/>
                  <a:pt x="4231260" y="7560031"/>
                </a:cubicBezTo>
                <a:cubicBezTo>
                  <a:pt x="2153446" y="7805411"/>
                  <a:pt x="269561" y="6317301"/>
                  <a:pt x="26161" y="4237506"/>
                </a:cubicBezTo>
                <a:cubicBezTo>
                  <a:pt x="-217240" y="2157714"/>
                  <a:pt x="1264933" y="271850"/>
                  <a:pt x="3342747" y="26469"/>
                </a:cubicBezTo>
                <a:cubicBezTo>
                  <a:pt x="5420562" y="-218910"/>
                  <a:pt x="7302467" y="1269201"/>
                  <a:pt x="7549825" y="3350973"/>
                </a:cubicBezTo>
                <a:cubicBezTo>
                  <a:pt x="7642833" y="4146479"/>
                  <a:pt x="7484523" y="4912302"/>
                  <a:pt x="7136242" y="5569287"/>
                </a:cubicBezTo>
                <a:cubicBezTo>
                  <a:pt x="6993762" y="5838414"/>
                  <a:pt x="7094686" y="6170864"/>
                  <a:pt x="7365792" y="6307406"/>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sp>
        <p:nvSpPr>
          <p:cNvPr id="10" name="Freeform: Shape 9">
            <a:extLst>
              <a:ext uri="{FF2B5EF4-FFF2-40B4-BE49-F238E27FC236}">
                <a16:creationId xmlns:a16="http://schemas.microsoft.com/office/drawing/2014/main" id="{921FFA79-D90F-44A5-B135-0D09F3E348E0}"/>
              </a:ext>
            </a:extLst>
          </p:cNvPr>
          <p:cNvSpPr/>
          <p:nvPr userDrawn="1"/>
        </p:nvSpPr>
        <p:spPr>
          <a:xfrm rot="11498161">
            <a:off x="-854475" y="1465530"/>
            <a:ext cx="6283254" cy="6292562"/>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1" name="PpHolder5">
            <a:extLst>
              <a:ext uri="{FF2B5EF4-FFF2-40B4-BE49-F238E27FC236}">
                <a16:creationId xmlns:a16="http://schemas.microsoft.com/office/drawing/2014/main" id="{C0A5C45C-3778-4117-B520-DC9C24B734D7}"/>
              </a:ext>
            </a:extLst>
          </p:cNvPr>
          <p:cNvSpPr>
            <a:spLocks noGrp="1"/>
          </p:cNvSpPr>
          <p:nvPr>
            <p:ph type="pic" sz="quarter" idx="10"/>
          </p:nvPr>
        </p:nvSpPr>
        <p:spPr>
          <a:xfrm>
            <a:off x="-436612" y="1884236"/>
            <a:ext cx="5447823" cy="5455231"/>
          </a:xfrm>
          <a:custGeom>
            <a:avLst/>
            <a:gdLst>
              <a:gd name="connsiteX0" fmla="*/ 2678480 w 5447114"/>
              <a:gd name="connsiteY0" fmla="*/ 350 h 5455231"/>
              <a:gd name="connsiteX1" fmla="*/ 2956971 w 5447114"/>
              <a:gd name="connsiteY1" fmla="*/ 10063 h 5455231"/>
              <a:gd name="connsiteX2" fmla="*/ 5436912 w 5447114"/>
              <a:gd name="connsiteY2" fmla="*/ 2960191 h 5455231"/>
              <a:gd name="connsiteX3" fmla="*/ 2490102 w 5447114"/>
              <a:gd name="connsiteY3" fmla="*/ 5445172 h 5455231"/>
              <a:gd name="connsiteX4" fmla="*/ 10162 w 5447114"/>
              <a:gd name="connsiteY4" fmla="*/ 2495043 h 5455231"/>
              <a:gd name="connsiteX5" fmla="*/ 2678480 w 5447114"/>
              <a:gd name="connsiteY5" fmla="*/ 350 h 54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114" h="5455231">
                <a:moveTo>
                  <a:pt x="2678480" y="350"/>
                </a:moveTo>
                <a:cubicBezTo>
                  <a:pt x="2770452" y="-1121"/>
                  <a:pt x="2863365" y="2047"/>
                  <a:pt x="2956971" y="10063"/>
                </a:cubicBezTo>
                <a:cubicBezTo>
                  <a:pt x="4454670" y="138315"/>
                  <a:pt x="5566025" y="1458313"/>
                  <a:pt x="5436912" y="2960191"/>
                </a:cubicBezTo>
                <a:cubicBezTo>
                  <a:pt x="5306691" y="4460390"/>
                  <a:pt x="3987801" y="5573425"/>
                  <a:pt x="2490102" y="5445172"/>
                </a:cubicBezTo>
                <a:cubicBezTo>
                  <a:pt x="992403" y="5316920"/>
                  <a:pt x="-118665" y="3995529"/>
                  <a:pt x="10162" y="2495043"/>
                </a:cubicBezTo>
                <a:cubicBezTo>
                  <a:pt x="130938" y="1088338"/>
                  <a:pt x="1298891" y="22417"/>
                  <a:pt x="2678480" y="350"/>
                </a:cubicBezTo>
                <a:close/>
              </a:path>
            </a:pathLst>
          </a:custGeom>
        </p:spPr>
      </p:sp>
      <p:sp>
        <p:nvSpPr>
          <p:cNvPr id="14" name="Freeform: Shape 13">
            <a:extLst>
              <a:ext uri="{FF2B5EF4-FFF2-40B4-BE49-F238E27FC236}">
                <a16:creationId xmlns:a16="http://schemas.microsoft.com/office/drawing/2014/main" id="{5133968C-7CD5-4397-8BF1-53B6D121D424}"/>
              </a:ext>
            </a:extLst>
          </p:cNvPr>
          <p:cNvSpPr/>
          <p:nvPr userDrawn="1"/>
        </p:nvSpPr>
        <p:spPr>
          <a:xfrm>
            <a:off x="4578305" y="554410"/>
            <a:ext cx="115291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2" name="Rectangle: Rounded Corners 21">
            <a:extLst>
              <a:ext uri="{FF2B5EF4-FFF2-40B4-BE49-F238E27FC236}">
                <a16:creationId xmlns:a16="http://schemas.microsoft.com/office/drawing/2014/main" id="{FB9A3C76-24E6-411D-9CDF-38E8AC3AF476}"/>
              </a:ext>
            </a:extLst>
          </p:cNvPr>
          <p:cNvSpPr/>
          <p:nvPr userDrawn="1"/>
        </p:nvSpPr>
        <p:spPr>
          <a:xfrm>
            <a:off x="9294662" y="6145156"/>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3" name="Freeform: Shape 22">
            <a:extLst>
              <a:ext uri="{FF2B5EF4-FFF2-40B4-BE49-F238E27FC236}">
                <a16:creationId xmlns:a16="http://schemas.microsoft.com/office/drawing/2014/main" id="{2BF179D8-2C80-4F53-B2E2-60B63A945A6A}"/>
              </a:ext>
            </a:extLst>
          </p:cNvPr>
          <p:cNvSpPr/>
          <p:nvPr userDrawn="1"/>
        </p:nvSpPr>
        <p:spPr>
          <a:xfrm>
            <a:off x="10879007" y="5515826"/>
            <a:ext cx="1740051" cy="174275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5" name="Picture 24" descr="A picture containing light&#10;&#10;Description automatically generated">
            <a:extLst>
              <a:ext uri="{FF2B5EF4-FFF2-40B4-BE49-F238E27FC236}">
                <a16:creationId xmlns:a16="http://schemas.microsoft.com/office/drawing/2014/main" id="{F6702069-0686-4BE3-83FA-4F3507D89E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5205" y="-645181"/>
            <a:ext cx="1742750" cy="1742750"/>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63B29767-C916-44FA-962B-1BF885F9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6542" y="5383525"/>
            <a:ext cx="1474479" cy="1474479"/>
          </a:xfrm>
          <a:prstGeom prst="rect">
            <a:avLst/>
          </a:prstGeom>
        </p:spPr>
      </p:pic>
      <p:pic>
        <p:nvPicPr>
          <p:cNvPr id="27" name="Picture 26" descr="A picture containing light&#10;&#10;Description automatically generated">
            <a:extLst>
              <a:ext uri="{FF2B5EF4-FFF2-40B4-BE49-F238E27FC236}">
                <a16:creationId xmlns:a16="http://schemas.microsoft.com/office/drawing/2014/main" id="{7770724F-A937-4834-8731-CEEF0615CD1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81530" y="411826"/>
            <a:ext cx="438473" cy="438473"/>
          </a:xfrm>
          <a:prstGeom prst="rect">
            <a:avLst/>
          </a:prstGeom>
        </p:spPr>
      </p:pic>
      <p:sp>
        <p:nvSpPr>
          <p:cNvPr id="3" name="Text Placeholder 2">
            <a:extLst>
              <a:ext uri="{FF2B5EF4-FFF2-40B4-BE49-F238E27FC236}">
                <a16:creationId xmlns:a16="http://schemas.microsoft.com/office/drawing/2014/main" id="{EBC11A10-41B8-40CB-845C-9AB78C6BAA03}"/>
              </a:ext>
            </a:extLst>
          </p:cNvPr>
          <p:cNvSpPr>
            <a:spLocks noGrp="1"/>
          </p:cNvSpPr>
          <p:nvPr>
            <p:ph type="body" sz="quarter" idx="11" hasCustomPrompt="1"/>
          </p:nvPr>
        </p:nvSpPr>
        <p:spPr>
          <a:xfrm>
            <a:off x="6096794" y="595317"/>
            <a:ext cx="4937919" cy="993775"/>
          </a:xfrm>
          <a:prstGeom prst="rect">
            <a:avLst/>
          </a:prstGeom>
        </p:spPr>
        <p:txBody>
          <a:bodyPr/>
          <a:lstStyle>
            <a:lvl1pPr marL="0" indent="0">
              <a:buNone/>
              <a:defRPr sz="4800">
                <a:latin typeface="+mj-lt"/>
              </a:defRPr>
            </a:lvl1pPr>
          </a:lstStyle>
          <a:p>
            <a:pPr lvl="0"/>
            <a:r>
              <a:rPr lang="en-US"/>
              <a:t>TITLE </a:t>
            </a:r>
          </a:p>
        </p:txBody>
      </p:sp>
      <p:sp>
        <p:nvSpPr>
          <p:cNvPr id="5" name="Text Placeholder 4">
            <a:extLst>
              <a:ext uri="{FF2B5EF4-FFF2-40B4-BE49-F238E27FC236}">
                <a16:creationId xmlns:a16="http://schemas.microsoft.com/office/drawing/2014/main" id="{A9102DFA-01F7-4A92-99FD-99A09FF88FA1}"/>
              </a:ext>
            </a:extLst>
          </p:cNvPr>
          <p:cNvSpPr>
            <a:spLocks noGrp="1"/>
          </p:cNvSpPr>
          <p:nvPr>
            <p:ph type="body" sz="quarter" idx="12"/>
          </p:nvPr>
        </p:nvSpPr>
        <p:spPr>
          <a:xfrm>
            <a:off x="6466116" y="1589088"/>
            <a:ext cx="5214712" cy="4303956"/>
          </a:xfrm>
          <a:prstGeom prst="rect">
            <a:avLst/>
          </a:prstGeom>
        </p:spPr>
        <p:txBody>
          <a:bodyPr/>
          <a:lstStyle>
            <a:lvl1pPr marL="0" indent="0">
              <a:buNone/>
              <a:defRPr sz="2800">
                <a:latin typeface="+mj-lt"/>
              </a:defRPr>
            </a:lvl1pPr>
          </a:lstStyle>
          <a:p>
            <a:pPr lvl="0"/>
            <a:r>
              <a:rPr lang="en-US"/>
              <a:t>Click to edit Master text styles</a:t>
            </a:r>
          </a:p>
        </p:txBody>
      </p:sp>
    </p:spTree>
    <p:extLst>
      <p:ext uri="{BB962C8B-B14F-4D97-AF65-F5344CB8AC3E}">
        <p14:creationId xmlns:p14="http://schemas.microsoft.com/office/powerpoint/2010/main" val="237576400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48072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lideAdd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30111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lideAdd3">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46270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lideAdd4">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978523"/>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ideAdd8">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88159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lideAdd15">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52501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Add29">
    <p:spTree>
      <p:nvGrpSpPr>
        <p:cNvPr id="1" name=""/>
        <p:cNvGrpSpPr/>
        <p:nvPr/>
      </p:nvGrpSpPr>
      <p:grpSpPr>
        <a:xfrm>
          <a:off x="0" y="0"/>
          <a:ext cx="0" cy="0"/>
          <a:chOff x="0" y="0"/>
          <a:chExt cx="0" cy="0"/>
        </a:xfrm>
      </p:grpSpPr>
      <p:sp>
        <p:nvSpPr>
          <p:cNvPr id="9" name="PpHolder2">
            <a:extLst>
              <a:ext uri="{FF2B5EF4-FFF2-40B4-BE49-F238E27FC236}">
                <a16:creationId xmlns:a16="http://schemas.microsoft.com/office/drawing/2014/main" id="{BC7719A4-31F9-40DA-B50E-991F9EA81783}"/>
              </a:ext>
            </a:extLst>
          </p:cNvPr>
          <p:cNvSpPr>
            <a:spLocks noGrp="1"/>
          </p:cNvSpPr>
          <p:nvPr>
            <p:ph type="pic" sz="quarter" idx="11"/>
          </p:nvPr>
        </p:nvSpPr>
        <p:spPr>
          <a:xfrm>
            <a:off x="4199459" y="4421926"/>
            <a:ext cx="3016233" cy="2999151"/>
          </a:xfrm>
          <a:custGeom>
            <a:avLst/>
            <a:gdLst>
              <a:gd name="connsiteX0" fmla="*/ 1508117 w 3016233"/>
              <a:gd name="connsiteY0" fmla="*/ 0 h 2999151"/>
              <a:gd name="connsiteX1" fmla="*/ 3016233 w 3016233"/>
              <a:gd name="connsiteY1" fmla="*/ 1499576 h 2999151"/>
              <a:gd name="connsiteX2" fmla="*/ 1508117 w 3016233"/>
              <a:gd name="connsiteY2" fmla="*/ 2999151 h 2999151"/>
              <a:gd name="connsiteX3" fmla="*/ 0 w 3016233"/>
              <a:gd name="connsiteY3" fmla="*/ 1499576 h 2999151"/>
              <a:gd name="connsiteX4" fmla="*/ 1508117 w 3016233"/>
              <a:gd name="connsiteY4" fmla="*/ 0 h 29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6233" h="2999151">
                <a:moveTo>
                  <a:pt x="1508117" y="0"/>
                </a:moveTo>
                <a:cubicBezTo>
                  <a:pt x="2341212" y="0"/>
                  <a:pt x="3016233" y="670751"/>
                  <a:pt x="3016233" y="1499576"/>
                </a:cubicBezTo>
                <a:cubicBezTo>
                  <a:pt x="3016233" y="2328400"/>
                  <a:pt x="2343347" y="2999151"/>
                  <a:pt x="1508117" y="2999151"/>
                </a:cubicBezTo>
                <a:cubicBezTo>
                  <a:pt x="675021" y="2999151"/>
                  <a:pt x="0" y="2328400"/>
                  <a:pt x="0" y="1499576"/>
                </a:cubicBezTo>
                <a:cubicBezTo>
                  <a:pt x="0" y="670751"/>
                  <a:pt x="675021" y="0"/>
                  <a:pt x="1508117" y="0"/>
                </a:cubicBezTo>
                <a:close/>
              </a:path>
            </a:pathLst>
          </a:cu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bg1">
                    <a:alpha val="0"/>
                  </a:schemeClr>
                </a:solidFill>
              </a:defRPr>
            </a:lvl1pPr>
          </a:lstStyle>
          <a:p>
            <a:pPr marL="0" lvl="0" algn="ctr" defTabSz="457120"/>
            <a:endParaRPr lang="en-ID"/>
          </a:p>
        </p:txBody>
      </p:sp>
      <p:sp>
        <p:nvSpPr>
          <p:cNvPr id="7" name="PpHolder6">
            <a:extLst>
              <a:ext uri="{FF2B5EF4-FFF2-40B4-BE49-F238E27FC236}">
                <a16:creationId xmlns:a16="http://schemas.microsoft.com/office/drawing/2014/main" id="{3C2839CA-4793-40FA-9F89-7D90CBA08841}"/>
              </a:ext>
            </a:extLst>
          </p:cNvPr>
          <p:cNvSpPr>
            <a:spLocks noGrp="1"/>
          </p:cNvSpPr>
          <p:nvPr userDrawn="1">
            <p:ph type="pic" sz="quarter" idx="10"/>
          </p:nvPr>
        </p:nvSpPr>
        <p:spPr>
          <a:xfrm>
            <a:off x="8120101" y="-1516855"/>
            <a:ext cx="5964201" cy="5941113"/>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a:blipFill dpi="0" rotWithShape="1">
            <a:blip r:embed="rId2" cstate="email">
              <a:extLst>
                <a:ext uri="{28A0092B-C50C-407E-A947-70E740481C1C}">
                  <a14:useLocalDpi xmlns:a14="http://schemas.microsoft.com/office/drawing/2010/main"/>
                </a:ext>
              </a:extLst>
            </a:blip>
            <a:srcRect/>
            <a:tile tx="0" ty="0" sx="100000" sy="100000" flip="none" algn="tl"/>
          </a:blipFill>
          <a:ln w="15189" cap="flat">
            <a:noFill/>
            <a:prstDash val="solid"/>
            <a:miter/>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tx1">
                    <a:alpha val="0"/>
                  </a:schemeClr>
                </a:solidFill>
              </a:defRPr>
            </a:lvl1pPr>
          </a:lstStyle>
          <a:p>
            <a:pPr marL="0" lvl="0" defTabSz="457120"/>
            <a:endParaRPr lang="en-ID"/>
          </a:p>
        </p:txBody>
      </p:sp>
    </p:spTree>
    <p:extLst>
      <p:ext uri="{BB962C8B-B14F-4D97-AF65-F5344CB8AC3E}">
        <p14:creationId xmlns:p14="http://schemas.microsoft.com/office/powerpoint/2010/main" val="11601469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Add30">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525E37FD-EF82-4DE0-AF90-568216729F1B}"/>
              </a:ext>
            </a:extLst>
          </p:cNvPr>
          <p:cNvSpPr>
            <a:spLocks noGrp="1"/>
          </p:cNvSpPr>
          <p:nvPr>
            <p:ph type="pic" sz="quarter" idx="10"/>
          </p:nvPr>
        </p:nvSpPr>
        <p:spPr>
          <a:xfrm>
            <a:off x="276194" y="-1016000"/>
            <a:ext cx="4120164" cy="4126806"/>
          </a:xfrm>
          <a:custGeom>
            <a:avLst/>
            <a:gdLst>
              <a:gd name="connsiteX0" fmla="*/ 2028628 w 4120164"/>
              <a:gd name="connsiteY0" fmla="*/ 271 h 4126806"/>
              <a:gd name="connsiteX1" fmla="*/ 4105749 w 4120164"/>
              <a:gd name="connsiteY1" fmla="*/ 1821736 h 4126806"/>
              <a:gd name="connsiteX2" fmla="*/ 2301642 w 4120164"/>
              <a:gd name="connsiteY2" fmla="*/ 4112392 h 4126806"/>
              <a:gd name="connsiteX3" fmla="*/ 14215 w 4120164"/>
              <a:gd name="connsiteY3" fmla="*/ 2305056 h 4126806"/>
              <a:gd name="connsiteX4" fmla="*/ 1818322 w 4120164"/>
              <a:gd name="connsiteY4" fmla="*/ 14399 h 4126806"/>
              <a:gd name="connsiteX5" fmla="*/ 2028628 w 4120164"/>
              <a:gd name="connsiteY5" fmla="*/ 271 h 4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164" h="4126806">
                <a:moveTo>
                  <a:pt x="2028628" y="271"/>
                </a:moveTo>
                <a:cubicBezTo>
                  <a:pt x="3072118" y="-16637"/>
                  <a:pt x="3980613" y="761109"/>
                  <a:pt x="4105749" y="1821736"/>
                </a:cubicBezTo>
                <a:cubicBezTo>
                  <a:pt x="4239227" y="2953070"/>
                  <a:pt x="3430823" y="3978914"/>
                  <a:pt x="2301642" y="4112392"/>
                </a:cubicBezTo>
                <a:cubicBezTo>
                  <a:pt x="1172461" y="4245870"/>
                  <a:pt x="147693" y="3437466"/>
                  <a:pt x="14215" y="2305056"/>
                </a:cubicBezTo>
                <a:cubicBezTo>
                  <a:pt x="-118187" y="1173721"/>
                  <a:pt x="689141" y="147878"/>
                  <a:pt x="1818322" y="14399"/>
                </a:cubicBezTo>
                <a:cubicBezTo>
                  <a:pt x="1888896" y="6057"/>
                  <a:pt x="1959062" y="1398"/>
                  <a:pt x="2028628" y="271"/>
                </a:cubicBezTo>
                <a:close/>
              </a:path>
            </a:pathLst>
          </a:cu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bg1">
                    <a:alpha val="0"/>
                  </a:schemeClr>
                </a:solidFill>
              </a:defRPr>
            </a:lvl1pPr>
          </a:lstStyle>
          <a:p>
            <a:pPr marL="0" lvl="0" algn="ctr" defTabSz="457120"/>
            <a:endParaRPr lang="en-ID"/>
          </a:p>
        </p:txBody>
      </p:sp>
    </p:spTree>
    <p:extLst>
      <p:ext uri="{BB962C8B-B14F-4D97-AF65-F5344CB8AC3E}">
        <p14:creationId xmlns:p14="http://schemas.microsoft.com/office/powerpoint/2010/main" val="210333343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79379102-34EB-484E-B066-C01C9EB79080}"/>
              </a:ext>
            </a:extLst>
          </p:cNvPr>
          <p:cNvSpPr>
            <a:spLocks noGrp="1"/>
          </p:cNvSpPr>
          <p:nvPr>
            <p:ph type="body" sz="quarter" idx="10" hasCustomPrompt="1"/>
          </p:nvPr>
        </p:nvSpPr>
        <p:spPr>
          <a:xfrm>
            <a:off x="2503921" y="230887"/>
            <a:ext cx="7185753" cy="977070"/>
          </a:xfrm>
        </p:spPr>
        <p:txBody>
          <a:bodyPr anchor="ctr">
            <a:normAutofit/>
          </a:bodyPr>
          <a:lstStyle>
            <a:lvl1pPr marL="0" indent="0" algn="ctr">
              <a:buNone/>
              <a:defRPr sz="4400">
                <a:latin typeface="+mj-lt"/>
              </a:defRPr>
            </a:lvl1pPr>
          </a:lstStyle>
          <a:p>
            <a:pPr lvl="0"/>
            <a:r>
              <a:rPr lang="en-US"/>
              <a:t>TITLE HERE</a:t>
            </a:r>
          </a:p>
        </p:txBody>
      </p:sp>
      <p:sp>
        <p:nvSpPr>
          <p:cNvPr id="3" name="Slide Number Placeholder 5">
            <a:extLst>
              <a:ext uri="{FF2B5EF4-FFF2-40B4-BE49-F238E27FC236}">
                <a16:creationId xmlns:a16="http://schemas.microsoft.com/office/drawing/2014/main" id="{4AB13F50-4F92-4257-ACBF-7DD716CC211B}"/>
              </a:ext>
            </a:extLst>
          </p:cNvPr>
          <p:cNvSpPr txBox="1">
            <a:spLocks/>
          </p:cNvSpPr>
          <p:nvPr userDrawn="1"/>
        </p:nvSpPr>
        <p:spPr>
          <a:xfrm>
            <a:off x="11417409" y="6168570"/>
            <a:ext cx="428757" cy="41470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tx1"/>
                </a:solidFill>
                <a:latin typeface="+mn-lt"/>
              </a:rPr>
              <a:pPr algn="ctr"/>
              <a:t>‹#›</a:t>
            </a:fld>
            <a:endParaRPr lang="id-ID" sz="1200" b="0">
              <a:solidFill>
                <a:schemeClr val="tx1"/>
              </a:solidFill>
              <a:latin typeface="+mn-lt"/>
            </a:endParaRPr>
          </a:p>
        </p:txBody>
      </p:sp>
    </p:spTree>
    <p:extLst>
      <p:ext uri="{BB962C8B-B14F-4D97-AF65-F5344CB8AC3E}">
        <p14:creationId xmlns:p14="http://schemas.microsoft.com/office/powerpoint/2010/main" val="302393819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03_About_1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77515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FB9A3C76-24E6-411D-9CDF-38E8AC3AF476}"/>
              </a:ext>
            </a:extLst>
          </p:cNvPr>
          <p:cNvSpPr/>
          <p:nvPr userDrawn="1"/>
        </p:nvSpPr>
        <p:spPr>
          <a:xfrm>
            <a:off x="9294662" y="6145156"/>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23" name="Freeform: Shape 22">
            <a:extLst>
              <a:ext uri="{FF2B5EF4-FFF2-40B4-BE49-F238E27FC236}">
                <a16:creationId xmlns:a16="http://schemas.microsoft.com/office/drawing/2014/main" id="{2BF179D8-2C80-4F53-B2E2-60B63A945A6A}"/>
              </a:ext>
            </a:extLst>
          </p:cNvPr>
          <p:cNvSpPr/>
          <p:nvPr userDrawn="1"/>
        </p:nvSpPr>
        <p:spPr>
          <a:xfrm>
            <a:off x="10921395" y="5884924"/>
            <a:ext cx="1740051" cy="174275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5" name="Picture 24" descr="A picture containing light&#10;&#10;Description automatically generated">
            <a:extLst>
              <a:ext uri="{FF2B5EF4-FFF2-40B4-BE49-F238E27FC236}">
                <a16:creationId xmlns:a16="http://schemas.microsoft.com/office/drawing/2014/main" id="{F6702069-0686-4BE3-83FA-4F3507D89E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7182" y="-645182"/>
            <a:ext cx="2400773" cy="2400773"/>
          </a:xfrm>
          <a:prstGeom prst="rect">
            <a:avLst/>
          </a:prstGeom>
        </p:spPr>
      </p:pic>
      <p:sp>
        <p:nvSpPr>
          <p:cNvPr id="3" name="Text Placeholder 2">
            <a:extLst>
              <a:ext uri="{FF2B5EF4-FFF2-40B4-BE49-F238E27FC236}">
                <a16:creationId xmlns:a16="http://schemas.microsoft.com/office/drawing/2014/main" id="{EBC11A10-41B8-40CB-845C-9AB78C6BAA03}"/>
              </a:ext>
            </a:extLst>
          </p:cNvPr>
          <p:cNvSpPr>
            <a:spLocks noGrp="1"/>
          </p:cNvSpPr>
          <p:nvPr>
            <p:ph type="body" sz="quarter" idx="11" hasCustomPrompt="1"/>
          </p:nvPr>
        </p:nvSpPr>
        <p:spPr>
          <a:xfrm>
            <a:off x="781710" y="595317"/>
            <a:ext cx="10253005" cy="993775"/>
          </a:xfrm>
          <a:prstGeom prst="rect">
            <a:avLst/>
          </a:prstGeom>
        </p:spPr>
        <p:txBody>
          <a:bodyPr/>
          <a:lstStyle>
            <a:lvl1pPr marL="0" indent="0">
              <a:buNone/>
              <a:defRPr sz="4800">
                <a:latin typeface="+mj-lt"/>
              </a:defRPr>
            </a:lvl1pPr>
          </a:lstStyle>
          <a:p>
            <a:pPr lvl="0"/>
            <a:r>
              <a:rPr lang="en-US"/>
              <a:t>TITLE </a:t>
            </a:r>
          </a:p>
        </p:txBody>
      </p:sp>
      <p:sp>
        <p:nvSpPr>
          <p:cNvPr id="5" name="Text Placeholder 4">
            <a:extLst>
              <a:ext uri="{FF2B5EF4-FFF2-40B4-BE49-F238E27FC236}">
                <a16:creationId xmlns:a16="http://schemas.microsoft.com/office/drawing/2014/main" id="{A9102DFA-01F7-4A92-99FD-99A09FF88FA1}"/>
              </a:ext>
            </a:extLst>
          </p:cNvPr>
          <p:cNvSpPr>
            <a:spLocks noGrp="1"/>
          </p:cNvSpPr>
          <p:nvPr>
            <p:ph type="body" sz="quarter" idx="12"/>
          </p:nvPr>
        </p:nvSpPr>
        <p:spPr>
          <a:xfrm>
            <a:off x="781708" y="1585028"/>
            <a:ext cx="10965792" cy="4303956"/>
          </a:xfrm>
          <a:prstGeom prst="rect">
            <a:avLst/>
          </a:prstGeom>
        </p:spPr>
        <p:txBody>
          <a:bodyPr/>
          <a:lstStyle>
            <a:lvl1pPr marL="0" indent="0">
              <a:buNone/>
              <a:defRPr sz="2800">
                <a:latin typeface="+mj-lt"/>
              </a:defRPr>
            </a:lvl1pPr>
          </a:lstStyle>
          <a:p>
            <a:pPr lvl="0"/>
            <a:r>
              <a:rPr lang="en-US"/>
              <a:t>Click to edit Master text styles</a:t>
            </a:r>
          </a:p>
        </p:txBody>
      </p:sp>
    </p:spTree>
    <p:extLst>
      <p:ext uri="{BB962C8B-B14F-4D97-AF65-F5344CB8AC3E}">
        <p14:creationId xmlns:p14="http://schemas.microsoft.com/office/powerpoint/2010/main" val="3824813442"/>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B5F77A96-EC19-48D3-90A3-D112F130D544}"/>
              </a:ext>
            </a:extLst>
          </p:cNvPr>
          <p:cNvSpPr>
            <a:spLocks noGrp="1"/>
          </p:cNvSpPr>
          <p:nvPr>
            <p:ph type="body" sz="quarter" idx="11" hasCustomPrompt="1"/>
          </p:nvPr>
        </p:nvSpPr>
        <p:spPr>
          <a:xfrm>
            <a:off x="946936" y="2193782"/>
            <a:ext cx="4082920" cy="977070"/>
          </a:xfrm>
        </p:spPr>
        <p:txBody>
          <a:bodyPr anchor="ctr">
            <a:normAutofit/>
          </a:bodyPr>
          <a:lstStyle>
            <a:lvl1pPr marL="0" indent="0" algn="l">
              <a:buNone/>
              <a:defRPr sz="4400">
                <a:latin typeface="+mj-lt"/>
              </a:defRPr>
            </a:lvl1pPr>
          </a:lstStyle>
          <a:p>
            <a:pPr lvl="0"/>
            <a:r>
              <a:rPr lang="en-US"/>
              <a:t>TITLE HERE</a:t>
            </a:r>
          </a:p>
        </p:txBody>
      </p:sp>
      <p:sp>
        <p:nvSpPr>
          <p:cNvPr id="11" name="Picture Placeholder 9">
            <a:extLst>
              <a:ext uri="{FF2B5EF4-FFF2-40B4-BE49-F238E27FC236}">
                <a16:creationId xmlns:a16="http://schemas.microsoft.com/office/drawing/2014/main" id="{E73CD249-5307-453E-B0B2-C141AB8729D7}"/>
              </a:ext>
            </a:extLst>
          </p:cNvPr>
          <p:cNvSpPr>
            <a:spLocks noGrp="1"/>
          </p:cNvSpPr>
          <p:nvPr>
            <p:ph type="pic" sz="quarter" idx="12"/>
          </p:nvPr>
        </p:nvSpPr>
        <p:spPr>
          <a:xfrm>
            <a:off x="6096794" y="0"/>
            <a:ext cx="4020074" cy="6858000"/>
          </a:xfrm>
        </p:spPr>
        <p:txBody>
          <a:bodyPr>
            <a:normAutofit/>
          </a:bodyPr>
          <a:lstStyle>
            <a:lvl1pPr>
              <a:defRPr sz="800"/>
            </a:lvl1pPr>
          </a:lstStyle>
          <a:p>
            <a:endParaRPr lang="en-US"/>
          </a:p>
        </p:txBody>
      </p:sp>
      <p:sp>
        <p:nvSpPr>
          <p:cNvPr id="4" name="Slide Number Placeholder 5">
            <a:extLst>
              <a:ext uri="{FF2B5EF4-FFF2-40B4-BE49-F238E27FC236}">
                <a16:creationId xmlns:a16="http://schemas.microsoft.com/office/drawing/2014/main" id="{F0696C79-528E-4C44-B56B-2645D7556B60}"/>
              </a:ext>
            </a:extLst>
          </p:cNvPr>
          <p:cNvSpPr txBox="1">
            <a:spLocks/>
          </p:cNvSpPr>
          <p:nvPr userDrawn="1"/>
        </p:nvSpPr>
        <p:spPr>
          <a:xfrm>
            <a:off x="11417409" y="6168570"/>
            <a:ext cx="428757" cy="414709"/>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tx1"/>
                </a:solidFill>
                <a:latin typeface="+mn-lt"/>
              </a:rPr>
              <a:pPr algn="ctr"/>
              <a:t>‹#›</a:t>
            </a:fld>
            <a:endParaRPr lang="id-ID" sz="1200" b="0">
              <a:solidFill>
                <a:schemeClr val="tx1"/>
              </a:solidFill>
              <a:latin typeface="+mn-lt"/>
            </a:endParaRPr>
          </a:p>
        </p:txBody>
      </p:sp>
    </p:spTree>
    <p:extLst>
      <p:ext uri="{BB962C8B-B14F-4D97-AF65-F5344CB8AC3E}">
        <p14:creationId xmlns:p14="http://schemas.microsoft.com/office/powerpoint/2010/main" val="110849531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963DC98-549B-456B-AABA-F565939B0BC9}"/>
              </a:ext>
            </a:extLst>
          </p:cNvPr>
          <p:cNvSpPr>
            <a:spLocks noGrp="1"/>
          </p:cNvSpPr>
          <p:nvPr>
            <p:ph type="title"/>
          </p:nvPr>
        </p:nvSpPr>
        <p:spPr>
          <a:xfrm>
            <a:off x="1192796" y="463470"/>
            <a:ext cx="9773332" cy="994509"/>
          </a:xfrm>
        </p:spPr>
        <p:txBody>
          <a:bodyPr>
            <a:noAutofit/>
          </a:bodyPr>
          <a:lstStyle>
            <a:lvl1pPr algn="ctr">
              <a:defRPr sz="5400" b="1"/>
            </a:lvl1pPr>
          </a:lstStyle>
          <a:p>
            <a:endParaRPr lang="id-ID"/>
          </a:p>
        </p:txBody>
      </p:sp>
      <p:sp>
        <p:nvSpPr>
          <p:cNvPr id="5" name="Picture Placeholder 4"/>
          <p:cNvSpPr>
            <a:spLocks noGrp="1"/>
          </p:cNvSpPr>
          <p:nvPr>
            <p:ph type="pic" sz="quarter" idx="12"/>
          </p:nvPr>
        </p:nvSpPr>
        <p:spPr>
          <a:xfrm>
            <a:off x="4365724" y="2017352"/>
            <a:ext cx="3462143" cy="3342484"/>
          </a:xfrm>
          <a:prstGeom prst="ellipse">
            <a:avLst/>
          </a:prstGeom>
          <a:solidFill>
            <a:schemeClr val="tx1">
              <a:lumMod val="20000"/>
              <a:lumOff val="80000"/>
            </a:schemeClr>
          </a:solidFill>
        </p:spPr>
        <p:txBody>
          <a:bodyPr>
            <a:normAutofit/>
          </a:bodyPr>
          <a:lstStyle>
            <a:lvl1pPr marL="0" indent="0">
              <a:buNone/>
              <a:defRPr sz="1800"/>
            </a:lvl1pPr>
          </a:lstStyle>
          <a:p>
            <a:endParaRPr lang="id-ID"/>
          </a:p>
        </p:txBody>
      </p:sp>
    </p:spTree>
    <p:extLst>
      <p:ext uri="{BB962C8B-B14F-4D97-AF65-F5344CB8AC3E}">
        <p14:creationId xmlns:p14="http://schemas.microsoft.com/office/powerpoint/2010/main" val="318674296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creen_mockup">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737221" y="2133077"/>
            <a:ext cx="4988045" cy="2819929"/>
          </a:xfrm>
          <a:solidFill>
            <a:schemeClr val="bg2"/>
          </a:solidFill>
        </p:spPr>
        <p:txBody>
          <a:bodyPr/>
          <a:lstStyle/>
          <a:p>
            <a:endParaRPr lang="en-US"/>
          </a:p>
        </p:txBody>
      </p:sp>
    </p:spTree>
    <p:extLst>
      <p:ext uri="{BB962C8B-B14F-4D97-AF65-F5344CB8AC3E}">
        <p14:creationId xmlns:p14="http://schemas.microsoft.com/office/powerpoint/2010/main" val="236304986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972583"/>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65087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About_13">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156872" y="-19050"/>
            <a:ext cx="3470250" cy="4028797"/>
          </a:xfrm>
          <a:custGeom>
            <a:avLst/>
            <a:gdLst>
              <a:gd name="connsiteX0" fmla="*/ 0 w 3469798"/>
              <a:gd name="connsiteY0" fmla="*/ 0 h 4028797"/>
              <a:gd name="connsiteX1" fmla="*/ 3469798 w 3469798"/>
              <a:gd name="connsiteY1" fmla="*/ 0 h 4028797"/>
              <a:gd name="connsiteX2" fmla="*/ 3469798 w 3469798"/>
              <a:gd name="connsiteY2" fmla="*/ 4028797 h 4028797"/>
              <a:gd name="connsiteX3" fmla="*/ 0 w 3469798"/>
              <a:gd name="connsiteY3" fmla="*/ 4028797 h 4028797"/>
            </a:gdLst>
            <a:ahLst/>
            <a:cxnLst>
              <a:cxn ang="0">
                <a:pos x="connsiteX0" y="connsiteY0"/>
              </a:cxn>
              <a:cxn ang="0">
                <a:pos x="connsiteX1" y="connsiteY1"/>
              </a:cxn>
              <a:cxn ang="0">
                <a:pos x="connsiteX2" y="connsiteY2"/>
              </a:cxn>
              <a:cxn ang="0">
                <a:pos x="connsiteX3" y="connsiteY3"/>
              </a:cxn>
            </a:cxnLst>
            <a:rect l="l" t="t" r="r" b="b"/>
            <a:pathLst>
              <a:path w="3469798" h="4028797">
                <a:moveTo>
                  <a:pt x="0" y="0"/>
                </a:moveTo>
                <a:lnTo>
                  <a:pt x="3469798" y="0"/>
                </a:lnTo>
                <a:lnTo>
                  <a:pt x="3469798" y="4028797"/>
                </a:lnTo>
                <a:lnTo>
                  <a:pt x="0" y="4028797"/>
                </a:lnTo>
                <a:close/>
              </a:path>
            </a:pathLst>
          </a:custGeom>
          <a:solidFill>
            <a:schemeClr val="bg1">
              <a:lumMod val="95000"/>
            </a:schemeClr>
          </a:solidFill>
        </p:spPr>
        <p:txBody>
          <a:bodyPr wrap="square">
            <a:noAutofit/>
          </a:bodyPr>
          <a:lstStyle/>
          <a:p>
            <a:endParaRPr lang="en-US"/>
          </a:p>
        </p:txBody>
      </p:sp>
      <p:sp>
        <p:nvSpPr>
          <p:cNvPr id="16" name="Picture Placeholder 15"/>
          <p:cNvSpPr>
            <a:spLocks noGrp="1"/>
          </p:cNvSpPr>
          <p:nvPr>
            <p:ph type="pic" sz="quarter" idx="11"/>
          </p:nvPr>
        </p:nvSpPr>
        <p:spPr>
          <a:xfrm>
            <a:off x="8723338" y="2819405"/>
            <a:ext cx="3470250" cy="4025901"/>
          </a:xfrm>
          <a:custGeom>
            <a:avLst/>
            <a:gdLst>
              <a:gd name="connsiteX0" fmla="*/ 0 w 3469798"/>
              <a:gd name="connsiteY0" fmla="*/ 0 h 4025901"/>
              <a:gd name="connsiteX1" fmla="*/ 3469798 w 3469798"/>
              <a:gd name="connsiteY1" fmla="*/ 0 h 4025901"/>
              <a:gd name="connsiteX2" fmla="*/ 3469798 w 3469798"/>
              <a:gd name="connsiteY2" fmla="*/ 4025901 h 4025901"/>
              <a:gd name="connsiteX3" fmla="*/ 0 w 3469798"/>
              <a:gd name="connsiteY3" fmla="*/ 4025901 h 4025901"/>
            </a:gdLst>
            <a:ahLst/>
            <a:cxnLst>
              <a:cxn ang="0">
                <a:pos x="connsiteX0" y="connsiteY0"/>
              </a:cxn>
              <a:cxn ang="0">
                <a:pos x="connsiteX1" y="connsiteY1"/>
              </a:cxn>
              <a:cxn ang="0">
                <a:pos x="connsiteX2" y="connsiteY2"/>
              </a:cxn>
              <a:cxn ang="0">
                <a:pos x="connsiteX3" y="connsiteY3"/>
              </a:cxn>
            </a:cxnLst>
            <a:rect l="l" t="t" r="r" b="b"/>
            <a:pathLst>
              <a:path w="3469798" h="4025901">
                <a:moveTo>
                  <a:pt x="0" y="0"/>
                </a:moveTo>
                <a:lnTo>
                  <a:pt x="3469798" y="0"/>
                </a:lnTo>
                <a:lnTo>
                  <a:pt x="3469798" y="4025901"/>
                </a:lnTo>
                <a:lnTo>
                  <a:pt x="0" y="4025901"/>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44792652"/>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C393DCF-88C7-4D04-86F2-E10116403BC8}"/>
              </a:ext>
            </a:extLst>
          </p:cNvPr>
          <p:cNvSpPr/>
          <p:nvPr userDrawn="1"/>
        </p:nvSpPr>
        <p:spPr>
          <a:xfrm rot="14533440">
            <a:off x="5733785" y="1520082"/>
            <a:ext cx="9139322" cy="7662858"/>
          </a:xfrm>
          <a:custGeom>
            <a:avLst/>
            <a:gdLst>
              <a:gd name="connsiteX0" fmla="*/ 9139322 w 9139322"/>
              <a:gd name="connsiteY0" fmla="*/ 7206974 h 7661860"/>
              <a:gd name="connsiteX1" fmla="*/ 8899731 w 9139322"/>
              <a:gd name="connsiteY1" fmla="*/ 7661860 h 7661860"/>
              <a:gd name="connsiteX2" fmla="*/ 6835455 w 9139322"/>
              <a:gd name="connsiteY2" fmla="*/ 6614131 h 7661860"/>
              <a:gd name="connsiteX3" fmla="*/ 6241792 w 9139322"/>
              <a:gd name="connsiteY3" fmla="*/ 6681412 h 7661860"/>
              <a:gd name="connsiteX4" fmla="*/ 4231260 w 9139322"/>
              <a:gd name="connsiteY4" fmla="*/ 7560032 h 7661860"/>
              <a:gd name="connsiteX5" fmla="*/ 26160 w 9139322"/>
              <a:gd name="connsiteY5" fmla="*/ 4237507 h 7661860"/>
              <a:gd name="connsiteX6" fmla="*/ 3342747 w 9139322"/>
              <a:gd name="connsiteY6" fmla="*/ 26470 h 7661860"/>
              <a:gd name="connsiteX7" fmla="*/ 7549827 w 9139322"/>
              <a:gd name="connsiteY7" fmla="*/ 3350973 h 7661860"/>
              <a:gd name="connsiteX8" fmla="*/ 7136242 w 9139322"/>
              <a:gd name="connsiteY8" fmla="*/ 5569287 h 7661860"/>
              <a:gd name="connsiteX9" fmla="*/ 7365793 w 9139322"/>
              <a:gd name="connsiteY9" fmla="*/ 6307406 h 76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9322" h="7661860">
                <a:moveTo>
                  <a:pt x="9139322" y="7206974"/>
                </a:moveTo>
                <a:lnTo>
                  <a:pt x="8899731" y="7661860"/>
                </a:lnTo>
                <a:lnTo>
                  <a:pt x="6835455" y="6614131"/>
                </a:lnTo>
                <a:cubicBezTo>
                  <a:pt x="6641526" y="6515187"/>
                  <a:pt x="6406039" y="6540913"/>
                  <a:pt x="6241792" y="6681412"/>
                </a:cubicBezTo>
                <a:cubicBezTo>
                  <a:pt x="5691667" y="7152384"/>
                  <a:pt x="5003020" y="7469003"/>
                  <a:pt x="4231260" y="7560032"/>
                </a:cubicBezTo>
                <a:cubicBezTo>
                  <a:pt x="2153446" y="7805410"/>
                  <a:pt x="269561" y="6317301"/>
                  <a:pt x="26160" y="4237507"/>
                </a:cubicBezTo>
                <a:cubicBezTo>
                  <a:pt x="-217240" y="2157714"/>
                  <a:pt x="1264933" y="271850"/>
                  <a:pt x="3342747" y="26470"/>
                </a:cubicBezTo>
                <a:cubicBezTo>
                  <a:pt x="5420562" y="-218910"/>
                  <a:pt x="7302467" y="1269201"/>
                  <a:pt x="7549827" y="3350973"/>
                </a:cubicBezTo>
                <a:cubicBezTo>
                  <a:pt x="7642834" y="4146478"/>
                  <a:pt x="7484524" y="4912302"/>
                  <a:pt x="7136242" y="5569287"/>
                </a:cubicBezTo>
                <a:cubicBezTo>
                  <a:pt x="6993763" y="5838414"/>
                  <a:pt x="7094686" y="6170864"/>
                  <a:pt x="7365793" y="6307406"/>
                </a:cubicBezTo>
                <a:close/>
              </a:path>
            </a:pathLst>
          </a:custGeom>
          <a:solidFill>
            <a:schemeClr val="bg1"/>
          </a:solidFill>
          <a:ln w="15189" cap="flat">
            <a:noFill/>
            <a:prstDash val="solid"/>
            <a:miter/>
          </a:ln>
          <a:effectLst/>
        </p:spPr>
        <p:txBody>
          <a:bodyPr rtlCol="0" anchor="ctr"/>
          <a:lstStyle/>
          <a:p>
            <a:endParaRPr lang="en-ID" sz="1799"/>
          </a:p>
        </p:txBody>
      </p:sp>
      <p:sp>
        <p:nvSpPr>
          <p:cNvPr id="10" name="Freeform: Shape 9">
            <a:extLst>
              <a:ext uri="{FF2B5EF4-FFF2-40B4-BE49-F238E27FC236}">
                <a16:creationId xmlns:a16="http://schemas.microsoft.com/office/drawing/2014/main" id="{05C7335C-BDAB-4167-B4F1-0196AF436607}"/>
              </a:ext>
            </a:extLst>
          </p:cNvPr>
          <p:cNvSpPr/>
          <p:nvPr userDrawn="1"/>
        </p:nvSpPr>
        <p:spPr>
          <a:xfrm rot="14533440">
            <a:off x="5733787" y="1520087"/>
            <a:ext cx="9139323" cy="7662859"/>
          </a:xfrm>
          <a:custGeom>
            <a:avLst/>
            <a:gdLst>
              <a:gd name="connsiteX0" fmla="*/ 9139323 w 9139323"/>
              <a:gd name="connsiteY0" fmla="*/ 7206975 h 7661861"/>
              <a:gd name="connsiteX1" fmla="*/ 8899732 w 9139323"/>
              <a:gd name="connsiteY1" fmla="*/ 7661861 h 7661861"/>
              <a:gd name="connsiteX2" fmla="*/ 6835455 w 9139323"/>
              <a:gd name="connsiteY2" fmla="*/ 6614130 h 7661861"/>
              <a:gd name="connsiteX3" fmla="*/ 6241792 w 9139323"/>
              <a:gd name="connsiteY3" fmla="*/ 6681412 h 7661861"/>
              <a:gd name="connsiteX4" fmla="*/ 4231260 w 9139323"/>
              <a:gd name="connsiteY4" fmla="*/ 7560032 h 7661861"/>
              <a:gd name="connsiteX5" fmla="*/ 26161 w 9139323"/>
              <a:gd name="connsiteY5" fmla="*/ 4237506 h 7661861"/>
              <a:gd name="connsiteX6" fmla="*/ 3342748 w 9139323"/>
              <a:gd name="connsiteY6" fmla="*/ 26469 h 7661861"/>
              <a:gd name="connsiteX7" fmla="*/ 7549826 w 9139323"/>
              <a:gd name="connsiteY7" fmla="*/ 3350973 h 7661861"/>
              <a:gd name="connsiteX8" fmla="*/ 7136242 w 9139323"/>
              <a:gd name="connsiteY8" fmla="*/ 5569286 h 7661861"/>
              <a:gd name="connsiteX9" fmla="*/ 7365792 w 9139323"/>
              <a:gd name="connsiteY9" fmla="*/ 6307406 h 76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9323" h="7661861">
                <a:moveTo>
                  <a:pt x="9139323" y="7206975"/>
                </a:moveTo>
                <a:lnTo>
                  <a:pt x="8899732" y="7661861"/>
                </a:lnTo>
                <a:lnTo>
                  <a:pt x="6835455" y="6614130"/>
                </a:lnTo>
                <a:cubicBezTo>
                  <a:pt x="6641525" y="6515187"/>
                  <a:pt x="6406039" y="6540912"/>
                  <a:pt x="6241792" y="6681412"/>
                </a:cubicBezTo>
                <a:cubicBezTo>
                  <a:pt x="5691667" y="7152383"/>
                  <a:pt x="5003019" y="7469003"/>
                  <a:pt x="4231260" y="7560032"/>
                </a:cubicBezTo>
                <a:cubicBezTo>
                  <a:pt x="2153446" y="7805410"/>
                  <a:pt x="269562" y="6317301"/>
                  <a:pt x="26161" y="4237506"/>
                </a:cubicBezTo>
                <a:cubicBezTo>
                  <a:pt x="-217240" y="2157714"/>
                  <a:pt x="1264933" y="271849"/>
                  <a:pt x="3342748" y="26469"/>
                </a:cubicBezTo>
                <a:cubicBezTo>
                  <a:pt x="5420562" y="-218910"/>
                  <a:pt x="7302467" y="1269201"/>
                  <a:pt x="7549826" y="3350973"/>
                </a:cubicBezTo>
                <a:cubicBezTo>
                  <a:pt x="7642833" y="4146478"/>
                  <a:pt x="7484523" y="4912302"/>
                  <a:pt x="7136242" y="5569286"/>
                </a:cubicBezTo>
                <a:cubicBezTo>
                  <a:pt x="6993762" y="5838414"/>
                  <a:pt x="7094686" y="6170864"/>
                  <a:pt x="7365792" y="6307406"/>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sp>
        <p:nvSpPr>
          <p:cNvPr id="11" name="Freeform: Shape 10">
            <a:extLst>
              <a:ext uri="{FF2B5EF4-FFF2-40B4-BE49-F238E27FC236}">
                <a16:creationId xmlns:a16="http://schemas.microsoft.com/office/drawing/2014/main" id="{5D301B9D-1B1F-49F1-9807-CA0A9EE1B6BC}"/>
              </a:ext>
            </a:extLst>
          </p:cNvPr>
          <p:cNvSpPr/>
          <p:nvPr userDrawn="1"/>
        </p:nvSpPr>
        <p:spPr>
          <a:xfrm rot="11979438">
            <a:off x="7493180" y="2915098"/>
            <a:ext cx="6283254" cy="6292562"/>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12" name="PpHolder5">
            <a:extLst>
              <a:ext uri="{FF2B5EF4-FFF2-40B4-BE49-F238E27FC236}">
                <a16:creationId xmlns:a16="http://schemas.microsoft.com/office/drawing/2014/main" id="{9D0922C9-18D0-4DA5-979C-5E2856B02669}"/>
              </a:ext>
            </a:extLst>
          </p:cNvPr>
          <p:cNvSpPr>
            <a:spLocks noGrp="1"/>
          </p:cNvSpPr>
          <p:nvPr>
            <p:ph type="pic" sz="quarter" idx="10"/>
          </p:nvPr>
        </p:nvSpPr>
        <p:spPr>
          <a:xfrm>
            <a:off x="7910417" y="3333705"/>
            <a:ext cx="5449177" cy="5455430"/>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sp>
      <p:sp>
        <p:nvSpPr>
          <p:cNvPr id="15" name="Rectangle: Rounded Corners 14">
            <a:extLst>
              <a:ext uri="{FF2B5EF4-FFF2-40B4-BE49-F238E27FC236}">
                <a16:creationId xmlns:a16="http://schemas.microsoft.com/office/drawing/2014/main" id="{F5F35528-443C-446F-A0DA-6BBEA87C1E4C}"/>
              </a:ext>
            </a:extLst>
          </p:cNvPr>
          <p:cNvSpPr/>
          <p:nvPr userDrawn="1"/>
        </p:nvSpPr>
        <p:spPr>
          <a:xfrm>
            <a:off x="707600" y="5205455"/>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6" name="Freeform: Shape 15">
            <a:extLst>
              <a:ext uri="{FF2B5EF4-FFF2-40B4-BE49-F238E27FC236}">
                <a16:creationId xmlns:a16="http://schemas.microsoft.com/office/drawing/2014/main" id="{B8529876-2381-4C2D-B852-0903D558B084}"/>
              </a:ext>
            </a:extLst>
          </p:cNvPr>
          <p:cNvSpPr/>
          <p:nvPr userDrawn="1"/>
        </p:nvSpPr>
        <p:spPr>
          <a:xfrm>
            <a:off x="-498778" y="-380834"/>
            <a:ext cx="1112606" cy="1114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7" name="Freeform: Shape 16">
            <a:extLst>
              <a:ext uri="{FF2B5EF4-FFF2-40B4-BE49-F238E27FC236}">
                <a16:creationId xmlns:a16="http://schemas.microsoft.com/office/drawing/2014/main" id="{C1680305-69D4-4000-A47B-5BDD36A4C56D}"/>
              </a:ext>
            </a:extLst>
          </p:cNvPr>
          <p:cNvSpPr/>
          <p:nvPr userDrawn="1"/>
        </p:nvSpPr>
        <p:spPr>
          <a:xfrm>
            <a:off x="8127577" y="-457572"/>
            <a:ext cx="913726" cy="91514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8" name="Freeform: Shape 17">
            <a:extLst>
              <a:ext uri="{FF2B5EF4-FFF2-40B4-BE49-F238E27FC236}">
                <a16:creationId xmlns:a16="http://schemas.microsoft.com/office/drawing/2014/main" id="{82E2AFDC-1847-4C38-8C2B-870657A44567}"/>
              </a:ext>
            </a:extLst>
          </p:cNvPr>
          <p:cNvSpPr/>
          <p:nvPr userDrawn="1"/>
        </p:nvSpPr>
        <p:spPr>
          <a:xfrm>
            <a:off x="6465730" y="5560083"/>
            <a:ext cx="686272" cy="68733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3" name="Freeform: Shape 22">
            <a:extLst>
              <a:ext uri="{FF2B5EF4-FFF2-40B4-BE49-F238E27FC236}">
                <a16:creationId xmlns:a16="http://schemas.microsoft.com/office/drawing/2014/main" id="{ED76B377-AB17-495E-BF36-7237A5611AD3}"/>
              </a:ext>
            </a:extLst>
          </p:cNvPr>
          <p:cNvSpPr/>
          <p:nvPr userDrawn="1"/>
        </p:nvSpPr>
        <p:spPr>
          <a:xfrm>
            <a:off x="11852040" y="1010771"/>
            <a:ext cx="686272" cy="68733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30" name="Freeform: Shape 29">
            <a:extLst>
              <a:ext uri="{FF2B5EF4-FFF2-40B4-BE49-F238E27FC236}">
                <a16:creationId xmlns:a16="http://schemas.microsoft.com/office/drawing/2014/main" id="{F2433DA5-97E1-45A0-8607-6503CBC361D3}"/>
              </a:ext>
            </a:extLst>
          </p:cNvPr>
          <p:cNvSpPr/>
          <p:nvPr userDrawn="1"/>
        </p:nvSpPr>
        <p:spPr>
          <a:xfrm>
            <a:off x="7335205" y="2439137"/>
            <a:ext cx="375925" cy="3765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33" name="Picture 32" descr="A picture containing light&#10;&#10;Description automatically generated">
            <a:extLst>
              <a:ext uri="{FF2B5EF4-FFF2-40B4-BE49-F238E27FC236}">
                <a16:creationId xmlns:a16="http://schemas.microsoft.com/office/drawing/2014/main" id="{C3F10CA4-13B2-4321-8B83-EF496DF33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2779" y="2208314"/>
            <a:ext cx="2028522" cy="2028522"/>
          </a:xfrm>
          <a:prstGeom prst="rect">
            <a:avLst/>
          </a:prstGeom>
        </p:spPr>
      </p:pic>
      <p:pic>
        <p:nvPicPr>
          <p:cNvPr id="34" name="Picture 33" descr="A picture containing light&#10;&#10;Description automatically generated">
            <a:extLst>
              <a:ext uri="{FF2B5EF4-FFF2-40B4-BE49-F238E27FC236}">
                <a16:creationId xmlns:a16="http://schemas.microsoft.com/office/drawing/2014/main" id="{54AC8B93-E2A5-42EB-B3CE-9DEE88AA9F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47023" y="5503862"/>
            <a:ext cx="2219967" cy="2219967"/>
          </a:xfrm>
          <a:prstGeom prst="rect">
            <a:avLst/>
          </a:prstGeom>
        </p:spPr>
      </p:pic>
      <p:sp>
        <p:nvSpPr>
          <p:cNvPr id="3" name="Content Placeholder 2">
            <a:extLst>
              <a:ext uri="{FF2B5EF4-FFF2-40B4-BE49-F238E27FC236}">
                <a16:creationId xmlns:a16="http://schemas.microsoft.com/office/drawing/2014/main" id="{5BAD11F1-267F-4875-A98B-9ABA8CD3B46E}"/>
              </a:ext>
            </a:extLst>
          </p:cNvPr>
          <p:cNvSpPr>
            <a:spLocks noGrp="1"/>
          </p:cNvSpPr>
          <p:nvPr>
            <p:ph sz="quarter" idx="11"/>
          </p:nvPr>
        </p:nvSpPr>
        <p:spPr>
          <a:xfrm>
            <a:off x="708027" y="1354138"/>
            <a:ext cx="6117318" cy="3587976"/>
          </a:xfrm>
          <a:prstGeom prst="rect">
            <a:avLst/>
          </a:prstGeom>
        </p:spPr>
        <p:txBody>
          <a:bodyPr/>
          <a:lstStyle>
            <a:lvl1pPr marL="0" indent="0">
              <a:buNone/>
              <a:defRPr sz="2400">
                <a:latin typeface="+mj-lt"/>
              </a:defRPr>
            </a:lvl1pPr>
            <a:lvl2pPr marL="457059" indent="0">
              <a:buNone/>
              <a:defRPr sz="2400">
                <a:latin typeface="+mj-lt"/>
              </a:defRPr>
            </a:lvl2pPr>
            <a:lvl3pPr marL="914133" indent="0">
              <a:buNone/>
              <a:defRPr sz="2400">
                <a:latin typeface="+mj-lt"/>
              </a:defRPr>
            </a:lvl3pPr>
            <a:lvl4pPr marL="1371205" indent="0">
              <a:buNone/>
              <a:defRPr sz="2400">
                <a:latin typeface="+mj-lt"/>
              </a:defRPr>
            </a:lvl4pPr>
            <a:lvl5pPr marL="1828265" indent="0">
              <a:buNone/>
              <a:defRPr sz="2400">
                <a:latin typeface="+mj-lt"/>
              </a:defRPr>
            </a:lvl5pPr>
          </a:lstStyle>
          <a:p>
            <a:pPr lvl="0"/>
            <a:r>
              <a:rPr lang="en-US"/>
              <a:t>Click to edit Master text styles</a:t>
            </a:r>
          </a:p>
        </p:txBody>
      </p:sp>
      <p:sp>
        <p:nvSpPr>
          <p:cNvPr id="4" name="Text Placeholder 3">
            <a:extLst>
              <a:ext uri="{FF2B5EF4-FFF2-40B4-BE49-F238E27FC236}">
                <a16:creationId xmlns:a16="http://schemas.microsoft.com/office/drawing/2014/main" id="{E16EB85E-D2CB-4EA6-AAB8-38681E1ADD87}"/>
              </a:ext>
            </a:extLst>
          </p:cNvPr>
          <p:cNvSpPr>
            <a:spLocks noGrp="1"/>
          </p:cNvSpPr>
          <p:nvPr>
            <p:ph type="body" sz="quarter" idx="12" hasCustomPrompt="1"/>
          </p:nvPr>
        </p:nvSpPr>
        <p:spPr>
          <a:xfrm>
            <a:off x="708027" y="457200"/>
            <a:ext cx="6116638" cy="896938"/>
          </a:xfrm>
          <a:prstGeom prst="rect">
            <a:avLst/>
          </a:prstGeom>
        </p:spPr>
        <p:txBody>
          <a:bodyPr/>
          <a:lstStyle>
            <a:lvl1pPr marL="0" indent="0">
              <a:buNone/>
              <a:defRPr sz="4800"/>
            </a:lvl1pPr>
          </a:lstStyle>
          <a:p>
            <a:pPr marL="0" marR="0" lvl="0" indent="0" algn="l" defTabSz="91411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ABUSER </a:t>
            </a:r>
            <a:r>
              <a:rPr lang="en-US">
                <a:solidFill>
                  <a:schemeClr val="accent1"/>
                </a:solidFill>
              </a:rPr>
              <a:t>PROFILE</a:t>
            </a:r>
          </a:p>
        </p:txBody>
      </p:sp>
    </p:spTree>
    <p:extLst>
      <p:ext uri="{BB962C8B-B14F-4D97-AF65-F5344CB8AC3E}">
        <p14:creationId xmlns:p14="http://schemas.microsoft.com/office/powerpoint/2010/main" val="255999556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EA558BE-5E62-4D27-91D3-55C27024900F}"/>
              </a:ext>
            </a:extLst>
          </p:cNvPr>
          <p:cNvSpPr/>
          <p:nvPr userDrawn="1"/>
        </p:nvSpPr>
        <p:spPr>
          <a:xfrm>
            <a:off x="5227565" y="2470690"/>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13" name="Freeform: Shape 12">
            <a:extLst>
              <a:ext uri="{FF2B5EF4-FFF2-40B4-BE49-F238E27FC236}">
                <a16:creationId xmlns:a16="http://schemas.microsoft.com/office/drawing/2014/main" id="{BDA77B8C-BADC-4BE9-BDB3-71C84C257287}"/>
              </a:ext>
            </a:extLst>
          </p:cNvPr>
          <p:cNvSpPr/>
          <p:nvPr userDrawn="1"/>
        </p:nvSpPr>
        <p:spPr>
          <a:xfrm>
            <a:off x="1192002" y="3140924"/>
            <a:ext cx="9811179" cy="1445603"/>
          </a:xfrm>
          <a:custGeom>
            <a:avLst/>
            <a:gdLst>
              <a:gd name="connsiteX0" fmla="*/ 986814 w 13785143"/>
              <a:gd name="connsiteY0" fmla="*/ 419 h 2031401"/>
              <a:gd name="connsiteX1" fmla="*/ 1986920 w 13785143"/>
              <a:gd name="connsiteY1" fmla="*/ 719468 h 2031401"/>
              <a:gd name="connsiteX2" fmla="*/ 2214636 w 13785143"/>
              <a:gd name="connsiteY2" fmla="*/ 887691 h 2031401"/>
              <a:gd name="connsiteX3" fmla="*/ 3734795 w 13785143"/>
              <a:gd name="connsiteY3" fmla="*/ 887691 h 2031401"/>
              <a:gd name="connsiteX4" fmla="*/ 3962511 w 13785143"/>
              <a:gd name="connsiteY4" fmla="*/ 718443 h 2031401"/>
              <a:gd name="connsiteX5" fmla="*/ 3988870 w 13785143"/>
              <a:gd name="connsiteY5" fmla="*/ 651930 h 2031401"/>
              <a:gd name="connsiteX6" fmla="*/ 3993968 w 13785143"/>
              <a:gd name="connsiteY6" fmla="*/ 634812 h 2031401"/>
              <a:gd name="connsiteX7" fmla="*/ 4000862 w 13785143"/>
              <a:gd name="connsiteY7" fmla="*/ 621669 h 2031401"/>
              <a:gd name="connsiteX8" fmla="*/ 4022005 w 13785143"/>
              <a:gd name="connsiteY8" fmla="*/ 568317 h 2031401"/>
              <a:gd name="connsiteX9" fmla="*/ 4080290 w 13785143"/>
              <a:gd name="connsiteY9" fmla="*/ 470242 h 2031401"/>
              <a:gd name="connsiteX10" fmla="*/ 4084138 w 13785143"/>
              <a:gd name="connsiteY10" fmla="*/ 462907 h 2031401"/>
              <a:gd name="connsiteX11" fmla="*/ 4086155 w 13785143"/>
              <a:gd name="connsiteY11" fmla="*/ 460374 h 2031401"/>
              <a:gd name="connsiteX12" fmla="*/ 4103616 w 13785143"/>
              <a:gd name="connsiteY12" fmla="*/ 430993 h 2031401"/>
              <a:gd name="connsiteX13" fmla="*/ 4324344 w 13785143"/>
              <a:gd name="connsiteY13" fmla="*/ 203645 h 2031401"/>
              <a:gd name="connsiteX14" fmla="*/ 4346864 w 13785143"/>
              <a:gd name="connsiteY14" fmla="*/ 189338 h 2031401"/>
              <a:gd name="connsiteX15" fmla="*/ 4350544 w 13785143"/>
              <a:gd name="connsiteY15" fmla="*/ 186171 h 2031401"/>
              <a:gd name="connsiteX16" fmla="*/ 4432201 w 13785143"/>
              <a:gd name="connsiteY16" fmla="*/ 133959 h 2031401"/>
              <a:gd name="connsiteX17" fmla="*/ 4441620 w 13785143"/>
              <a:gd name="connsiteY17" fmla="*/ 129136 h 2031401"/>
              <a:gd name="connsiteX18" fmla="*/ 4459037 w 13785143"/>
              <a:gd name="connsiteY18" fmla="*/ 118070 h 2031401"/>
              <a:gd name="connsiteX19" fmla="*/ 4485739 w 13785143"/>
              <a:gd name="connsiteY19" fmla="*/ 106542 h 2031401"/>
              <a:gd name="connsiteX20" fmla="*/ 4518895 w 13785143"/>
              <a:gd name="connsiteY20" fmla="*/ 89563 h 2031401"/>
              <a:gd name="connsiteX21" fmla="*/ 4592074 w 13785143"/>
              <a:gd name="connsiteY21" fmla="*/ 60635 h 2031401"/>
              <a:gd name="connsiteX22" fmla="*/ 4607001 w 13785143"/>
              <a:gd name="connsiteY22" fmla="*/ 54191 h 2031401"/>
              <a:gd name="connsiteX23" fmla="*/ 4612829 w 13785143"/>
              <a:gd name="connsiteY23" fmla="*/ 52726 h 2031401"/>
              <a:gd name="connsiteX24" fmla="*/ 4705421 w 13785143"/>
              <a:gd name="connsiteY24" fmla="*/ 26275 h 2031401"/>
              <a:gd name="connsiteX25" fmla="*/ 4750577 w 13785143"/>
              <a:gd name="connsiteY25" fmla="*/ 18114 h 2031401"/>
              <a:gd name="connsiteX26" fmla="*/ 4766024 w 13785143"/>
              <a:gd name="connsiteY26" fmla="*/ 14233 h 2031401"/>
              <a:gd name="connsiteX27" fmla="*/ 4777096 w 13785143"/>
              <a:gd name="connsiteY27" fmla="*/ 13322 h 2031401"/>
              <a:gd name="connsiteX28" fmla="*/ 4804267 w 13785143"/>
              <a:gd name="connsiteY28" fmla="*/ 8411 h 2031401"/>
              <a:gd name="connsiteX29" fmla="*/ 4906178 w 13785143"/>
              <a:gd name="connsiteY29" fmla="*/ 419 h 2031401"/>
              <a:gd name="connsiteX30" fmla="*/ 4922478 w 13785143"/>
              <a:gd name="connsiteY30" fmla="*/ 1359 h 2031401"/>
              <a:gd name="connsiteX31" fmla="*/ 4933894 w 13785143"/>
              <a:gd name="connsiteY31" fmla="*/ 419 h 2031401"/>
              <a:gd name="connsiteX32" fmla="*/ 4998688 w 13785143"/>
              <a:gd name="connsiteY32" fmla="*/ 5751 h 2031401"/>
              <a:gd name="connsiteX33" fmla="*/ 5078733 w 13785143"/>
              <a:gd name="connsiteY33" fmla="*/ 10364 h 2031401"/>
              <a:gd name="connsiteX34" fmla="*/ 5092182 w 13785143"/>
              <a:gd name="connsiteY34" fmla="*/ 13444 h 2031401"/>
              <a:gd name="connsiteX35" fmla="*/ 5101765 w 13785143"/>
              <a:gd name="connsiteY35" fmla="*/ 14233 h 2031401"/>
              <a:gd name="connsiteX36" fmla="*/ 5164915 w 13785143"/>
              <a:gd name="connsiteY36" fmla="*/ 30101 h 2031401"/>
              <a:gd name="connsiteX37" fmla="*/ 5242464 w 13785143"/>
              <a:gd name="connsiteY37" fmla="*/ 47860 h 2031401"/>
              <a:gd name="connsiteX38" fmla="*/ 5253272 w 13785143"/>
              <a:gd name="connsiteY38" fmla="*/ 52302 h 2031401"/>
              <a:gd name="connsiteX39" fmla="*/ 5260788 w 13785143"/>
              <a:gd name="connsiteY39" fmla="*/ 54191 h 2031401"/>
              <a:gd name="connsiteX40" fmla="*/ 5318771 w 13785143"/>
              <a:gd name="connsiteY40" fmla="*/ 79223 h 2031401"/>
              <a:gd name="connsiteX41" fmla="*/ 5394992 w 13785143"/>
              <a:gd name="connsiteY41" fmla="*/ 110551 h 2031401"/>
              <a:gd name="connsiteX42" fmla="*/ 5403577 w 13785143"/>
              <a:gd name="connsiteY42" fmla="*/ 115835 h 2031401"/>
              <a:gd name="connsiteX43" fmla="*/ 5408752 w 13785143"/>
              <a:gd name="connsiteY43" fmla="*/ 118070 h 2031401"/>
              <a:gd name="connsiteX44" fmla="*/ 5456877 w 13785143"/>
              <a:gd name="connsiteY44" fmla="*/ 148645 h 2031401"/>
              <a:gd name="connsiteX45" fmla="*/ 5533937 w 13785143"/>
              <a:gd name="connsiteY45" fmla="*/ 196080 h 2031401"/>
              <a:gd name="connsiteX46" fmla="*/ 5540658 w 13785143"/>
              <a:gd name="connsiteY46" fmla="*/ 201874 h 2031401"/>
              <a:gd name="connsiteX47" fmla="*/ 5543446 w 13785143"/>
              <a:gd name="connsiteY47" fmla="*/ 203645 h 2031401"/>
              <a:gd name="connsiteX48" fmla="*/ 5576394 w 13785143"/>
              <a:gd name="connsiteY48" fmla="*/ 232679 h 2031401"/>
              <a:gd name="connsiteX49" fmla="*/ 5656919 w 13785143"/>
              <a:gd name="connsiteY49" fmla="*/ 302093 h 2031401"/>
              <a:gd name="connsiteX50" fmla="*/ 5661980 w 13785143"/>
              <a:gd name="connsiteY50" fmla="*/ 308097 h 2031401"/>
              <a:gd name="connsiteX51" fmla="*/ 5662657 w 13785143"/>
              <a:gd name="connsiteY51" fmla="*/ 308694 h 2031401"/>
              <a:gd name="connsiteX52" fmla="*/ 5673929 w 13785143"/>
              <a:gd name="connsiteY52" fmla="*/ 322274 h 2031401"/>
              <a:gd name="connsiteX53" fmla="*/ 5761557 w 13785143"/>
              <a:gd name="connsiteY53" fmla="*/ 426232 h 2031401"/>
              <a:gd name="connsiteX54" fmla="*/ 5906284 w 13785143"/>
              <a:gd name="connsiteY54" fmla="*/ 719468 h 2031401"/>
              <a:gd name="connsiteX55" fmla="*/ 6134000 w 13785143"/>
              <a:gd name="connsiteY55" fmla="*/ 887691 h 2031401"/>
              <a:gd name="connsiteX56" fmla="*/ 7653154 w 13785143"/>
              <a:gd name="connsiteY56" fmla="*/ 887691 h 2031401"/>
              <a:gd name="connsiteX57" fmla="*/ 7880870 w 13785143"/>
              <a:gd name="connsiteY57" fmla="*/ 719468 h 2031401"/>
              <a:gd name="connsiteX58" fmla="*/ 8391711 w 13785143"/>
              <a:gd name="connsiteY58" fmla="*/ 109829 h 2031401"/>
              <a:gd name="connsiteX59" fmla="*/ 8506652 w 13785143"/>
              <a:gd name="connsiteY59" fmla="*/ 62701 h 2031401"/>
              <a:gd name="connsiteX60" fmla="*/ 8526365 w 13785143"/>
              <a:gd name="connsiteY60" fmla="*/ 54191 h 2031401"/>
              <a:gd name="connsiteX61" fmla="*/ 8529060 w 13785143"/>
              <a:gd name="connsiteY61" fmla="*/ 53514 h 2031401"/>
              <a:gd name="connsiteX62" fmla="*/ 8544256 w 13785143"/>
              <a:gd name="connsiteY62" fmla="*/ 47283 h 2031401"/>
              <a:gd name="connsiteX63" fmla="*/ 8645091 w 13785143"/>
              <a:gd name="connsiteY63" fmla="*/ 24358 h 2031401"/>
              <a:gd name="connsiteX64" fmla="*/ 8685388 w 13785143"/>
              <a:gd name="connsiteY64" fmla="*/ 14233 h 2031401"/>
              <a:gd name="connsiteX65" fmla="*/ 8692034 w 13785143"/>
              <a:gd name="connsiteY65" fmla="*/ 13686 h 2031401"/>
              <a:gd name="connsiteX66" fmla="*/ 8708126 w 13785143"/>
              <a:gd name="connsiteY66" fmla="*/ 10027 h 2031401"/>
              <a:gd name="connsiteX67" fmla="*/ 8793574 w 13785143"/>
              <a:gd name="connsiteY67" fmla="*/ 1620 h 2031401"/>
              <a:gd name="connsiteX68" fmla="*/ 8847702 w 13785143"/>
              <a:gd name="connsiteY68" fmla="*/ 876 h 2031401"/>
              <a:gd name="connsiteX69" fmla="*/ 8853258 w 13785143"/>
              <a:gd name="connsiteY69" fmla="*/ 419 h 2031401"/>
              <a:gd name="connsiteX70" fmla="*/ 8857224 w 13785143"/>
              <a:gd name="connsiteY70" fmla="*/ 746 h 2031401"/>
              <a:gd name="connsiteX71" fmla="*/ 8880974 w 13785143"/>
              <a:gd name="connsiteY71" fmla="*/ 419 h 2031401"/>
              <a:gd name="connsiteX72" fmla="*/ 8982885 w 13785143"/>
              <a:gd name="connsiteY72" fmla="*/ 8411 h 2031401"/>
              <a:gd name="connsiteX73" fmla="*/ 9010055 w 13785143"/>
              <a:gd name="connsiteY73" fmla="*/ 13321 h 2031401"/>
              <a:gd name="connsiteX74" fmla="*/ 9021128 w 13785143"/>
              <a:gd name="connsiteY74" fmla="*/ 14233 h 2031401"/>
              <a:gd name="connsiteX75" fmla="*/ 9036581 w 13785143"/>
              <a:gd name="connsiteY75" fmla="*/ 18116 h 2031401"/>
              <a:gd name="connsiteX76" fmla="*/ 9081729 w 13785143"/>
              <a:gd name="connsiteY76" fmla="*/ 26275 h 2031401"/>
              <a:gd name="connsiteX77" fmla="*/ 9174217 w 13785143"/>
              <a:gd name="connsiteY77" fmla="*/ 52700 h 2031401"/>
              <a:gd name="connsiteX78" fmla="*/ 9180151 w 13785143"/>
              <a:gd name="connsiteY78" fmla="*/ 54191 h 2031401"/>
              <a:gd name="connsiteX79" fmla="*/ 9195262 w 13785143"/>
              <a:gd name="connsiteY79" fmla="*/ 60714 h 2031401"/>
              <a:gd name="connsiteX80" fmla="*/ 9268227 w 13785143"/>
              <a:gd name="connsiteY80" fmla="*/ 89563 h 2031401"/>
              <a:gd name="connsiteX81" fmla="*/ 9301138 w 13785143"/>
              <a:gd name="connsiteY81" fmla="*/ 106423 h 2031401"/>
              <a:gd name="connsiteX82" fmla="*/ 9328116 w 13785143"/>
              <a:gd name="connsiteY82" fmla="*/ 118070 h 2031401"/>
              <a:gd name="connsiteX83" fmla="*/ 9345779 w 13785143"/>
              <a:gd name="connsiteY83" fmla="*/ 129291 h 2031401"/>
              <a:gd name="connsiteX84" fmla="*/ 9354890 w 13785143"/>
              <a:gd name="connsiteY84" fmla="*/ 133959 h 2031401"/>
              <a:gd name="connsiteX85" fmla="*/ 9436502 w 13785143"/>
              <a:gd name="connsiteY85" fmla="*/ 186171 h 2031401"/>
              <a:gd name="connsiteX86" fmla="*/ 9439864 w 13785143"/>
              <a:gd name="connsiteY86" fmla="*/ 189067 h 2031401"/>
              <a:gd name="connsiteX87" fmla="*/ 9462810 w 13785143"/>
              <a:gd name="connsiteY87" fmla="*/ 203645 h 2031401"/>
              <a:gd name="connsiteX88" fmla="*/ 9683538 w 13785143"/>
              <a:gd name="connsiteY88" fmla="*/ 430993 h 2031401"/>
              <a:gd name="connsiteX89" fmla="*/ 9702474 w 13785143"/>
              <a:gd name="connsiteY89" fmla="*/ 462855 h 2031401"/>
              <a:gd name="connsiteX90" fmla="*/ 9702515 w 13785143"/>
              <a:gd name="connsiteY90" fmla="*/ 462907 h 2031401"/>
              <a:gd name="connsiteX91" fmla="*/ 9702592 w 13785143"/>
              <a:gd name="connsiteY91" fmla="*/ 463053 h 2031401"/>
              <a:gd name="connsiteX92" fmla="*/ 9765150 w 13785143"/>
              <a:gd name="connsiteY92" fmla="*/ 568317 h 2031401"/>
              <a:gd name="connsiteX93" fmla="*/ 9788926 w 13785143"/>
              <a:gd name="connsiteY93" fmla="*/ 628315 h 2031401"/>
              <a:gd name="connsiteX94" fmla="*/ 9792320 w 13785143"/>
              <a:gd name="connsiteY94" fmla="*/ 634812 h 2031401"/>
              <a:gd name="connsiteX95" fmla="*/ 9794711 w 13785143"/>
              <a:gd name="connsiteY95" fmla="*/ 642913 h 2031401"/>
              <a:gd name="connsiteX96" fmla="*/ 9824643 w 13785143"/>
              <a:gd name="connsiteY96" fmla="*/ 718443 h 2031401"/>
              <a:gd name="connsiteX97" fmla="*/ 10052359 w 13785143"/>
              <a:gd name="connsiteY97" fmla="*/ 887691 h 2031401"/>
              <a:gd name="connsiteX98" fmla="*/ 11572518 w 13785143"/>
              <a:gd name="connsiteY98" fmla="*/ 887691 h 2031401"/>
              <a:gd name="connsiteX99" fmla="*/ 11800234 w 13785143"/>
              <a:gd name="connsiteY99" fmla="*/ 719468 h 2031401"/>
              <a:gd name="connsiteX100" fmla="*/ 12800338 w 13785143"/>
              <a:gd name="connsiteY100" fmla="*/ 419 h 2031401"/>
              <a:gd name="connsiteX101" fmla="*/ 13785057 w 13785143"/>
              <a:gd name="connsiteY101" fmla="*/ 1025141 h 2031401"/>
              <a:gd name="connsiteX102" fmla="*/ 12769566 w 13785143"/>
              <a:gd name="connsiteY102" fmla="*/ 2031401 h 2031401"/>
              <a:gd name="connsiteX103" fmla="*/ 11798183 w 13785143"/>
              <a:gd name="connsiteY103" fmla="*/ 1313377 h 2031401"/>
              <a:gd name="connsiteX104" fmla="*/ 11570467 w 13785143"/>
              <a:gd name="connsiteY104" fmla="*/ 1144128 h 2031401"/>
              <a:gd name="connsiteX105" fmla="*/ 10051333 w 13785143"/>
              <a:gd name="connsiteY105" fmla="*/ 1144128 h 2031401"/>
              <a:gd name="connsiteX106" fmla="*/ 9823617 w 13785143"/>
              <a:gd name="connsiteY106" fmla="*/ 1313377 h 2031401"/>
              <a:gd name="connsiteX107" fmla="*/ 9786361 w 13785143"/>
              <a:gd name="connsiteY107" fmla="*/ 1407388 h 2031401"/>
              <a:gd name="connsiteX108" fmla="*/ 9783329 w 13785143"/>
              <a:gd name="connsiteY108" fmla="*/ 1416913 h 2031401"/>
              <a:gd name="connsiteX109" fmla="*/ 9780676 w 13785143"/>
              <a:gd name="connsiteY109" fmla="*/ 1421733 h 2031401"/>
              <a:gd name="connsiteX110" fmla="*/ 9764123 w 13785143"/>
              <a:gd name="connsiteY110" fmla="*/ 1463503 h 2031401"/>
              <a:gd name="connsiteX111" fmla="*/ 9580995 w 13785143"/>
              <a:gd name="connsiteY111" fmla="*/ 1723126 h 2031401"/>
              <a:gd name="connsiteX112" fmla="*/ 9554794 w 13785143"/>
              <a:gd name="connsiteY112" fmla="*/ 1746214 h 2031401"/>
              <a:gd name="connsiteX113" fmla="*/ 9493315 w 13785143"/>
              <a:gd name="connsiteY113" fmla="*/ 1801690 h 2031401"/>
              <a:gd name="connsiteX114" fmla="*/ 9483901 w 13785143"/>
              <a:gd name="connsiteY114" fmla="*/ 1808685 h 2031401"/>
              <a:gd name="connsiteX115" fmla="*/ 9461784 w 13785143"/>
              <a:gd name="connsiteY115" fmla="*/ 1828175 h 2031401"/>
              <a:gd name="connsiteX116" fmla="*/ 9433424 w 13785143"/>
              <a:gd name="connsiteY116" fmla="*/ 1846193 h 2031401"/>
              <a:gd name="connsiteX117" fmla="*/ 9415375 w 13785143"/>
              <a:gd name="connsiteY117" fmla="*/ 1859604 h 2031401"/>
              <a:gd name="connsiteX118" fmla="*/ 9353206 w 13785143"/>
              <a:gd name="connsiteY118" fmla="*/ 1897159 h 2031401"/>
              <a:gd name="connsiteX119" fmla="*/ 9327090 w 13785143"/>
              <a:gd name="connsiteY119" fmla="*/ 1913751 h 2031401"/>
              <a:gd name="connsiteX120" fmla="*/ 9297097 w 13785143"/>
              <a:gd name="connsiteY120" fmla="*/ 1926700 h 2031401"/>
              <a:gd name="connsiteX121" fmla="*/ 9243560 w 13785143"/>
              <a:gd name="connsiteY121" fmla="*/ 1952354 h 2031401"/>
              <a:gd name="connsiteX122" fmla="*/ 9205900 w 13785143"/>
              <a:gd name="connsiteY122" fmla="*/ 1966071 h 2031401"/>
              <a:gd name="connsiteX123" fmla="*/ 9179126 w 13785143"/>
              <a:gd name="connsiteY123" fmla="*/ 1977630 h 2031401"/>
              <a:gd name="connsiteX124" fmla="*/ 9163122 w 13785143"/>
              <a:gd name="connsiteY124" fmla="*/ 1981651 h 2031401"/>
              <a:gd name="connsiteX125" fmla="*/ 9150686 w 13785143"/>
              <a:gd name="connsiteY125" fmla="*/ 1986180 h 2031401"/>
              <a:gd name="connsiteX126" fmla="*/ 9053835 w 13785143"/>
              <a:gd name="connsiteY126" fmla="*/ 2010966 h 2031401"/>
              <a:gd name="connsiteX127" fmla="*/ 9035168 w 13785143"/>
              <a:gd name="connsiteY127" fmla="*/ 2013802 h 2031401"/>
              <a:gd name="connsiteX128" fmla="*/ 9020103 w 13785143"/>
              <a:gd name="connsiteY128" fmla="*/ 2017588 h 2031401"/>
              <a:gd name="connsiteX129" fmla="*/ 8998609 w 13785143"/>
              <a:gd name="connsiteY129" fmla="*/ 2019356 h 2031401"/>
              <a:gd name="connsiteX130" fmla="*/ 8953507 w 13785143"/>
              <a:gd name="connsiteY130" fmla="*/ 2026208 h 2031401"/>
              <a:gd name="connsiteX131" fmla="*/ 8855421 w 13785143"/>
              <a:gd name="connsiteY131" fmla="*/ 2031139 h 2031401"/>
              <a:gd name="connsiteX132" fmla="*/ 8852233 w 13785143"/>
              <a:gd name="connsiteY132" fmla="*/ 2031401 h 2031401"/>
              <a:gd name="connsiteX133" fmla="*/ 8851463 w 13785143"/>
              <a:gd name="connsiteY133" fmla="*/ 2031338 h 2031401"/>
              <a:gd name="connsiteX134" fmla="*/ 8850202 w 13785143"/>
              <a:gd name="connsiteY134" fmla="*/ 2031401 h 2031401"/>
              <a:gd name="connsiteX135" fmla="*/ 7878819 w 13785143"/>
              <a:gd name="connsiteY135" fmla="*/ 1313377 h 2031401"/>
              <a:gd name="connsiteX136" fmla="*/ 7651103 w 13785143"/>
              <a:gd name="connsiteY136" fmla="*/ 1144128 h 2031401"/>
              <a:gd name="connsiteX137" fmla="*/ 6134000 w 13785143"/>
              <a:gd name="connsiteY137" fmla="*/ 1144128 h 2031401"/>
              <a:gd name="connsiteX138" fmla="*/ 5906284 w 13785143"/>
              <a:gd name="connsiteY138" fmla="*/ 1313377 h 2031401"/>
              <a:gd name="connsiteX139" fmla="*/ 4934900 w 13785143"/>
              <a:gd name="connsiteY139" fmla="*/ 2031401 h 2031401"/>
              <a:gd name="connsiteX140" fmla="*/ 4933639 w 13785143"/>
              <a:gd name="connsiteY140" fmla="*/ 2031338 h 2031401"/>
              <a:gd name="connsiteX141" fmla="*/ 4932869 w 13785143"/>
              <a:gd name="connsiteY141" fmla="*/ 2031401 h 2031401"/>
              <a:gd name="connsiteX142" fmla="*/ 4929682 w 13785143"/>
              <a:gd name="connsiteY142" fmla="*/ 2031139 h 2031401"/>
              <a:gd name="connsiteX143" fmla="*/ 4831595 w 13785143"/>
              <a:gd name="connsiteY143" fmla="*/ 2026208 h 2031401"/>
              <a:gd name="connsiteX144" fmla="*/ 4786491 w 13785143"/>
              <a:gd name="connsiteY144" fmla="*/ 2019356 h 2031401"/>
              <a:gd name="connsiteX145" fmla="*/ 4764999 w 13785143"/>
              <a:gd name="connsiteY145" fmla="*/ 2017588 h 2031401"/>
              <a:gd name="connsiteX146" fmla="*/ 4749936 w 13785143"/>
              <a:gd name="connsiteY146" fmla="*/ 2013803 h 2031401"/>
              <a:gd name="connsiteX147" fmla="*/ 4731266 w 13785143"/>
              <a:gd name="connsiteY147" fmla="*/ 2010966 h 2031401"/>
              <a:gd name="connsiteX148" fmla="*/ 4634415 w 13785143"/>
              <a:gd name="connsiteY148" fmla="*/ 1986180 h 2031401"/>
              <a:gd name="connsiteX149" fmla="*/ 4621978 w 13785143"/>
              <a:gd name="connsiteY149" fmla="*/ 1981651 h 2031401"/>
              <a:gd name="connsiteX150" fmla="*/ 4605976 w 13785143"/>
              <a:gd name="connsiteY150" fmla="*/ 1977630 h 2031401"/>
              <a:gd name="connsiteX151" fmla="*/ 4579205 w 13785143"/>
              <a:gd name="connsiteY151" fmla="*/ 1966072 h 2031401"/>
              <a:gd name="connsiteX152" fmla="*/ 4541541 w 13785143"/>
              <a:gd name="connsiteY152" fmla="*/ 1952354 h 2031401"/>
              <a:gd name="connsiteX153" fmla="*/ 4488001 w 13785143"/>
              <a:gd name="connsiteY153" fmla="*/ 1926698 h 2031401"/>
              <a:gd name="connsiteX154" fmla="*/ 4458012 w 13785143"/>
              <a:gd name="connsiteY154" fmla="*/ 1913751 h 2031401"/>
              <a:gd name="connsiteX155" fmla="*/ 4431903 w 13785143"/>
              <a:gd name="connsiteY155" fmla="*/ 1897163 h 2031401"/>
              <a:gd name="connsiteX156" fmla="*/ 4369726 w 13785143"/>
              <a:gd name="connsiteY156" fmla="*/ 1859604 h 2031401"/>
              <a:gd name="connsiteX157" fmla="*/ 4351676 w 13785143"/>
              <a:gd name="connsiteY157" fmla="*/ 1846191 h 2031401"/>
              <a:gd name="connsiteX158" fmla="*/ 4323318 w 13785143"/>
              <a:gd name="connsiteY158" fmla="*/ 1828175 h 2031401"/>
              <a:gd name="connsiteX159" fmla="*/ 4301202 w 13785143"/>
              <a:gd name="connsiteY159" fmla="*/ 1808686 h 2031401"/>
              <a:gd name="connsiteX160" fmla="*/ 4291786 w 13785143"/>
              <a:gd name="connsiteY160" fmla="*/ 1801690 h 2031401"/>
              <a:gd name="connsiteX161" fmla="*/ 4230299 w 13785143"/>
              <a:gd name="connsiteY161" fmla="*/ 1746206 h 2031401"/>
              <a:gd name="connsiteX162" fmla="*/ 4204107 w 13785143"/>
              <a:gd name="connsiteY162" fmla="*/ 1723126 h 2031401"/>
              <a:gd name="connsiteX163" fmla="*/ 4020979 w 13785143"/>
              <a:gd name="connsiteY163" fmla="*/ 1463503 h 2031401"/>
              <a:gd name="connsiteX164" fmla="*/ 4004426 w 13785143"/>
              <a:gd name="connsiteY164" fmla="*/ 1421734 h 2031401"/>
              <a:gd name="connsiteX165" fmla="*/ 4001773 w 13785143"/>
              <a:gd name="connsiteY165" fmla="*/ 1416913 h 2031401"/>
              <a:gd name="connsiteX166" fmla="*/ 3998740 w 13785143"/>
              <a:gd name="connsiteY166" fmla="*/ 1407385 h 2031401"/>
              <a:gd name="connsiteX167" fmla="*/ 3961486 w 13785143"/>
              <a:gd name="connsiteY167" fmla="*/ 1313377 h 2031401"/>
              <a:gd name="connsiteX168" fmla="*/ 3733769 w 13785143"/>
              <a:gd name="connsiteY168" fmla="*/ 1144128 h 2031401"/>
              <a:gd name="connsiteX169" fmla="*/ 2214636 w 13785143"/>
              <a:gd name="connsiteY169" fmla="*/ 1144128 h 2031401"/>
              <a:gd name="connsiteX170" fmla="*/ 1986920 w 13785143"/>
              <a:gd name="connsiteY170" fmla="*/ 1313377 h 2031401"/>
              <a:gd name="connsiteX171" fmla="*/ 1015535 w 13785143"/>
              <a:gd name="connsiteY171" fmla="*/ 2031401 h 2031401"/>
              <a:gd name="connsiteX172" fmla="*/ 44 w 13785143"/>
              <a:gd name="connsiteY172" fmla="*/ 1025141 h 2031401"/>
              <a:gd name="connsiteX173" fmla="*/ 986814 w 13785143"/>
              <a:gd name="connsiteY173" fmla="*/ 419 h 203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3785143" h="2031401">
                <a:moveTo>
                  <a:pt x="986814" y="419"/>
                </a:moveTo>
                <a:cubicBezTo>
                  <a:pt x="1456607" y="-11890"/>
                  <a:pt x="1857675" y="294808"/>
                  <a:pt x="1986920" y="719468"/>
                </a:cubicBezTo>
                <a:cubicBezTo>
                  <a:pt x="2017692" y="819992"/>
                  <a:pt x="2110010" y="887691"/>
                  <a:pt x="2214636" y="887691"/>
                </a:cubicBezTo>
                <a:lnTo>
                  <a:pt x="3734795" y="887691"/>
                </a:lnTo>
                <a:cubicBezTo>
                  <a:pt x="3839421" y="887691"/>
                  <a:pt x="3931739" y="818966"/>
                  <a:pt x="3962511" y="718443"/>
                </a:cubicBezTo>
                <a:lnTo>
                  <a:pt x="3988870" y="651930"/>
                </a:lnTo>
                <a:lnTo>
                  <a:pt x="3993968" y="634812"/>
                </a:lnTo>
                <a:lnTo>
                  <a:pt x="4000862" y="621669"/>
                </a:lnTo>
                <a:lnTo>
                  <a:pt x="4022005" y="568317"/>
                </a:lnTo>
                <a:lnTo>
                  <a:pt x="4080290" y="470242"/>
                </a:lnTo>
                <a:lnTo>
                  <a:pt x="4084138" y="462907"/>
                </a:lnTo>
                <a:lnTo>
                  <a:pt x="4086155" y="460374"/>
                </a:lnTo>
                <a:lnTo>
                  <a:pt x="4103616" y="430993"/>
                </a:lnTo>
                <a:cubicBezTo>
                  <a:pt x="4164904" y="344205"/>
                  <a:pt x="4239463" y="267434"/>
                  <a:pt x="4324344" y="203645"/>
                </a:cubicBezTo>
                <a:lnTo>
                  <a:pt x="4346864" y="189338"/>
                </a:lnTo>
                <a:lnTo>
                  <a:pt x="4350544" y="186171"/>
                </a:lnTo>
                <a:cubicBezTo>
                  <a:pt x="4376869" y="167522"/>
                  <a:pt x="4404115" y="150089"/>
                  <a:pt x="4432201" y="133959"/>
                </a:cubicBezTo>
                <a:lnTo>
                  <a:pt x="4441620" y="129136"/>
                </a:lnTo>
                <a:lnTo>
                  <a:pt x="4459037" y="118070"/>
                </a:lnTo>
                <a:lnTo>
                  <a:pt x="4485739" y="106542"/>
                </a:lnTo>
                <a:lnTo>
                  <a:pt x="4518895" y="89563"/>
                </a:lnTo>
                <a:lnTo>
                  <a:pt x="4592074" y="60635"/>
                </a:lnTo>
                <a:lnTo>
                  <a:pt x="4607001" y="54191"/>
                </a:lnTo>
                <a:lnTo>
                  <a:pt x="4612829" y="52726"/>
                </a:lnTo>
                <a:lnTo>
                  <a:pt x="4705421" y="26275"/>
                </a:lnTo>
                <a:lnTo>
                  <a:pt x="4750577" y="18114"/>
                </a:lnTo>
                <a:lnTo>
                  <a:pt x="4766024" y="14233"/>
                </a:lnTo>
                <a:lnTo>
                  <a:pt x="4777096" y="13322"/>
                </a:lnTo>
                <a:lnTo>
                  <a:pt x="4804267" y="8411"/>
                </a:lnTo>
                <a:cubicBezTo>
                  <a:pt x="4837754" y="4073"/>
                  <a:pt x="4871752" y="1381"/>
                  <a:pt x="4906178" y="419"/>
                </a:cubicBezTo>
                <a:lnTo>
                  <a:pt x="4922478" y="1359"/>
                </a:lnTo>
                <a:lnTo>
                  <a:pt x="4933894" y="419"/>
                </a:lnTo>
                <a:lnTo>
                  <a:pt x="4998688" y="5751"/>
                </a:lnTo>
                <a:lnTo>
                  <a:pt x="5078733" y="10364"/>
                </a:lnTo>
                <a:lnTo>
                  <a:pt x="5092182" y="13444"/>
                </a:lnTo>
                <a:lnTo>
                  <a:pt x="5101765" y="14233"/>
                </a:lnTo>
                <a:lnTo>
                  <a:pt x="5164915" y="30101"/>
                </a:lnTo>
                <a:lnTo>
                  <a:pt x="5242464" y="47860"/>
                </a:lnTo>
                <a:lnTo>
                  <a:pt x="5253272" y="52302"/>
                </a:lnTo>
                <a:lnTo>
                  <a:pt x="5260788" y="54191"/>
                </a:lnTo>
                <a:lnTo>
                  <a:pt x="5318771" y="79223"/>
                </a:lnTo>
                <a:lnTo>
                  <a:pt x="5394992" y="110551"/>
                </a:lnTo>
                <a:lnTo>
                  <a:pt x="5403577" y="115835"/>
                </a:lnTo>
                <a:lnTo>
                  <a:pt x="5408752" y="118070"/>
                </a:lnTo>
                <a:lnTo>
                  <a:pt x="5456877" y="148645"/>
                </a:lnTo>
                <a:lnTo>
                  <a:pt x="5533937" y="196080"/>
                </a:lnTo>
                <a:lnTo>
                  <a:pt x="5540658" y="201874"/>
                </a:lnTo>
                <a:lnTo>
                  <a:pt x="5543446" y="203645"/>
                </a:lnTo>
                <a:lnTo>
                  <a:pt x="5576394" y="232679"/>
                </a:lnTo>
                <a:lnTo>
                  <a:pt x="5656919" y="302093"/>
                </a:lnTo>
                <a:lnTo>
                  <a:pt x="5661980" y="308097"/>
                </a:lnTo>
                <a:lnTo>
                  <a:pt x="5662657" y="308694"/>
                </a:lnTo>
                <a:lnTo>
                  <a:pt x="5673929" y="322274"/>
                </a:lnTo>
                <a:lnTo>
                  <a:pt x="5761557" y="426232"/>
                </a:lnTo>
                <a:cubicBezTo>
                  <a:pt x="5824673" y="514511"/>
                  <a:pt x="5873973" y="613303"/>
                  <a:pt x="5906284" y="719468"/>
                </a:cubicBezTo>
                <a:cubicBezTo>
                  <a:pt x="5937056" y="819992"/>
                  <a:pt x="6029373" y="887691"/>
                  <a:pt x="6134000" y="887691"/>
                </a:cubicBezTo>
                <a:lnTo>
                  <a:pt x="7653154" y="887691"/>
                </a:lnTo>
                <a:cubicBezTo>
                  <a:pt x="7757781" y="887691"/>
                  <a:pt x="7850097" y="818966"/>
                  <a:pt x="7880870" y="719468"/>
                </a:cubicBezTo>
                <a:cubicBezTo>
                  <a:pt x="7961648" y="453415"/>
                  <a:pt x="8148206" y="233841"/>
                  <a:pt x="8391711" y="109829"/>
                </a:cubicBezTo>
                <a:lnTo>
                  <a:pt x="8506652" y="62701"/>
                </a:lnTo>
                <a:lnTo>
                  <a:pt x="8526365" y="54191"/>
                </a:lnTo>
                <a:lnTo>
                  <a:pt x="8529060" y="53514"/>
                </a:lnTo>
                <a:lnTo>
                  <a:pt x="8544256" y="47283"/>
                </a:lnTo>
                <a:lnTo>
                  <a:pt x="8645091" y="24358"/>
                </a:lnTo>
                <a:lnTo>
                  <a:pt x="8685388" y="14233"/>
                </a:lnTo>
                <a:lnTo>
                  <a:pt x="8692034" y="13686"/>
                </a:lnTo>
                <a:lnTo>
                  <a:pt x="8708126" y="10027"/>
                </a:lnTo>
                <a:cubicBezTo>
                  <a:pt x="8736251" y="6057"/>
                  <a:pt x="8764750" y="3238"/>
                  <a:pt x="8793574" y="1620"/>
                </a:cubicBezTo>
                <a:lnTo>
                  <a:pt x="8847702" y="876"/>
                </a:lnTo>
                <a:lnTo>
                  <a:pt x="8853258" y="419"/>
                </a:lnTo>
                <a:lnTo>
                  <a:pt x="8857224" y="746"/>
                </a:lnTo>
                <a:lnTo>
                  <a:pt x="8880974" y="419"/>
                </a:lnTo>
                <a:cubicBezTo>
                  <a:pt x="8915401" y="1381"/>
                  <a:pt x="8949399" y="4073"/>
                  <a:pt x="8982885" y="8411"/>
                </a:cubicBezTo>
                <a:lnTo>
                  <a:pt x="9010055" y="13321"/>
                </a:lnTo>
                <a:lnTo>
                  <a:pt x="9021128" y="14233"/>
                </a:lnTo>
                <a:lnTo>
                  <a:pt x="9036581" y="18116"/>
                </a:lnTo>
                <a:lnTo>
                  <a:pt x="9081729" y="26275"/>
                </a:lnTo>
                <a:lnTo>
                  <a:pt x="9174217" y="52700"/>
                </a:lnTo>
                <a:lnTo>
                  <a:pt x="9180151" y="54191"/>
                </a:lnTo>
                <a:lnTo>
                  <a:pt x="9195262" y="60714"/>
                </a:lnTo>
                <a:lnTo>
                  <a:pt x="9268227" y="89563"/>
                </a:lnTo>
                <a:lnTo>
                  <a:pt x="9301138" y="106423"/>
                </a:lnTo>
                <a:lnTo>
                  <a:pt x="9328116" y="118070"/>
                </a:lnTo>
                <a:lnTo>
                  <a:pt x="9345779" y="129291"/>
                </a:lnTo>
                <a:lnTo>
                  <a:pt x="9354890" y="133959"/>
                </a:lnTo>
                <a:cubicBezTo>
                  <a:pt x="9382963" y="150089"/>
                  <a:pt x="9410195" y="167522"/>
                  <a:pt x="9436502" y="186171"/>
                </a:cubicBezTo>
                <a:lnTo>
                  <a:pt x="9439864" y="189067"/>
                </a:lnTo>
                <a:lnTo>
                  <a:pt x="9462810" y="203645"/>
                </a:lnTo>
                <a:cubicBezTo>
                  <a:pt x="9547690" y="267434"/>
                  <a:pt x="9622250" y="344205"/>
                  <a:pt x="9683538" y="430993"/>
                </a:cubicBezTo>
                <a:lnTo>
                  <a:pt x="9702474" y="462855"/>
                </a:lnTo>
                <a:lnTo>
                  <a:pt x="9702515" y="462907"/>
                </a:lnTo>
                <a:lnTo>
                  <a:pt x="9702592" y="463053"/>
                </a:lnTo>
                <a:lnTo>
                  <a:pt x="9765150" y="568317"/>
                </a:lnTo>
                <a:lnTo>
                  <a:pt x="9788926" y="628315"/>
                </a:lnTo>
                <a:lnTo>
                  <a:pt x="9792320" y="634812"/>
                </a:lnTo>
                <a:lnTo>
                  <a:pt x="9794711" y="642913"/>
                </a:lnTo>
                <a:lnTo>
                  <a:pt x="9824643" y="718443"/>
                </a:lnTo>
                <a:cubicBezTo>
                  <a:pt x="9855415" y="818966"/>
                  <a:pt x="9947733" y="887691"/>
                  <a:pt x="10052359" y="887691"/>
                </a:cubicBezTo>
                <a:lnTo>
                  <a:pt x="11572518" y="887691"/>
                </a:lnTo>
                <a:cubicBezTo>
                  <a:pt x="11677145" y="887691"/>
                  <a:pt x="11769461" y="818966"/>
                  <a:pt x="11800234" y="719468"/>
                </a:cubicBezTo>
                <a:cubicBezTo>
                  <a:pt x="11929479" y="293783"/>
                  <a:pt x="12329520" y="-12916"/>
                  <a:pt x="12800338" y="419"/>
                </a:cubicBezTo>
                <a:cubicBezTo>
                  <a:pt x="13351166" y="15805"/>
                  <a:pt x="13792238" y="474315"/>
                  <a:pt x="13785057" y="1025141"/>
                </a:cubicBezTo>
                <a:cubicBezTo>
                  <a:pt x="13779928" y="1581097"/>
                  <a:pt x="13327573" y="2031401"/>
                  <a:pt x="12769566" y="2031401"/>
                </a:cubicBezTo>
                <a:cubicBezTo>
                  <a:pt x="12312082" y="2031401"/>
                  <a:pt x="11925375" y="1728805"/>
                  <a:pt x="11798183" y="1313377"/>
                </a:cubicBezTo>
                <a:cubicBezTo>
                  <a:pt x="11767410" y="1212854"/>
                  <a:pt x="11675093" y="1144128"/>
                  <a:pt x="11570467" y="1144128"/>
                </a:cubicBezTo>
                <a:lnTo>
                  <a:pt x="10051333" y="1144128"/>
                </a:lnTo>
                <a:cubicBezTo>
                  <a:pt x="9946706" y="1144128"/>
                  <a:pt x="9854389" y="1212854"/>
                  <a:pt x="9823617" y="1313377"/>
                </a:cubicBezTo>
                <a:lnTo>
                  <a:pt x="9786361" y="1407388"/>
                </a:lnTo>
                <a:lnTo>
                  <a:pt x="9783329" y="1416913"/>
                </a:lnTo>
                <a:lnTo>
                  <a:pt x="9780676" y="1421733"/>
                </a:lnTo>
                <a:lnTo>
                  <a:pt x="9764123" y="1463503"/>
                </a:lnTo>
                <a:cubicBezTo>
                  <a:pt x="9716842" y="1559567"/>
                  <a:pt x="9654817" y="1647096"/>
                  <a:pt x="9580995" y="1723126"/>
                </a:cubicBezTo>
                <a:lnTo>
                  <a:pt x="9554794" y="1746214"/>
                </a:lnTo>
                <a:lnTo>
                  <a:pt x="9493315" y="1801690"/>
                </a:lnTo>
                <a:lnTo>
                  <a:pt x="9483901" y="1808685"/>
                </a:lnTo>
                <a:lnTo>
                  <a:pt x="9461784" y="1828175"/>
                </a:lnTo>
                <a:lnTo>
                  <a:pt x="9433424" y="1846193"/>
                </a:lnTo>
                <a:lnTo>
                  <a:pt x="9415375" y="1859604"/>
                </a:lnTo>
                <a:lnTo>
                  <a:pt x="9353206" y="1897159"/>
                </a:lnTo>
                <a:lnTo>
                  <a:pt x="9327090" y="1913751"/>
                </a:lnTo>
                <a:lnTo>
                  <a:pt x="9297097" y="1926700"/>
                </a:lnTo>
                <a:lnTo>
                  <a:pt x="9243560" y="1952354"/>
                </a:lnTo>
                <a:lnTo>
                  <a:pt x="9205900" y="1966071"/>
                </a:lnTo>
                <a:lnTo>
                  <a:pt x="9179126" y="1977630"/>
                </a:lnTo>
                <a:lnTo>
                  <a:pt x="9163122" y="1981651"/>
                </a:lnTo>
                <a:lnTo>
                  <a:pt x="9150686" y="1986180"/>
                </a:lnTo>
                <a:cubicBezTo>
                  <a:pt x="9119038" y="1995977"/>
                  <a:pt x="9086726" y="2004267"/>
                  <a:pt x="9053835" y="2010966"/>
                </a:cubicBezTo>
                <a:lnTo>
                  <a:pt x="9035168" y="2013802"/>
                </a:lnTo>
                <a:lnTo>
                  <a:pt x="9020103" y="2017588"/>
                </a:lnTo>
                <a:lnTo>
                  <a:pt x="8998609" y="2019356"/>
                </a:lnTo>
                <a:lnTo>
                  <a:pt x="8953507" y="2026208"/>
                </a:lnTo>
                <a:lnTo>
                  <a:pt x="8855421" y="2031139"/>
                </a:lnTo>
                <a:lnTo>
                  <a:pt x="8852233" y="2031401"/>
                </a:lnTo>
                <a:lnTo>
                  <a:pt x="8851463" y="2031338"/>
                </a:lnTo>
                <a:lnTo>
                  <a:pt x="8850202" y="2031401"/>
                </a:lnTo>
                <a:cubicBezTo>
                  <a:pt x="8392718" y="2031401"/>
                  <a:pt x="8006011" y="1728805"/>
                  <a:pt x="7878819" y="1313377"/>
                </a:cubicBezTo>
                <a:cubicBezTo>
                  <a:pt x="7848046" y="1212854"/>
                  <a:pt x="7755729" y="1144128"/>
                  <a:pt x="7651103" y="1144128"/>
                </a:cubicBezTo>
                <a:lnTo>
                  <a:pt x="6134000" y="1144128"/>
                </a:lnTo>
                <a:cubicBezTo>
                  <a:pt x="6029373" y="1144128"/>
                  <a:pt x="5937056" y="1212854"/>
                  <a:pt x="5906284" y="1313377"/>
                </a:cubicBezTo>
                <a:cubicBezTo>
                  <a:pt x="5779091" y="1728805"/>
                  <a:pt x="5392383" y="2031401"/>
                  <a:pt x="4934900" y="2031401"/>
                </a:cubicBezTo>
                <a:lnTo>
                  <a:pt x="4933639" y="2031338"/>
                </a:lnTo>
                <a:lnTo>
                  <a:pt x="4932869" y="2031401"/>
                </a:lnTo>
                <a:lnTo>
                  <a:pt x="4929682" y="2031139"/>
                </a:lnTo>
                <a:lnTo>
                  <a:pt x="4831595" y="2026208"/>
                </a:lnTo>
                <a:lnTo>
                  <a:pt x="4786491" y="2019356"/>
                </a:lnTo>
                <a:lnTo>
                  <a:pt x="4764999" y="2017588"/>
                </a:lnTo>
                <a:lnTo>
                  <a:pt x="4749936" y="2013803"/>
                </a:lnTo>
                <a:lnTo>
                  <a:pt x="4731266" y="2010966"/>
                </a:lnTo>
                <a:cubicBezTo>
                  <a:pt x="4698375" y="2004267"/>
                  <a:pt x="4666064" y="1995977"/>
                  <a:pt x="4634415" y="1986180"/>
                </a:cubicBezTo>
                <a:lnTo>
                  <a:pt x="4621978" y="1981651"/>
                </a:lnTo>
                <a:lnTo>
                  <a:pt x="4605976" y="1977630"/>
                </a:lnTo>
                <a:lnTo>
                  <a:pt x="4579205" y="1966072"/>
                </a:lnTo>
                <a:lnTo>
                  <a:pt x="4541541" y="1952354"/>
                </a:lnTo>
                <a:lnTo>
                  <a:pt x="4488001" y="1926698"/>
                </a:lnTo>
                <a:lnTo>
                  <a:pt x="4458012" y="1913751"/>
                </a:lnTo>
                <a:lnTo>
                  <a:pt x="4431903" y="1897163"/>
                </a:lnTo>
                <a:lnTo>
                  <a:pt x="4369726" y="1859604"/>
                </a:lnTo>
                <a:lnTo>
                  <a:pt x="4351676" y="1846191"/>
                </a:lnTo>
                <a:lnTo>
                  <a:pt x="4323318" y="1828175"/>
                </a:lnTo>
                <a:lnTo>
                  <a:pt x="4301202" y="1808686"/>
                </a:lnTo>
                <a:lnTo>
                  <a:pt x="4291786" y="1801690"/>
                </a:lnTo>
                <a:lnTo>
                  <a:pt x="4230299" y="1746206"/>
                </a:lnTo>
                <a:lnTo>
                  <a:pt x="4204107" y="1723126"/>
                </a:lnTo>
                <a:cubicBezTo>
                  <a:pt x="4130285" y="1647096"/>
                  <a:pt x="4068259" y="1559567"/>
                  <a:pt x="4020979" y="1463503"/>
                </a:cubicBezTo>
                <a:lnTo>
                  <a:pt x="4004426" y="1421734"/>
                </a:lnTo>
                <a:lnTo>
                  <a:pt x="4001773" y="1416913"/>
                </a:lnTo>
                <a:lnTo>
                  <a:pt x="3998740" y="1407385"/>
                </a:lnTo>
                <a:lnTo>
                  <a:pt x="3961486" y="1313377"/>
                </a:lnTo>
                <a:cubicBezTo>
                  <a:pt x="3930712" y="1212854"/>
                  <a:pt x="3838396" y="1144128"/>
                  <a:pt x="3733769" y="1144128"/>
                </a:cubicBezTo>
                <a:lnTo>
                  <a:pt x="2214636" y="1144128"/>
                </a:lnTo>
                <a:cubicBezTo>
                  <a:pt x="2110010" y="1144128"/>
                  <a:pt x="2017692" y="1212854"/>
                  <a:pt x="1986920" y="1313377"/>
                </a:cubicBezTo>
                <a:cubicBezTo>
                  <a:pt x="1859727" y="1728805"/>
                  <a:pt x="1473019" y="2031401"/>
                  <a:pt x="1015535" y="2031401"/>
                </a:cubicBezTo>
                <a:cubicBezTo>
                  <a:pt x="457528" y="2031401"/>
                  <a:pt x="5174" y="1581097"/>
                  <a:pt x="44" y="1025141"/>
                </a:cubicBezTo>
                <a:cubicBezTo>
                  <a:pt x="-5084" y="474315"/>
                  <a:pt x="435988" y="15805"/>
                  <a:pt x="986814" y="419"/>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4" name="Freeform: Shape 13">
            <a:extLst>
              <a:ext uri="{FF2B5EF4-FFF2-40B4-BE49-F238E27FC236}">
                <a16:creationId xmlns:a16="http://schemas.microsoft.com/office/drawing/2014/main" id="{359D926E-B4EF-4484-820A-A7E950796B34}"/>
              </a:ext>
            </a:extLst>
          </p:cNvPr>
          <p:cNvSpPr/>
          <p:nvPr userDrawn="1"/>
        </p:nvSpPr>
        <p:spPr>
          <a:xfrm>
            <a:off x="1339115" y="3288287"/>
            <a:ext cx="115132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5" name="Freeform: Shape 14">
            <a:extLst>
              <a:ext uri="{FF2B5EF4-FFF2-40B4-BE49-F238E27FC236}">
                <a16:creationId xmlns:a16="http://schemas.microsoft.com/office/drawing/2014/main" id="{5D37FE52-2A72-46F4-A2FD-20B1BBF1CFFC}"/>
              </a:ext>
            </a:extLst>
          </p:cNvPr>
          <p:cNvSpPr/>
          <p:nvPr userDrawn="1"/>
        </p:nvSpPr>
        <p:spPr>
          <a:xfrm>
            <a:off x="4127895" y="3288287"/>
            <a:ext cx="115132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6" name="Freeform: Shape 15">
            <a:extLst>
              <a:ext uri="{FF2B5EF4-FFF2-40B4-BE49-F238E27FC236}">
                <a16:creationId xmlns:a16="http://schemas.microsoft.com/office/drawing/2014/main" id="{9D5AF225-580F-401F-AF38-340156E05554}"/>
              </a:ext>
            </a:extLst>
          </p:cNvPr>
          <p:cNvSpPr/>
          <p:nvPr userDrawn="1"/>
        </p:nvSpPr>
        <p:spPr>
          <a:xfrm>
            <a:off x="6917389" y="3288287"/>
            <a:ext cx="115132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7" name="Freeform: Shape 16">
            <a:extLst>
              <a:ext uri="{FF2B5EF4-FFF2-40B4-BE49-F238E27FC236}">
                <a16:creationId xmlns:a16="http://schemas.microsoft.com/office/drawing/2014/main" id="{609D77F4-06F5-4462-B04C-4853438A7C04}"/>
              </a:ext>
            </a:extLst>
          </p:cNvPr>
          <p:cNvSpPr/>
          <p:nvPr userDrawn="1"/>
        </p:nvSpPr>
        <p:spPr>
          <a:xfrm>
            <a:off x="9706168" y="3288287"/>
            <a:ext cx="115132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1" name="Freeform: Shape 20">
            <a:extLst>
              <a:ext uri="{FF2B5EF4-FFF2-40B4-BE49-F238E27FC236}">
                <a16:creationId xmlns:a16="http://schemas.microsoft.com/office/drawing/2014/main" id="{B7BD559C-D6CB-4617-B021-87BCE811B306}"/>
              </a:ext>
            </a:extLst>
          </p:cNvPr>
          <p:cNvSpPr/>
          <p:nvPr userDrawn="1"/>
        </p:nvSpPr>
        <p:spPr>
          <a:xfrm>
            <a:off x="686890" y="2379991"/>
            <a:ext cx="375925" cy="3765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2" name="Freeform: Shape 21">
            <a:extLst>
              <a:ext uri="{FF2B5EF4-FFF2-40B4-BE49-F238E27FC236}">
                <a16:creationId xmlns:a16="http://schemas.microsoft.com/office/drawing/2014/main" id="{8EC94913-2BA7-4388-B28D-7435535C98EB}"/>
              </a:ext>
            </a:extLst>
          </p:cNvPr>
          <p:cNvSpPr/>
          <p:nvPr userDrawn="1"/>
        </p:nvSpPr>
        <p:spPr>
          <a:xfrm>
            <a:off x="8544624" y="-457572"/>
            <a:ext cx="913726" cy="91514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3" name="Freeform: Shape 22">
            <a:extLst>
              <a:ext uri="{FF2B5EF4-FFF2-40B4-BE49-F238E27FC236}">
                <a16:creationId xmlns:a16="http://schemas.microsoft.com/office/drawing/2014/main" id="{962D4835-3AED-42F7-9510-D29DF2537E44}"/>
              </a:ext>
            </a:extLst>
          </p:cNvPr>
          <p:cNvSpPr/>
          <p:nvPr userDrawn="1"/>
        </p:nvSpPr>
        <p:spPr>
          <a:xfrm>
            <a:off x="8689357" y="5791449"/>
            <a:ext cx="624263" cy="62523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45" name="Picture 44" descr="A picture containing light&#10;&#10;Description automatically generated">
            <a:extLst>
              <a:ext uri="{FF2B5EF4-FFF2-40B4-BE49-F238E27FC236}">
                <a16:creationId xmlns:a16="http://schemas.microsoft.com/office/drawing/2014/main" id="{E7D81FCC-B370-43F0-BA2E-A066480AA1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021" y="-381895"/>
            <a:ext cx="1802003" cy="1802003"/>
          </a:xfrm>
          <a:prstGeom prst="rect">
            <a:avLst/>
          </a:prstGeom>
        </p:spPr>
      </p:pic>
      <p:sp>
        <p:nvSpPr>
          <p:cNvPr id="3" name="Text Placeholder 2">
            <a:extLst>
              <a:ext uri="{FF2B5EF4-FFF2-40B4-BE49-F238E27FC236}">
                <a16:creationId xmlns:a16="http://schemas.microsoft.com/office/drawing/2014/main" id="{3C87002C-862A-438A-AD9B-3EDD47915EA7}"/>
              </a:ext>
            </a:extLst>
          </p:cNvPr>
          <p:cNvSpPr>
            <a:spLocks noGrp="1"/>
          </p:cNvSpPr>
          <p:nvPr>
            <p:ph type="body" sz="quarter" idx="10" hasCustomPrompt="1"/>
          </p:nvPr>
        </p:nvSpPr>
        <p:spPr>
          <a:xfrm>
            <a:off x="2308227" y="519113"/>
            <a:ext cx="7586663" cy="1004887"/>
          </a:xfrm>
          <a:prstGeom prst="rect">
            <a:avLst/>
          </a:prstGeom>
        </p:spPr>
        <p:txBody>
          <a:bodyPr/>
          <a:lstStyle>
            <a:lvl1pPr marL="0" indent="0" algn="ctr">
              <a:buNone/>
              <a:defRPr lang="en-US" sz="4800" kern="1200" dirty="0">
                <a:solidFill>
                  <a:schemeClr val="tx1">
                    <a:lumMod val="75000"/>
                    <a:lumOff val="25000"/>
                  </a:schemeClr>
                </a:solidFill>
                <a:latin typeface="+mj-lt"/>
                <a:ea typeface="+mn-ea"/>
                <a:cs typeface="+mn-cs"/>
              </a:defRPr>
            </a:lvl1pPr>
          </a:lstStyle>
          <a:p>
            <a:pPr lvl="0"/>
            <a:r>
              <a:rPr lang="en-US"/>
              <a:t>TITLE</a:t>
            </a:r>
          </a:p>
        </p:txBody>
      </p:sp>
      <p:sp>
        <p:nvSpPr>
          <p:cNvPr id="5" name="Text Placeholder 4">
            <a:extLst>
              <a:ext uri="{FF2B5EF4-FFF2-40B4-BE49-F238E27FC236}">
                <a16:creationId xmlns:a16="http://schemas.microsoft.com/office/drawing/2014/main" id="{1616F9E6-CF55-472E-ACD0-CC7DE7204320}"/>
              </a:ext>
            </a:extLst>
          </p:cNvPr>
          <p:cNvSpPr>
            <a:spLocks noGrp="1"/>
          </p:cNvSpPr>
          <p:nvPr>
            <p:ph type="body" sz="quarter" idx="11" hasCustomPrompt="1"/>
          </p:nvPr>
        </p:nvSpPr>
        <p:spPr>
          <a:xfrm>
            <a:off x="1436690" y="1524002"/>
            <a:ext cx="9382125" cy="855663"/>
          </a:xfrm>
          <a:prstGeom prst="rect">
            <a:avLst/>
          </a:prstGeom>
        </p:spPr>
        <p:txBody>
          <a:bodyPr/>
          <a:lstStyle>
            <a:lvl1pPr marL="0" indent="0">
              <a:buNone/>
              <a:defRPr sz="2400">
                <a:latin typeface="+mj-lt"/>
              </a:defRPr>
            </a:lvl1pPr>
          </a:lstStyle>
          <a:p>
            <a:pPr algn="just"/>
            <a:r>
              <a:rPr lang="en-US" b="0" i="0">
                <a:solidFill>
                  <a:srgbClr val="000000"/>
                </a:solidFill>
                <a:effectLst/>
                <a:latin typeface="Open Sans"/>
              </a:rPr>
              <a:t>Lorem ipsum dolor sit </a:t>
            </a:r>
            <a:r>
              <a:rPr lang="en-US" b="0" i="0" err="1">
                <a:solidFill>
                  <a:srgbClr val="000000"/>
                </a:solidFill>
                <a:effectLst/>
                <a:latin typeface="Open Sans"/>
              </a:rPr>
              <a:t>amet</a:t>
            </a:r>
            <a:r>
              <a:rPr lang="en-US" b="0" i="0">
                <a:solidFill>
                  <a:srgbClr val="000000"/>
                </a:solidFill>
                <a:effectLst/>
                <a:latin typeface="Open Sans"/>
              </a:rPr>
              <a:t>, </a:t>
            </a:r>
            <a:r>
              <a:rPr lang="en-US" b="0" i="0" err="1">
                <a:solidFill>
                  <a:srgbClr val="000000"/>
                </a:solidFill>
                <a:effectLst/>
                <a:latin typeface="Open Sans"/>
              </a:rPr>
              <a:t>consectetur</a:t>
            </a:r>
            <a:r>
              <a:rPr lang="en-US" b="0" i="0">
                <a:solidFill>
                  <a:srgbClr val="000000"/>
                </a:solidFill>
                <a:effectLst/>
                <a:latin typeface="Open Sans"/>
              </a:rPr>
              <a:t> </a:t>
            </a:r>
            <a:r>
              <a:rPr lang="en-US" b="0" i="0" err="1">
                <a:solidFill>
                  <a:srgbClr val="000000"/>
                </a:solidFill>
                <a:effectLst/>
                <a:latin typeface="Open Sans"/>
              </a:rPr>
              <a:t>adipiscing</a:t>
            </a:r>
            <a:r>
              <a:rPr lang="en-US" b="0" i="0">
                <a:solidFill>
                  <a:srgbClr val="000000"/>
                </a:solidFill>
                <a:effectLst/>
                <a:latin typeface="Open Sans"/>
              </a:rPr>
              <a:t> </a:t>
            </a:r>
            <a:r>
              <a:rPr lang="en-US" b="0" i="0" err="1">
                <a:solidFill>
                  <a:srgbClr val="000000"/>
                </a:solidFill>
                <a:effectLst/>
                <a:latin typeface="Open Sans"/>
              </a:rPr>
              <a:t>elit</a:t>
            </a:r>
            <a:r>
              <a:rPr lang="en-US" b="0" i="0">
                <a:solidFill>
                  <a:srgbClr val="000000"/>
                </a:solidFill>
                <a:effectLst/>
                <a:latin typeface="Open Sans"/>
              </a:rPr>
              <a:t>. Duis </a:t>
            </a:r>
            <a:r>
              <a:rPr lang="en-US" b="0" i="0" err="1">
                <a:solidFill>
                  <a:srgbClr val="000000"/>
                </a:solidFill>
                <a:effectLst/>
                <a:latin typeface="Open Sans"/>
              </a:rPr>
              <a:t>ut</a:t>
            </a:r>
            <a:r>
              <a:rPr lang="en-US" b="0" i="0">
                <a:solidFill>
                  <a:srgbClr val="000000"/>
                </a:solidFill>
                <a:effectLst/>
                <a:latin typeface="Open Sans"/>
              </a:rPr>
              <a:t> </a:t>
            </a:r>
            <a:r>
              <a:rPr lang="en-US" b="0" i="0" err="1">
                <a:solidFill>
                  <a:srgbClr val="000000"/>
                </a:solidFill>
                <a:effectLst/>
                <a:latin typeface="Open Sans"/>
              </a:rPr>
              <a:t>massa</a:t>
            </a:r>
            <a:r>
              <a:rPr lang="en-US" b="0" i="0">
                <a:solidFill>
                  <a:srgbClr val="000000"/>
                </a:solidFill>
                <a:effectLst/>
                <a:latin typeface="Open Sans"/>
              </a:rPr>
              <a:t> vitae </a:t>
            </a:r>
            <a:r>
              <a:rPr lang="en-US" b="0" i="0" err="1">
                <a:solidFill>
                  <a:srgbClr val="000000"/>
                </a:solidFill>
                <a:effectLst/>
                <a:latin typeface="Open Sans"/>
              </a:rPr>
              <a:t>nunc</a:t>
            </a:r>
            <a:r>
              <a:rPr lang="en-US" b="0" i="0">
                <a:solidFill>
                  <a:srgbClr val="000000"/>
                </a:solidFill>
                <a:effectLst/>
                <a:latin typeface="Open Sans"/>
              </a:rPr>
              <a:t> </a:t>
            </a:r>
            <a:r>
              <a:rPr lang="en-US" b="0" i="0" err="1">
                <a:solidFill>
                  <a:srgbClr val="000000"/>
                </a:solidFill>
                <a:effectLst/>
                <a:latin typeface="Open Sans"/>
              </a:rPr>
              <a:t>sollicitudin</a:t>
            </a:r>
            <a:r>
              <a:rPr lang="en-US" b="0" i="0">
                <a:solidFill>
                  <a:srgbClr val="000000"/>
                </a:solidFill>
                <a:effectLst/>
                <a:latin typeface="Open Sans"/>
              </a:rPr>
              <a:t> </a:t>
            </a:r>
            <a:r>
              <a:rPr lang="en-US" b="0" i="0" err="1">
                <a:solidFill>
                  <a:srgbClr val="000000"/>
                </a:solidFill>
                <a:effectLst/>
                <a:latin typeface="Open Sans"/>
              </a:rPr>
              <a:t>efficitur</a:t>
            </a:r>
            <a:r>
              <a:rPr lang="en-US" b="0" i="0">
                <a:solidFill>
                  <a:srgbClr val="000000"/>
                </a:solidFill>
                <a:effectLst/>
                <a:latin typeface="Open Sans"/>
              </a:rPr>
              <a:t> sit </a:t>
            </a:r>
            <a:r>
              <a:rPr lang="en-US" b="0" i="0" err="1">
                <a:solidFill>
                  <a:srgbClr val="000000"/>
                </a:solidFill>
                <a:effectLst/>
                <a:latin typeface="Open Sans"/>
              </a:rPr>
              <a:t>amet</a:t>
            </a:r>
            <a:r>
              <a:rPr lang="en-US" b="0" i="0">
                <a:solidFill>
                  <a:srgbClr val="000000"/>
                </a:solidFill>
                <a:effectLst/>
                <a:latin typeface="Open Sans"/>
              </a:rPr>
              <a:t> vel </a:t>
            </a:r>
            <a:r>
              <a:rPr lang="en-US" b="0" i="0" err="1">
                <a:solidFill>
                  <a:srgbClr val="000000"/>
                </a:solidFill>
                <a:effectLst/>
                <a:latin typeface="Open Sans"/>
              </a:rPr>
              <a:t>tellus</a:t>
            </a:r>
            <a:r>
              <a:rPr lang="en-US" b="0" i="0">
                <a:solidFill>
                  <a:srgbClr val="000000"/>
                </a:solidFill>
                <a:effectLst/>
                <a:latin typeface="Open Sans"/>
              </a:rPr>
              <a:t>. </a:t>
            </a:r>
            <a:endParaRPr lang="en-US"/>
          </a:p>
        </p:txBody>
      </p:sp>
      <p:pic>
        <p:nvPicPr>
          <p:cNvPr id="46" name="Picture 45" descr="A picture containing light&#10;&#10;Description automatically generated">
            <a:extLst>
              <a:ext uri="{FF2B5EF4-FFF2-40B4-BE49-F238E27FC236}">
                <a16:creationId xmlns:a16="http://schemas.microsoft.com/office/drawing/2014/main" id="{ADC0ACE3-A973-4067-9DF2-F4E330175C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2481" y="5642459"/>
            <a:ext cx="2431082" cy="2431082"/>
          </a:xfrm>
          <a:prstGeom prst="rect">
            <a:avLst/>
          </a:prstGeom>
        </p:spPr>
      </p:pic>
    </p:spTree>
    <p:extLst>
      <p:ext uri="{BB962C8B-B14F-4D97-AF65-F5344CB8AC3E}">
        <p14:creationId xmlns:p14="http://schemas.microsoft.com/office/powerpoint/2010/main" val="241510598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82294AB-E82B-4E35-90E6-19C28F86D086}"/>
              </a:ext>
            </a:extLst>
          </p:cNvPr>
          <p:cNvSpPr/>
          <p:nvPr userDrawn="1"/>
        </p:nvSpPr>
        <p:spPr>
          <a:xfrm>
            <a:off x="831529" y="4381676"/>
            <a:ext cx="1740051"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799">
              <a:solidFill>
                <a:schemeClr val="bg1"/>
              </a:solidFill>
            </a:endParaRPr>
          </a:p>
        </p:txBody>
      </p:sp>
      <p:sp>
        <p:nvSpPr>
          <p:cNvPr id="9" name="Freeform: Shape 8">
            <a:extLst>
              <a:ext uri="{FF2B5EF4-FFF2-40B4-BE49-F238E27FC236}">
                <a16:creationId xmlns:a16="http://schemas.microsoft.com/office/drawing/2014/main" id="{04D4FC2A-687D-4E20-BBDC-5A1B75B9576F}"/>
              </a:ext>
            </a:extLst>
          </p:cNvPr>
          <p:cNvSpPr/>
          <p:nvPr userDrawn="1"/>
        </p:nvSpPr>
        <p:spPr>
          <a:xfrm rot="5400000">
            <a:off x="4810938" y="3485819"/>
            <a:ext cx="5212151" cy="1532212"/>
          </a:xfrm>
          <a:custGeom>
            <a:avLst/>
            <a:gdLst>
              <a:gd name="connsiteX0" fmla="*/ 33 w 5212151"/>
              <a:gd name="connsiteY0" fmla="*/ 773103 h 1532012"/>
              <a:gd name="connsiteX1" fmla="*/ 744243 w 5212151"/>
              <a:gd name="connsiteY1" fmla="*/ 270 h 1532012"/>
              <a:gd name="connsiteX2" fmla="*/ 1498511 w 5212151"/>
              <a:gd name="connsiteY2" fmla="*/ 542568 h 1532012"/>
              <a:gd name="connsiteX3" fmla="*/ 1670251 w 5212151"/>
              <a:gd name="connsiteY3" fmla="*/ 669440 h 1532012"/>
              <a:gd name="connsiteX4" fmla="*/ 2816735 w 5212151"/>
              <a:gd name="connsiteY4" fmla="*/ 669440 h 1532012"/>
              <a:gd name="connsiteX5" fmla="*/ 2988477 w 5212151"/>
              <a:gd name="connsiteY5" fmla="*/ 541795 h 1532012"/>
              <a:gd name="connsiteX6" fmla="*/ 3008356 w 5212151"/>
              <a:gd name="connsiteY6" fmla="*/ 491632 h 1532012"/>
              <a:gd name="connsiteX7" fmla="*/ 3012201 w 5212151"/>
              <a:gd name="connsiteY7" fmla="*/ 478722 h 1532012"/>
              <a:gd name="connsiteX8" fmla="*/ 3017401 w 5212151"/>
              <a:gd name="connsiteY8" fmla="*/ 468809 h 1532012"/>
              <a:gd name="connsiteX9" fmla="*/ 3033346 w 5212151"/>
              <a:gd name="connsiteY9" fmla="*/ 428572 h 1532012"/>
              <a:gd name="connsiteX10" fmla="*/ 3077304 w 5212151"/>
              <a:gd name="connsiteY10" fmla="*/ 354605 h 1532012"/>
              <a:gd name="connsiteX11" fmla="*/ 3080207 w 5212151"/>
              <a:gd name="connsiteY11" fmla="*/ 349073 h 1532012"/>
              <a:gd name="connsiteX12" fmla="*/ 3081728 w 5212151"/>
              <a:gd name="connsiteY12" fmla="*/ 347163 h 1532012"/>
              <a:gd name="connsiteX13" fmla="*/ 3094896 w 5212151"/>
              <a:gd name="connsiteY13" fmla="*/ 325004 h 1532012"/>
              <a:gd name="connsiteX14" fmla="*/ 3261367 w 5212151"/>
              <a:gd name="connsiteY14" fmla="*/ 153541 h 1532012"/>
              <a:gd name="connsiteX15" fmla="*/ 3278351 w 5212151"/>
              <a:gd name="connsiteY15" fmla="*/ 142751 h 1532012"/>
              <a:gd name="connsiteX16" fmla="*/ 3281126 w 5212151"/>
              <a:gd name="connsiteY16" fmla="*/ 140362 h 1532012"/>
              <a:gd name="connsiteX17" fmla="*/ 3342711 w 5212151"/>
              <a:gd name="connsiteY17" fmla="*/ 100985 h 1532012"/>
              <a:gd name="connsiteX18" fmla="*/ 3349815 w 5212151"/>
              <a:gd name="connsiteY18" fmla="*/ 97347 h 1532012"/>
              <a:gd name="connsiteX19" fmla="*/ 3362950 w 5212151"/>
              <a:gd name="connsiteY19" fmla="*/ 89001 h 1532012"/>
              <a:gd name="connsiteX20" fmla="*/ 3383089 w 5212151"/>
              <a:gd name="connsiteY20" fmla="*/ 80307 h 1532012"/>
              <a:gd name="connsiteX21" fmla="*/ 3408095 w 5212151"/>
              <a:gd name="connsiteY21" fmla="*/ 67502 h 1532012"/>
              <a:gd name="connsiteX22" fmla="*/ 3463285 w 5212151"/>
              <a:gd name="connsiteY22" fmla="*/ 45684 h 1532012"/>
              <a:gd name="connsiteX23" fmla="*/ 3474543 w 5212151"/>
              <a:gd name="connsiteY23" fmla="*/ 40824 h 1532012"/>
              <a:gd name="connsiteX24" fmla="*/ 3478939 w 5212151"/>
              <a:gd name="connsiteY24" fmla="*/ 39720 h 1532012"/>
              <a:gd name="connsiteX25" fmla="*/ 3548770 w 5212151"/>
              <a:gd name="connsiteY25" fmla="*/ 19771 h 1532012"/>
              <a:gd name="connsiteX26" fmla="*/ 3582826 w 5212151"/>
              <a:gd name="connsiteY26" fmla="*/ 13616 h 1532012"/>
              <a:gd name="connsiteX27" fmla="*/ 3594476 w 5212151"/>
              <a:gd name="connsiteY27" fmla="*/ 10689 h 1532012"/>
              <a:gd name="connsiteX28" fmla="*/ 3602827 w 5212151"/>
              <a:gd name="connsiteY28" fmla="*/ 10002 h 1532012"/>
              <a:gd name="connsiteX29" fmla="*/ 3623319 w 5212151"/>
              <a:gd name="connsiteY29" fmla="*/ 6298 h 1532012"/>
              <a:gd name="connsiteX30" fmla="*/ 3700179 w 5212151"/>
              <a:gd name="connsiteY30" fmla="*/ 270 h 1532012"/>
              <a:gd name="connsiteX31" fmla="*/ 3712472 w 5212151"/>
              <a:gd name="connsiteY31" fmla="*/ 979 h 1532012"/>
              <a:gd name="connsiteX32" fmla="*/ 3721082 w 5212151"/>
              <a:gd name="connsiteY32" fmla="*/ 270 h 1532012"/>
              <a:gd name="connsiteX33" fmla="*/ 3769949 w 5212151"/>
              <a:gd name="connsiteY33" fmla="*/ 4292 h 1532012"/>
              <a:gd name="connsiteX34" fmla="*/ 3830317 w 5212151"/>
              <a:gd name="connsiteY34" fmla="*/ 7771 h 1532012"/>
              <a:gd name="connsiteX35" fmla="*/ 3840461 w 5212151"/>
              <a:gd name="connsiteY35" fmla="*/ 10094 h 1532012"/>
              <a:gd name="connsiteX36" fmla="*/ 3847688 w 5212151"/>
              <a:gd name="connsiteY36" fmla="*/ 10689 h 1532012"/>
              <a:gd name="connsiteX37" fmla="*/ 3895315 w 5212151"/>
              <a:gd name="connsiteY37" fmla="*/ 22656 h 1532012"/>
              <a:gd name="connsiteX38" fmla="*/ 3953801 w 5212151"/>
              <a:gd name="connsiteY38" fmla="*/ 36050 h 1532012"/>
              <a:gd name="connsiteX39" fmla="*/ 3961953 w 5212151"/>
              <a:gd name="connsiteY39" fmla="*/ 39400 h 1532012"/>
              <a:gd name="connsiteX40" fmla="*/ 3967621 w 5212151"/>
              <a:gd name="connsiteY40" fmla="*/ 40824 h 1532012"/>
              <a:gd name="connsiteX41" fmla="*/ 4011351 w 5212151"/>
              <a:gd name="connsiteY41" fmla="*/ 59703 h 1532012"/>
              <a:gd name="connsiteX42" fmla="*/ 4068836 w 5212151"/>
              <a:gd name="connsiteY42" fmla="*/ 83330 h 1532012"/>
              <a:gd name="connsiteX43" fmla="*/ 4075311 w 5212151"/>
              <a:gd name="connsiteY43" fmla="*/ 87316 h 1532012"/>
              <a:gd name="connsiteX44" fmla="*/ 4079214 w 5212151"/>
              <a:gd name="connsiteY44" fmla="*/ 89001 h 1532012"/>
              <a:gd name="connsiteX45" fmla="*/ 4115509 w 5212151"/>
              <a:gd name="connsiteY45" fmla="*/ 112061 h 1532012"/>
              <a:gd name="connsiteX46" fmla="*/ 4173627 w 5212151"/>
              <a:gd name="connsiteY46" fmla="*/ 147835 h 1532012"/>
              <a:gd name="connsiteX47" fmla="*/ 4178696 w 5212151"/>
              <a:gd name="connsiteY47" fmla="*/ 152205 h 1532012"/>
              <a:gd name="connsiteX48" fmla="*/ 4180798 w 5212151"/>
              <a:gd name="connsiteY48" fmla="*/ 153541 h 1532012"/>
              <a:gd name="connsiteX49" fmla="*/ 4205647 w 5212151"/>
              <a:gd name="connsiteY49" fmla="*/ 175438 h 1532012"/>
              <a:gd name="connsiteX50" fmla="*/ 4266378 w 5212151"/>
              <a:gd name="connsiteY50" fmla="*/ 227789 h 1532012"/>
              <a:gd name="connsiteX51" fmla="*/ 4270195 w 5212151"/>
              <a:gd name="connsiteY51" fmla="*/ 232317 h 1532012"/>
              <a:gd name="connsiteX52" fmla="*/ 4270706 w 5212151"/>
              <a:gd name="connsiteY52" fmla="*/ 232768 h 1532012"/>
              <a:gd name="connsiteX53" fmla="*/ 4279207 w 5212151"/>
              <a:gd name="connsiteY53" fmla="*/ 243009 h 1532012"/>
              <a:gd name="connsiteX54" fmla="*/ 4345295 w 5212151"/>
              <a:gd name="connsiteY54" fmla="*/ 321413 h 1532012"/>
              <a:gd name="connsiteX55" fmla="*/ 4454446 w 5212151"/>
              <a:gd name="connsiteY55" fmla="*/ 542568 h 1532012"/>
              <a:gd name="connsiteX56" fmla="*/ 4626187 w 5212151"/>
              <a:gd name="connsiteY56" fmla="*/ 669440 h 1532012"/>
              <a:gd name="connsiteX57" fmla="*/ 5212151 w 5212151"/>
              <a:gd name="connsiteY57" fmla="*/ 669440 h 1532012"/>
              <a:gd name="connsiteX58" fmla="*/ 5212151 w 5212151"/>
              <a:gd name="connsiteY58" fmla="*/ 862842 h 1532012"/>
              <a:gd name="connsiteX59" fmla="*/ 4626187 w 5212151"/>
              <a:gd name="connsiteY59" fmla="*/ 862842 h 1532012"/>
              <a:gd name="connsiteX60" fmla="*/ 4454446 w 5212151"/>
              <a:gd name="connsiteY60" fmla="*/ 990487 h 1532012"/>
              <a:gd name="connsiteX61" fmla="*/ 3721840 w 5212151"/>
              <a:gd name="connsiteY61" fmla="*/ 1532012 h 1532012"/>
              <a:gd name="connsiteX62" fmla="*/ 3720889 w 5212151"/>
              <a:gd name="connsiteY62" fmla="*/ 1531965 h 1532012"/>
              <a:gd name="connsiteX63" fmla="*/ 3720308 w 5212151"/>
              <a:gd name="connsiteY63" fmla="*/ 1532012 h 1532012"/>
              <a:gd name="connsiteX64" fmla="*/ 3717904 w 5212151"/>
              <a:gd name="connsiteY64" fmla="*/ 1531815 h 1532012"/>
              <a:gd name="connsiteX65" fmla="*/ 3643928 w 5212151"/>
              <a:gd name="connsiteY65" fmla="*/ 1528096 h 1532012"/>
              <a:gd name="connsiteX66" fmla="*/ 3609911 w 5212151"/>
              <a:gd name="connsiteY66" fmla="*/ 1522928 h 1532012"/>
              <a:gd name="connsiteX67" fmla="*/ 3593702 w 5212151"/>
              <a:gd name="connsiteY67" fmla="*/ 1521595 h 1532012"/>
              <a:gd name="connsiteX68" fmla="*/ 3582342 w 5212151"/>
              <a:gd name="connsiteY68" fmla="*/ 1518740 h 1532012"/>
              <a:gd name="connsiteX69" fmla="*/ 3568261 w 5212151"/>
              <a:gd name="connsiteY69" fmla="*/ 1516600 h 1532012"/>
              <a:gd name="connsiteX70" fmla="*/ 3495218 w 5212151"/>
              <a:gd name="connsiteY70" fmla="*/ 1497907 h 1532012"/>
              <a:gd name="connsiteX71" fmla="*/ 3485838 w 5212151"/>
              <a:gd name="connsiteY71" fmla="*/ 1494491 h 1532012"/>
              <a:gd name="connsiteX72" fmla="*/ 3473769 w 5212151"/>
              <a:gd name="connsiteY72" fmla="*/ 1491459 h 1532012"/>
              <a:gd name="connsiteX73" fmla="*/ 3453579 w 5212151"/>
              <a:gd name="connsiteY73" fmla="*/ 1482742 h 1532012"/>
              <a:gd name="connsiteX74" fmla="*/ 3425173 w 5212151"/>
              <a:gd name="connsiteY74" fmla="*/ 1472396 h 1532012"/>
              <a:gd name="connsiteX75" fmla="*/ 3384794 w 5212151"/>
              <a:gd name="connsiteY75" fmla="*/ 1453047 h 1532012"/>
              <a:gd name="connsiteX76" fmla="*/ 3362177 w 5212151"/>
              <a:gd name="connsiteY76" fmla="*/ 1443282 h 1532012"/>
              <a:gd name="connsiteX77" fmla="*/ 3342486 w 5212151"/>
              <a:gd name="connsiteY77" fmla="*/ 1430772 h 1532012"/>
              <a:gd name="connsiteX78" fmla="*/ 3295592 w 5212151"/>
              <a:gd name="connsiteY78" fmla="*/ 1402445 h 1532012"/>
              <a:gd name="connsiteX79" fmla="*/ 3281979 w 5212151"/>
              <a:gd name="connsiteY79" fmla="*/ 1392329 h 1532012"/>
              <a:gd name="connsiteX80" fmla="*/ 3260592 w 5212151"/>
              <a:gd name="connsiteY80" fmla="*/ 1378742 h 1532012"/>
              <a:gd name="connsiteX81" fmla="*/ 3243913 w 5212151"/>
              <a:gd name="connsiteY81" fmla="*/ 1364043 h 1532012"/>
              <a:gd name="connsiteX82" fmla="*/ 3236811 w 5212151"/>
              <a:gd name="connsiteY82" fmla="*/ 1358767 h 1532012"/>
              <a:gd name="connsiteX83" fmla="*/ 3190438 w 5212151"/>
              <a:gd name="connsiteY83" fmla="*/ 1316922 h 1532012"/>
              <a:gd name="connsiteX84" fmla="*/ 3170685 w 5212151"/>
              <a:gd name="connsiteY84" fmla="*/ 1299515 h 1532012"/>
              <a:gd name="connsiteX85" fmla="*/ 3032572 w 5212151"/>
              <a:gd name="connsiteY85" fmla="*/ 1103711 h 1532012"/>
              <a:gd name="connsiteX86" fmla="*/ 3020088 w 5212151"/>
              <a:gd name="connsiteY86" fmla="*/ 1072209 h 1532012"/>
              <a:gd name="connsiteX87" fmla="*/ 3018087 w 5212151"/>
              <a:gd name="connsiteY87" fmla="*/ 1068573 h 1532012"/>
              <a:gd name="connsiteX88" fmla="*/ 3015799 w 5212151"/>
              <a:gd name="connsiteY88" fmla="*/ 1061387 h 1532012"/>
              <a:gd name="connsiteX89" fmla="*/ 2987703 w 5212151"/>
              <a:gd name="connsiteY89" fmla="*/ 990487 h 1532012"/>
              <a:gd name="connsiteX90" fmla="*/ 2815962 w 5212151"/>
              <a:gd name="connsiteY90" fmla="*/ 862842 h 1532012"/>
              <a:gd name="connsiteX91" fmla="*/ 1670251 w 5212151"/>
              <a:gd name="connsiteY91" fmla="*/ 862842 h 1532012"/>
              <a:gd name="connsiteX92" fmla="*/ 1498511 w 5212151"/>
              <a:gd name="connsiteY92" fmla="*/ 990487 h 1532012"/>
              <a:gd name="connsiteX93" fmla="*/ 765904 w 5212151"/>
              <a:gd name="connsiteY93" fmla="*/ 1532012 h 1532012"/>
              <a:gd name="connsiteX94" fmla="*/ 33 w 5212151"/>
              <a:gd name="connsiteY94" fmla="*/ 773103 h 15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212151" h="1532012">
                <a:moveTo>
                  <a:pt x="33" y="773103"/>
                </a:moveTo>
                <a:cubicBezTo>
                  <a:pt x="-3834" y="357677"/>
                  <a:pt x="328817" y="11874"/>
                  <a:pt x="744243" y="270"/>
                </a:cubicBezTo>
                <a:cubicBezTo>
                  <a:pt x="1098555" y="-9014"/>
                  <a:pt x="1401036" y="222295"/>
                  <a:pt x="1498511" y="542568"/>
                </a:cubicBezTo>
                <a:cubicBezTo>
                  <a:pt x="1521718" y="618382"/>
                  <a:pt x="1591344" y="669440"/>
                  <a:pt x="1670251" y="669440"/>
                </a:cubicBezTo>
                <a:lnTo>
                  <a:pt x="2816735" y="669440"/>
                </a:lnTo>
                <a:cubicBezTo>
                  <a:pt x="2895643" y="669440"/>
                  <a:pt x="2965269" y="617609"/>
                  <a:pt x="2988477" y="541795"/>
                </a:cubicBezTo>
                <a:lnTo>
                  <a:pt x="3008356" y="491632"/>
                </a:lnTo>
                <a:lnTo>
                  <a:pt x="3012201" y="478722"/>
                </a:lnTo>
                <a:lnTo>
                  <a:pt x="3017401" y="468809"/>
                </a:lnTo>
                <a:lnTo>
                  <a:pt x="3033346" y="428572"/>
                </a:lnTo>
                <a:lnTo>
                  <a:pt x="3077304" y="354605"/>
                </a:lnTo>
                <a:lnTo>
                  <a:pt x="3080207" y="349073"/>
                </a:lnTo>
                <a:lnTo>
                  <a:pt x="3081728" y="347163"/>
                </a:lnTo>
                <a:lnTo>
                  <a:pt x="3094896" y="325004"/>
                </a:lnTo>
                <a:cubicBezTo>
                  <a:pt x="3141119" y="259549"/>
                  <a:pt x="3197351" y="201650"/>
                  <a:pt x="3261367" y="153541"/>
                </a:cubicBezTo>
                <a:lnTo>
                  <a:pt x="3278351" y="142751"/>
                </a:lnTo>
                <a:lnTo>
                  <a:pt x="3281126" y="140362"/>
                </a:lnTo>
                <a:cubicBezTo>
                  <a:pt x="3300980" y="126297"/>
                  <a:pt x="3321529" y="113150"/>
                  <a:pt x="3342711" y="100985"/>
                </a:cubicBezTo>
                <a:lnTo>
                  <a:pt x="3349815" y="97347"/>
                </a:lnTo>
                <a:lnTo>
                  <a:pt x="3362950" y="89001"/>
                </a:lnTo>
                <a:lnTo>
                  <a:pt x="3383089" y="80307"/>
                </a:lnTo>
                <a:lnTo>
                  <a:pt x="3408095" y="67502"/>
                </a:lnTo>
                <a:lnTo>
                  <a:pt x="3463285" y="45684"/>
                </a:lnTo>
                <a:lnTo>
                  <a:pt x="3474543" y="40824"/>
                </a:lnTo>
                <a:lnTo>
                  <a:pt x="3478939" y="39720"/>
                </a:lnTo>
                <a:lnTo>
                  <a:pt x="3548770" y="19771"/>
                </a:lnTo>
                <a:lnTo>
                  <a:pt x="3582826" y="13616"/>
                </a:lnTo>
                <a:lnTo>
                  <a:pt x="3594476" y="10689"/>
                </a:lnTo>
                <a:lnTo>
                  <a:pt x="3602827" y="10002"/>
                </a:lnTo>
                <a:lnTo>
                  <a:pt x="3623319" y="6298"/>
                </a:lnTo>
                <a:cubicBezTo>
                  <a:pt x="3648574" y="3026"/>
                  <a:pt x="3674215" y="996"/>
                  <a:pt x="3700179" y="270"/>
                </a:cubicBezTo>
                <a:lnTo>
                  <a:pt x="3712472" y="979"/>
                </a:lnTo>
                <a:lnTo>
                  <a:pt x="3721082" y="270"/>
                </a:lnTo>
                <a:lnTo>
                  <a:pt x="3769949" y="4292"/>
                </a:lnTo>
                <a:lnTo>
                  <a:pt x="3830317" y="7771"/>
                </a:lnTo>
                <a:lnTo>
                  <a:pt x="3840461" y="10094"/>
                </a:lnTo>
                <a:lnTo>
                  <a:pt x="3847688" y="10689"/>
                </a:lnTo>
                <a:lnTo>
                  <a:pt x="3895315" y="22656"/>
                </a:lnTo>
                <a:lnTo>
                  <a:pt x="3953801" y="36050"/>
                </a:lnTo>
                <a:lnTo>
                  <a:pt x="3961953" y="39400"/>
                </a:lnTo>
                <a:lnTo>
                  <a:pt x="3967621" y="40824"/>
                </a:lnTo>
                <a:lnTo>
                  <a:pt x="4011351" y="59703"/>
                </a:lnTo>
                <a:lnTo>
                  <a:pt x="4068836" y="83330"/>
                </a:lnTo>
                <a:lnTo>
                  <a:pt x="4075311" y="87316"/>
                </a:lnTo>
                <a:lnTo>
                  <a:pt x="4079214" y="89001"/>
                </a:lnTo>
                <a:lnTo>
                  <a:pt x="4115509" y="112061"/>
                </a:lnTo>
                <a:lnTo>
                  <a:pt x="4173627" y="147835"/>
                </a:lnTo>
                <a:lnTo>
                  <a:pt x="4178696" y="152205"/>
                </a:lnTo>
                <a:lnTo>
                  <a:pt x="4180798" y="153541"/>
                </a:lnTo>
                <a:lnTo>
                  <a:pt x="4205647" y="175438"/>
                </a:lnTo>
                <a:lnTo>
                  <a:pt x="4266378" y="227789"/>
                </a:lnTo>
                <a:lnTo>
                  <a:pt x="4270195" y="232317"/>
                </a:lnTo>
                <a:lnTo>
                  <a:pt x="4270706" y="232768"/>
                </a:lnTo>
                <a:lnTo>
                  <a:pt x="4279207" y="243009"/>
                </a:lnTo>
                <a:lnTo>
                  <a:pt x="4345295" y="321413"/>
                </a:lnTo>
                <a:cubicBezTo>
                  <a:pt x="4392896" y="387992"/>
                  <a:pt x="4430077" y="462500"/>
                  <a:pt x="4454446" y="542568"/>
                </a:cubicBezTo>
                <a:cubicBezTo>
                  <a:pt x="4477654" y="618382"/>
                  <a:pt x="4547278" y="669440"/>
                  <a:pt x="4626187" y="669440"/>
                </a:cubicBezTo>
                <a:lnTo>
                  <a:pt x="5212151" y="669440"/>
                </a:lnTo>
                <a:lnTo>
                  <a:pt x="5212151" y="862842"/>
                </a:lnTo>
                <a:lnTo>
                  <a:pt x="4626187" y="862842"/>
                </a:lnTo>
                <a:cubicBezTo>
                  <a:pt x="4547278" y="862842"/>
                  <a:pt x="4477654" y="914674"/>
                  <a:pt x="4454446" y="990487"/>
                </a:cubicBezTo>
                <a:cubicBezTo>
                  <a:pt x="4358519" y="1303798"/>
                  <a:pt x="4066868" y="1532012"/>
                  <a:pt x="3721840" y="1532012"/>
                </a:cubicBezTo>
                <a:lnTo>
                  <a:pt x="3720889" y="1531965"/>
                </a:lnTo>
                <a:lnTo>
                  <a:pt x="3720308" y="1532012"/>
                </a:lnTo>
                <a:lnTo>
                  <a:pt x="3717904" y="1531815"/>
                </a:lnTo>
                <a:lnTo>
                  <a:pt x="3643928" y="1528096"/>
                </a:lnTo>
                <a:lnTo>
                  <a:pt x="3609911" y="1522928"/>
                </a:lnTo>
                <a:lnTo>
                  <a:pt x="3593702" y="1521595"/>
                </a:lnTo>
                <a:lnTo>
                  <a:pt x="3582342" y="1518740"/>
                </a:lnTo>
                <a:lnTo>
                  <a:pt x="3568261" y="1516600"/>
                </a:lnTo>
                <a:cubicBezTo>
                  <a:pt x="3543455" y="1511548"/>
                  <a:pt x="3519087" y="1505296"/>
                  <a:pt x="3495218" y="1497907"/>
                </a:cubicBezTo>
                <a:lnTo>
                  <a:pt x="3485838" y="1494491"/>
                </a:lnTo>
                <a:lnTo>
                  <a:pt x="3473769" y="1491459"/>
                </a:lnTo>
                <a:lnTo>
                  <a:pt x="3453579" y="1482742"/>
                </a:lnTo>
                <a:lnTo>
                  <a:pt x="3425173" y="1472396"/>
                </a:lnTo>
                <a:lnTo>
                  <a:pt x="3384794" y="1453047"/>
                </a:lnTo>
                <a:lnTo>
                  <a:pt x="3362177" y="1443282"/>
                </a:lnTo>
                <a:lnTo>
                  <a:pt x="3342486" y="1430772"/>
                </a:lnTo>
                <a:lnTo>
                  <a:pt x="3295592" y="1402445"/>
                </a:lnTo>
                <a:lnTo>
                  <a:pt x="3281979" y="1392329"/>
                </a:lnTo>
                <a:lnTo>
                  <a:pt x="3260592" y="1378742"/>
                </a:lnTo>
                <a:lnTo>
                  <a:pt x="3243913" y="1364043"/>
                </a:lnTo>
                <a:lnTo>
                  <a:pt x="3236811" y="1358767"/>
                </a:lnTo>
                <a:lnTo>
                  <a:pt x="3190438" y="1316922"/>
                </a:lnTo>
                <a:lnTo>
                  <a:pt x="3170685" y="1299515"/>
                </a:lnTo>
                <a:cubicBezTo>
                  <a:pt x="3115009" y="1242174"/>
                  <a:pt x="3068230" y="1176161"/>
                  <a:pt x="3032572" y="1103711"/>
                </a:cubicBezTo>
                <a:lnTo>
                  <a:pt x="3020088" y="1072209"/>
                </a:lnTo>
                <a:lnTo>
                  <a:pt x="3018087" y="1068573"/>
                </a:lnTo>
                <a:lnTo>
                  <a:pt x="3015799" y="1061387"/>
                </a:lnTo>
                <a:lnTo>
                  <a:pt x="2987703" y="990487"/>
                </a:lnTo>
                <a:cubicBezTo>
                  <a:pt x="2964494" y="914674"/>
                  <a:pt x="2894870" y="862842"/>
                  <a:pt x="2815962" y="862842"/>
                </a:cubicBezTo>
                <a:lnTo>
                  <a:pt x="1670251" y="862842"/>
                </a:lnTo>
                <a:cubicBezTo>
                  <a:pt x="1591344" y="862842"/>
                  <a:pt x="1521718" y="914674"/>
                  <a:pt x="1498511" y="990487"/>
                </a:cubicBezTo>
                <a:cubicBezTo>
                  <a:pt x="1402583" y="1303798"/>
                  <a:pt x="1110933" y="1532012"/>
                  <a:pt x="765904" y="1532012"/>
                </a:cubicBezTo>
                <a:cubicBezTo>
                  <a:pt x="345062" y="1532012"/>
                  <a:pt x="3902" y="1192398"/>
                  <a:pt x="33" y="773103"/>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0" name="Freeform: Shape 9">
            <a:extLst>
              <a:ext uri="{FF2B5EF4-FFF2-40B4-BE49-F238E27FC236}">
                <a16:creationId xmlns:a16="http://schemas.microsoft.com/office/drawing/2014/main" id="{3C0EF025-AC28-487D-9B69-4C42904FB4D2}"/>
              </a:ext>
            </a:extLst>
          </p:cNvPr>
          <p:cNvSpPr/>
          <p:nvPr userDrawn="1"/>
        </p:nvSpPr>
        <p:spPr>
          <a:xfrm>
            <a:off x="6806787" y="1801743"/>
            <a:ext cx="1220179" cy="1220022"/>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1" name="Freeform: Shape 10">
            <a:extLst>
              <a:ext uri="{FF2B5EF4-FFF2-40B4-BE49-F238E27FC236}">
                <a16:creationId xmlns:a16="http://schemas.microsoft.com/office/drawing/2014/main" id="{7C008251-60CC-4A87-8D73-F7910409FF03}"/>
              </a:ext>
            </a:extLst>
          </p:cNvPr>
          <p:cNvSpPr/>
          <p:nvPr userDrawn="1"/>
        </p:nvSpPr>
        <p:spPr>
          <a:xfrm>
            <a:off x="6806787" y="4756920"/>
            <a:ext cx="1220179" cy="1220022"/>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1" name="Freeform: Shape 20">
            <a:extLst>
              <a:ext uri="{FF2B5EF4-FFF2-40B4-BE49-F238E27FC236}">
                <a16:creationId xmlns:a16="http://schemas.microsoft.com/office/drawing/2014/main" id="{97087E1D-A5DA-4491-8686-79F479462A66}"/>
              </a:ext>
            </a:extLst>
          </p:cNvPr>
          <p:cNvSpPr/>
          <p:nvPr userDrawn="1"/>
        </p:nvSpPr>
        <p:spPr>
          <a:xfrm>
            <a:off x="585657" y="5081035"/>
            <a:ext cx="360744" cy="36130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sz="1799"/>
          </a:p>
        </p:txBody>
      </p:sp>
      <p:sp>
        <p:nvSpPr>
          <p:cNvPr id="23" name="Freeform: Shape 22">
            <a:extLst>
              <a:ext uri="{FF2B5EF4-FFF2-40B4-BE49-F238E27FC236}">
                <a16:creationId xmlns:a16="http://schemas.microsoft.com/office/drawing/2014/main" id="{4429A971-C115-4F7E-87AC-FBE13695676B}"/>
              </a:ext>
            </a:extLst>
          </p:cNvPr>
          <p:cNvSpPr/>
          <p:nvPr userDrawn="1"/>
        </p:nvSpPr>
        <p:spPr>
          <a:xfrm>
            <a:off x="9508320" y="441325"/>
            <a:ext cx="375925" cy="3765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F6436D13-5080-4585-AB8E-B4B89BDBC03E}"/>
              </a:ext>
            </a:extLst>
          </p:cNvPr>
          <p:cNvSpPr/>
          <p:nvPr userDrawn="1"/>
        </p:nvSpPr>
        <p:spPr>
          <a:xfrm>
            <a:off x="10521175" y="6266876"/>
            <a:ext cx="1067820" cy="106947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5" name="Freeform: Shape 24">
            <a:extLst>
              <a:ext uri="{FF2B5EF4-FFF2-40B4-BE49-F238E27FC236}">
                <a16:creationId xmlns:a16="http://schemas.microsoft.com/office/drawing/2014/main" id="{F724828D-8CC0-437D-9163-41A747EE3227}"/>
              </a:ext>
            </a:extLst>
          </p:cNvPr>
          <p:cNvSpPr/>
          <p:nvPr userDrawn="1"/>
        </p:nvSpPr>
        <p:spPr>
          <a:xfrm>
            <a:off x="5482939" y="4324354"/>
            <a:ext cx="456844" cy="45755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6" name="Freeform: Shape 25">
            <a:extLst>
              <a:ext uri="{FF2B5EF4-FFF2-40B4-BE49-F238E27FC236}">
                <a16:creationId xmlns:a16="http://schemas.microsoft.com/office/drawing/2014/main" id="{7AAD65F4-D48D-4704-A0B6-A3F8D5895B73}"/>
              </a:ext>
            </a:extLst>
          </p:cNvPr>
          <p:cNvSpPr/>
          <p:nvPr userDrawn="1"/>
        </p:nvSpPr>
        <p:spPr>
          <a:xfrm>
            <a:off x="1591114" y="-470330"/>
            <a:ext cx="879858" cy="88122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30" name="Picture 29" descr="A picture containing light&#10;&#10;Description automatically generated">
            <a:extLst>
              <a:ext uri="{FF2B5EF4-FFF2-40B4-BE49-F238E27FC236}">
                <a16:creationId xmlns:a16="http://schemas.microsoft.com/office/drawing/2014/main" id="{B01FA05F-EAC7-42A5-BD60-93942F2E18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6134" y="4756920"/>
            <a:ext cx="2699474" cy="2699474"/>
          </a:xfrm>
          <a:prstGeom prst="rect">
            <a:avLst/>
          </a:prstGeom>
        </p:spPr>
      </p:pic>
      <p:sp>
        <p:nvSpPr>
          <p:cNvPr id="32" name="Text Placeholder 2">
            <a:extLst>
              <a:ext uri="{FF2B5EF4-FFF2-40B4-BE49-F238E27FC236}">
                <a16:creationId xmlns:a16="http://schemas.microsoft.com/office/drawing/2014/main" id="{53EA9628-F039-4103-84E6-E5EA88BDCFCF}"/>
              </a:ext>
            </a:extLst>
          </p:cNvPr>
          <p:cNvSpPr>
            <a:spLocks noGrp="1"/>
          </p:cNvSpPr>
          <p:nvPr>
            <p:ph type="body" sz="quarter" idx="10" hasCustomPrompt="1"/>
          </p:nvPr>
        </p:nvSpPr>
        <p:spPr>
          <a:xfrm>
            <a:off x="502121" y="625982"/>
            <a:ext cx="5691850" cy="1004887"/>
          </a:xfrm>
          <a:prstGeom prst="rect">
            <a:avLst/>
          </a:prstGeom>
        </p:spPr>
        <p:txBody>
          <a:bodyPr/>
          <a:lstStyle>
            <a:lvl1pPr marL="0" indent="0" algn="l">
              <a:buNone/>
              <a:defRPr lang="en-US" sz="4800" kern="1200" dirty="0">
                <a:solidFill>
                  <a:schemeClr val="tx1">
                    <a:lumMod val="75000"/>
                    <a:lumOff val="25000"/>
                  </a:schemeClr>
                </a:solidFill>
                <a:latin typeface="+mj-lt"/>
                <a:ea typeface="+mn-ea"/>
                <a:cs typeface="+mn-cs"/>
              </a:defRPr>
            </a:lvl1pPr>
          </a:lstStyle>
          <a:p>
            <a:pPr lvl="0"/>
            <a:r>
              <a:rPr lang="en-US"/>
              <a:t>TITLE</a:t>
            </a:r>
          </a:p>
        </p:txBody>
      </p:sp>
      <p:sp>
        <p:nvSpPr>
          <p:cNvPr id="33" name="Text Placeholder 4">
            <a:extLst>
              <a:ext uri="{FF2B5EF4-FFF2-40B4-BE49-F238E27FC236}">
                <a16:creationId xmlns:a16="http://schemas.microsoft.com/office/drawing/2014/main" id="{477B0231-545D-4D3B-A6B9-33DDBAD7725D}"/>
              </a:ext>
            </a:extLst>
          </p:cNvPr>
          <p:cNvSpPr>
            <a:spLocks noGrp="1"/>
          </p:cNvSpPr>
          <p:nvPr>
            <p:ph type="body" sz="quarter" idx="11" hasCustomPrompt="1"/>
          </p:nvPr>
        </p:nvSpPr>
        <p:spPr>
          <a:xfrm>
            <a:off x="502122" y="1578631"/>
            <a:ext cx="5691851" cy="2745723"/>
          </a:xfrm>
          <a:prstGeom prst="rect">
            <a:avLst/>
          </a:prstGeom>
        </p:spPr>
        <p:txBody>
          <a:bodyPr/>
          <a:lstStyle>
            <a:lvl1pPr marL="0" indent="0" algn="l">
              <a:buNone/>
              <a:defRPr sz="1800">
                <a:latin typeface="+mj-lt"/>
              </a:defRPr>
            </a:lvl1pPr>
          </a:lstStyle>
          <a:p>
            <a:pPr algn="just"/>
            <a:r>
              <a:rPr lang="en-US" b="0" i="0">
                <a:solidFill>
                  <a:srgbClr val="000000"/>
                </a:solidFill>
                <a:effectLst/>
                <a:latin typeface="Open Sans"/>
              </a:rPr>
              <a:t>Lorem ipsum dolor sit </a:t>
            </a:r>
            <a:r>
              <a:rPr lang="en-US" b="0" i="0" err="1">
                <a:solidFill>
                  <a:srgbClr val="000000"/>
                </a:solidFill>
                <a:effectLst/>
                <a:latin typeface="Open Sans"/>
              </a:rPr>
              <a:t>amet</a:t>
            </a:r>
            <a:r>
              <a:rPr lang="en-US" b="0" i="0">
                <a:solidFill>
                  <a:srgbClr val="000000"/>
                </a:solidFill>
                <a:effectLst/>
                <a:latin typeface="Open Sans"/>
              </a:rPr>
              <a:t>, </a:t>
            </a:r>
            <a:r>
              <a:rPr lang="en-US" b="0" i="0" err="1">
                <a:solidFill>
                  <a:srgbClr val="000000"/>
                </a:solidFill>
                <a:effectLst/>
                <a:latin typeface="Open Sans"/>
              </a:rPr>
              <a:t>consectetur</a:t>
            </a:r>
            <a:r>
              <a:rPr lang="en-US" b="0" i="0">
                <a:solidFill>
                  <a:srgbClr val="000000"/>
                </a:solidFill>
                <a:effectLst/>
                <a:latin typeface="Open Sans"/>
              </a:rPr>
              <a:t> </a:t>
            </a:r>
            <a:r>
              <a:rPr lang="en-US" b="0" i="0" err="1">
                <a:solidFill>
                  <a:srgbClr val="000000"/>
                </a:solidFill>
                <a:effectLst/>
                <a:latin typeface="Open Sans"/>
              </a:rPr>
              <a:t>adipiscing</a:t>
            </a:r>
            <a:r>
              <a:rPr lang="en-US" b="0" i="0">
                <a:solidFill>
                  <a:srgbClr val="000000"/>
                </a:solidFill>
                <a:effectLst/>
                <a:latin typeface="Open Sans"/>
              </a:rPr>
              <a:t> </a:t>
            </a:r>
            <a:r>
              <a:rPr lang="en-US" b="0" i="0" err="1">
                <a:solidFill>
                  <a:srgbClr val="000000"/>
                </a:solidFill>
                <a:effectLst/>
                <a:latin typeface="Open Sans"/>
              </a:rPr>
              <a:t>elit</a:t>
            </a:r>
            <a:r>
              <a:rPr lang="en-US" b="0" i="0">
                <a:solidFill>
                  <a:srgbClr val="000000"/>
                </a:solidFill>
                <a:effectLst/>
                <a:latin typeface="Open Sans"/>
              </a:rPr>
              <a:t>. Duis </a:t>
            </a:r>
            <a:r>
              <a:rPr lang="en-US" b="0" i="0" err="1">
                <a:solidFill>
                  <a:srgbClr val="000000"/>
                </a:solidFill>
                <a:effectLst/>
                <a:latin typeface="Open Sans"/>
              </a:rPr>
              <a:t>ut</a:t>
            </a:r>
            <a:r>
              <a:rPr lang="en-US" b="0" i="0">
                <a:solidFill>
                  <a:srgbClr val="000000"/>
                </a:solidFill>
                <a:effectLst/>
                <a:latin typeface="Open Sans"/>
              </a:rPr>
              <a:t> </a:t>
            </a:r>
            <a:r>
              <a:rPr lang="en-US" b="0" i="0" err="1">
                <a:solidFill>
                  <a:srgbClr val="000000"/>
                </a:solidFill>
                <a:effectLst/>
                <a:latin typeface="Open Sans"/>
              </a:rPr>
              <a:t>massa</a:t>
            </a:r>
            <a:r>
              <a:rPr lang="en-US" b="0" i="0">
                <a:solidFill>
                  <a:srgbClr val="000000"/>
                </a:solidFill>
                <a:effectLst/>
                <a:latin typeface="Open Sans"/>
              </a:rPr>
              <a:t> vitae </a:t>
            </a:r>
            <a:r>
              <a:rPr lang="en-US" b="0" i="0" err="1">
                <a:solidFill>
                  <a:srgbClr val="000000"/>
                </a:solidFill>
                <a:effectLst/>
                <a:latin typeface="Open Sans"/>
              </a:rPr>
              <a:t>nunc</a:t>
            </a:r>
            <a:r>
              <a:rPr lang="en-US" b="0" i="0">
                <a:solidFill>
                  <a:srgbClr val="000000"/>
                </a:solidFill>
                <a:effectLst/>
                <a:latin typeface="Open Sans"/>
              </a:rPr>
              <a:t> </a:t>
            </a:r>
            <a:r>
              <a:rPr lang="en-US" b="0" i="0" err="1">
                <a:solidFill>
                  <a:srgbClr val="000000"/>
                </a:solidFill>
                <a:effectLst/>
                <a:latin typeface="Open Sans"/>
              </a:rPr>
              <a:t>sollicitudin</a:t>
            </a:r>
            <a:r>
              <a:rPr lang="en-US" b="0" i="0">
                <a:solidFill>
                  <a:srgbClr val="000000"/>
                </a:solidFill>
                <a:effectLst/>
                <a:latin typeface="Open Sans"/>
              </a:rPr>
              <a:t> </a:t>
            </a:r>
            <a:r>
              <a:rPr lang="en-US" b="0" i="0" err="1">
                <a:solidFill>
                  <a:srgbClr val="000000"/>
                </a:solidFill>
                <a:effectLst/>
                <a:latin typeface="Open Sans"/>
              </a:rPr>
              <a:t>efficitur</a:t>
            </a:r>
            <a:r>
              <a:rPr lang="en-US" b="0" i="0">
                <a:solidFill>
                  <a:srgbClr val="000000"/>
                </a:solidFill>
                <a:effectLst/>
                <a:latin typeface="Open Sans"/>
              </a:rPr>
              <a:t> sit </a:t>
            </a:r>
            <a:r>
              <a:rPr lang="en-US" b="0" i="0" err="1">
                <a:solidFill>
                  <a:srgbClr val="000000"/>
                </a:solidFill>
                <a:effectLst/>
                <a:latin typeface="Open Sans"/>
              </a:rPr>
              <a:t>amet</a:t>
            </a:r>
            <a:r>
              <a:rPr lang="en-US" b="0" i="0">
                <a:solidFill>
                  <a:srgbClr val="000000"/>
                </a:solidFill>
                <a:effectLst/>
                <a:latin typeface="Open Sans"/>
              </a:rPr>
              <a:t> vel </a:t>
            </a:r>
            <a:r>
              <a:rPr lang="en-US" b="0" i="0" err="1">
                <a:solidFill>
                  <a:srgbClr val="000000"/>
                </a:solidFill>
                <a:effectLst/>
                <a:latin typeface="Open Sans"/>
              </a:rPr>
              <a:t>tellus</a:t>
            </a:r>
            <a:r>
              <a:rPr lang="en-US" b="0" i="0">
                <a:solidFill>
                  <a:srgbClr val="000000"/>
                </a:solidFill>
                <a:effectLst/>
                <a:latin typeface="Open Sans"/>
              </a:rPr>
              <a:t>. </a:t>
            </a:r>
            <a:endParaRPr lang="en-US"/>
          </a:p>
        </p:txBody>
      </p:sp>
      <p:pic>
        <p:nvPicPr>
          <p:cNvPr id="34" name="Picture 33" descr="A picture containing light&#10;&#10;Description automatically generated">
            <a:extLst>
              <a:ext uri="{FF2B5EF4-FFF2-40B4-BE49-F238E27FC236}">
                <a16:creationId xmlns:a16="http://schemas.microsoft.com/office/drawing/2014/main" id="{64F9E22A-5275-4311-B6A1-E263463E28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6755" y="-546260"/>
            <a:ext cx="2344476" cy="2344476"/>
          </a:xfrm>
          <a:prstGeom prst="rect">
            <a:avLst/>
          </a:prstGeom>
        </p:spPr>
      </p:pic>
    </p:spTree>
    <p:extLst>
      <p:ext uri="{BB962C8B-B14F-4D97-AF65-F5344CB8AC3E}">
        <p14:creationId xmlns:p14="http://schemas.microsoft.com/office/powerpoint/2010/main" val="2883307401"/>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E6073ED-0517-4EBF-993E-139CCBB2DC6C}"/>
              </a:ext>
            </a:extLst>
          </p:cNvPr>
          <p:cNvSpPr/>
          <p:nvPr userDrawn="1"/>
        </p:nvSpPr>
        <p:spPr>
          <a:xfrm rot="21189676" flipH="1">
            <a:off x="-792160" y="676762"/>
            <a:ext cx="6804098" cy="5758263"/>
          </a:xfrm>
          <a:custGeom>
            <a:avLst/>
            <a:gdLst>
              <a:gd name="connsiteX0" fmla="*/ 2450396 w 6803212"/>
              <a:gd name="connsiteY0" fmla="*/ 19403 h 5758263"/>
              <a:gd name="connsiteX1" fmla="*/ 19177 w 6803212"/>
              <a:gd name="connsiteY1" fmla="*/ 3106298 h 5758263"/>
              <a:gd name="connsiteX2" fmla="*/ 3101719 w 6803212"/>
              <a:gd name="connsiteY2" fmla="*/ 5541869 h 5758263"/>
              <a:gd name="connsiteX3" fmla="*/ 4575536 w 6803212"/>
              <a:gd name="connsiteY3" fmla="*/ 4897798 h 5758263"/>
              <a:gd name="connsiteX4" fmla="*/ 5010719 w 6803212"/>
              <a:gd name="connsiteY4" fmla="*/ 4848478 h 5758263"/>
              <a:gd name="connsiteX5" fmla="*/ 6803212 w 6803212"/>
              <a:gd name="connsiteY5" fmla="*/ 5758263 h 5758263"/>
              <a:gd name="connsiteX6" fmla="*/ 6749244 w 6803212"/>
              <a:gd name="connsiteY6" fmla="*/ 5308259 h 5758263"/>
              <a:gd name="connsiteX7" fmla="*/ 5399482 w 6803212"/>
              <a:gd name="connsiteY7" fmla="*/ 4623634 h 5758263"/>
              <a:gd name="connsiteX8" fmla="*/ 5231211 w 6803212"/>
              <a:gd name="connsiteY8" fmla="*/ 4082556 h 5758263"/>
              <a:gd name="connsiteX9" fmla="*/ 5534388 w 6803212"/>
              <a:gd name="connsiteY9" fmla="*/ 2456426 h 5758263"/>
              <a:gd name="connsiteX10" fmla="*/ 2450396 w 6803212"/>
              <a:gd name="connsiteY10" fmla="*/ 19403 h 57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3212" h="5758263">
                <a:moveTo>
                  <a:pt x="2450396" y="19403"/>
                </a:moveTo>
                <a:cubicBezTo>
                  <a:pt x="927257" y="199279"/>
                  <a:pt x="-159248" y="1581709"/>
                  <a:pt x="19177" y="3106298"/>
                </a:cubicBezTo>
                <a:cubicBezTo>
                  <a:pt x="197602" y="4630887"/>
                  <a:pt x="1578580" y="5721743"/>
                  <a:pt x="3101719" y="5541869"/>
                </a:cubicBezTo>
                <a:cubicBezTo>
                  <a:pt x="3667455" y="5475141"/>
                  <a:pt x="4172267" y="5243043"/>
                  <a:pt x="4575536" y="4897798"/>
                </a:cubicBezTo>
                <a:cubicBezTo>
                  <a:pt x="4695936" y="4794805"/>
                  <a:pt x="4868559" y="4775947"/>
                  <a:pt x="5010719" y="4848478"/>
                </a:cubicBezTo>
                <a:lnTo>
                  <a:pt x="6803212" y="5758263"/>
                </a:lnTo>
                <a:lnTo>
                  <a:pt x="6749244" y="5308259"/>
                </a:lnTo>
                <a:lnTo>
                  <a:pt x="5399482" y="4623634"/>
                </a:lnTo>
                <a:cubicBezTo>
                  <a:pt x="5200748" y="4523542"/>
                  <a:pt x="5126767" y="4279840"/>
                  <a:pt x="5231211" y="4082556"/>
                </a:cubicBezTo>
                <a:cubicBezTo>
                  <a:pt x="5486518" y="3600955"/>
                  <a:pt x="5602567" y="3039569"/>
                  <a:pt x="5534388" y="2456426"/>
                </a:cubicBezTo>
                <a:cubicBezTo>
                  <a:pt x="5353062" y="930386"/>
                  <a:pt x="3973534" y="-160472"/>
                  <a:pt x="2450396" y="19403"/>
                </a:cubicBezTo>
                <a:close/>
              </a:path>
            </a:pathLst>
          </a:custGeom>
          <a:solidFill>
            <a:schemeClr val="bg1"/>
          </a:solidFill>
          <a:ln w="15189" cap="flat">
            <a:noFill/>
            <a:prstDash val="solid"/>
            <a:miter/>
          </a:ln>
          <a:effectLst/>
        </p:spPr>
        <p:txBody>
          <a:bodyPr rtlCol="0" anchor="ctr"/>
          <a:lstStyle/>
          <a:p>
            <a:endParaRPr lang="en-ID" sz="1799"/>
          </a:p>
        </p:txBody>
      </p:sp>
      <p:sp>
        <p:nvSpPr>
          <p:cNvPr id="6" name="Freeform: Shape 5">
            <a:extLst>
              <a:ext uri="{FF2B5EF4-FFF2-40B4-BE49-F238E27FC236}">
                <a16:creationId xmlns:a16="http://schemas.microsoft.com/office/drawing/2014/main" id="{74554EA5-D596-4962-9814-39CE018599C8}"/>
              </a:ext>
            </a:extLst>
          </p:cNvPr>
          <p:cNvSpPr/>
          <p:nvPr userDrawn="1"/>
        </p:nvSpPr>
        <p:spPr>
          <a:xfrm rot="21189676" flipH="1">
            <a:off x="-792158" y="676761"/>
            <a:ext cx="6804099" cy="5758264"/>
          </a:xfrm>
          <a:custGeom>
            <a:avLst/>
            <a:gdLst>
              <a:gd name="connsiteX0" fmla="*/ 2450395 w 6803213"/>
              <a:gd name="connsiteY0" fmla="*/ 19403 h 5758264"/>
              <a:gd name="connsiteX1" fmla="*/ 19177 w 6803213"/>
              <a:gd name="connsiteY1" fmla="*/ 3106298 h 5758264"/>
              <a:gd name="connsiteX2" fmla="*/ 3101718 w 6803213"/>
              <a:gd name="connsiteY2" fmla="*/ 5541869 h 5758264"/>
              <a:gd name="connsiteX3" fmla="*/ 4575535 w 6803213"/>
              <a:gd name="connsiteY3" fmla="*/ 4897799 h 5758264"/>
              <a:gd name="connsiteX4" fmla="*/ 5010718 w 6803213"/>
              <a:gd name="connsiteY4" fmla="*/ 4848478 h 5758264"/>
              <a:gd name="connsiteX5" fmla="*/ 6803213 w 6803213"/>
              <a:gd name="connsiteY5" fmla="*/ 5758264 h 5758264"/>
              <a:gd name="connsiteX6" fmla="*/ 6749245 w 6803213"/>
              <a:gd name="connsiteY6" fmla="*/ 5308259 h 5758264"/>
              <a:gd name="connsiteX7" fmla="*/ 5399482 w 6803213"/>
              <a:gd name="connsiteY7" fmla="*/ 4623634 h 5758264"/>
              <a:gd name="connsiteX8" fmla="*/ 5231210 w 6803213"/>
              <a:gd name="connsiteY8" fmla="*/ 4082556 h 5758264"/>
              <a:gd name="connsiteX9" fmla="*/ 5534388 w 6803213"/>
              <a:gd name="connsiteY9" fmla="*/ 2456426 h 5758264"/>
              <a:gd name="connsiteX10" fmla="*/ 2450395 w 6803213"/>
              <a:gd name="connsiteY10" fmla="*/ 19403 h 57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3213" h="5758264">
                <a:moveTo>
                  <a:pt x="2450395" y="19403"/>
                </a:moveTo>
                <a:cubicBezTo>
                  <a:pt x="927257" y="199279"/>
                  <a:pt x="-159248" y="1581709"/>
                  <a:pt x="19177" y="3106298"/>
                </a:cubicBezTo>
                <a:cubicBezTo>
                  <a:pt x="197602" y="4630887"/>
                  <a:pt x="1578580" y="5721743"/>
                  <a:pt x="3101718" y="5541869"/>
                </a:cubicBezTo>
                <a:cubicBezTo>
                  <a:pt x="3667455" y="5475141"/>
                  <a:pt x="4172267" y="5243043"/>
                  <a:pt x="4575535" y="4897799"/>
                </a:cubicBezTo>
                <a:cubicBezTo>
                  <a:pt x="4695936" y="4794805"/>
                  <a:pt x="4868558" y="4775947"/>
                  <a:pt x="5010718" y="4848478"/>
                </a:cubicBezTo>
                <a:lnTo>
                  <a:pt x="6803213" y="5758264"/>
                </a:lnTo>
                <a:lnTo>
                  <a:pt x="6749245" y="5308259"/>
                </a:lnTo>
                <a:lnTo>
                  <a:pt x="5399482" y="4623634"/>
                </a:lnTo>
                <a:cubicBezTo>
                  <a:pt x="5200748" y="4523542"/>
                  <a:pt x="5126767" y="4279840"/>
                  <a:pt x="5231210" y="4082556"/>
                </a:cubicBezTo>
                <a:cubicBezTo>
                  <a:pt x="5486518" y="3600955"/>
                  <a:pt x="5602567" y="3039569"/>
                  <a:pt x="5534388" y="2456426"/>
                </a:cubicBezTo>
                <a:cubicBezTo>
                  <a:pt x="5353062" y="930386"/>
                  <a:pt x="3973534" y="-160472"/>
                  <a:pt x="2450395" y="19403"/>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sz="1799"/>
          </a:p>
        </p:txBody>
      </p:sp>
      <p:sp>
        <p:nvSpPr>
          <p:cNvPr id="7" name="Freeform: Shape 6">
            <a:extLst>
              <a:ext uri="{FF2B5EF4-FFF2-40B4-BE49-F238E27FC236}">
                <a16:creationId xmlns:a16="http://schemas.microsoft.com/office/drawing/2014/main" id="{9C4D5742-A16C-4BFB-A529-AB9F3577A62D}"/>
              </a:ext>
            </a:extLst>
          </p:cNvPr>
          <p:cNvSpPr/>
          <p:nvPr userDrawn="1"/>
        </p:nvSpPr>
        <p:spPr>
          <a:xfrm rot="2143678" flipH="1">
            <a:off x="916245" y="1077260"/>
            <a:ext cx="4605929" cy="4612752"/>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sz="1799"/>
          </a:p>
        </p:txBody>
      </p:sp>
      <p:sp>
        <p:nvSpPr>
          <p:cNvPr id="8" name="PpHolder4">
            <a:extLst>
              <a:ext uri="{FF2B5EF4-FFF2-40B4-BE49-F238E27FC236}">
                <a16:creationId xmlns:a16="http://schemas.microsoft.com/office/drawing/2014/main" id="{4F6F1107-F2BC-4AEC-985D-95B1940997A2}"/>
              </a:ext>
            </a:extLst>
          </p:cNvPr>
          <p:cNvSpPr>
            <a:spLocks noGrp="1"/>
          </p:cNvSpPr>
          <p:nvPr>
            <p:ph type="pic" sz="quarter" idx="10"/>
          </p:nvPr>
        </p:nvSpPr>
        <p:spPr>
          <a:xfrm>
            <a:off x="1221708" y="1385701"/>
            <a:ext cx="3994837" cy="3996270"/>
          </a:xfrm>
          <a:custGeom>
            <a:avLst/>
            <a:gdLst>
              <a:gd name="connsiteX0" fmla="*/ 1910458 w 3994317"/>
              <a:gd name="connsiteY0" fmla="*/ 2043 h 3996270"/>
              <a:gd name="connsiteX1" fmla="*/ 3346951 w 3994317"/>
              <a:gd name="connsiteY1" fmla="*/ 522773 h 3996270"/>
              <a:gd name="connsiteX2" fmla="*/ 3470000 w 3994317"/>
              <a:gd name="connsiteY2" fmla="*/ 3345784 h 3996270"/>
              <a:gd name="connsiteX3" fmla="*/ 647701 w 3994317"/>
              <a:gd name="connsiteY3" fmla="*/ 3473199 h 3996270"/>
              <a:gd name="connsiteX4" fmla="*/ 524653 w 3994317"/>
              <a:gd name="connsiteY4" fmla="*/ 650188 h 3996270"/>
              <a:gd name="connsiteX5" fmla="*/ 1910458 w 3994317"/>
              <a:gd name="connsiteY5" fmla="*/ 2043 h 399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4317" h="3996270">
                <a:moveTo>
                  <a:pt x="1910458" y="2043"/>
                </a:moveTo>
                <a:cubicBezTo>
                  <a:pt x="2421280" y="-20999"/>
                  <a:pt x="2940549" y="150772"/>
                  <a:pt x="3346951" y="522773"/>
                </a:cubicBezTo>
                <a:cubicBezTo>
                  <a:pt x="4159756" y="1266776"/>
                  <a:pt x="4214374" y="2530676"/>
                  <a:pt x="3470000" y="3345784"/>
                </a:cubicBezTo>
                <a:cubicBezTo>
                  <a:pt x="2724169" y="4161129"/>
                  <a:pt x="1460506" y="4217202"/>
                  <a:pt x="647701" y="3473199"/>
                </a:cubicBezTo>
                <a:cubicBezTo>
                  <a:pt x="-165104" y="2729197"/>
                  <a:pt x="-220568" y="1464686"/>
                  <a:pt x="524653" y="650188"/>
                </a:cubicBezTo>
                <a:cubicBezTo>
                  <a:pt x="897263" y="242939"/>
                  <a:pt x="1399637" y="25084"/>
                  <a:pt x="1910458" y="2043"/>
                </a:cubicBezTo>
                <a:close/>
              </a:path>
            </a:pathLst>
          </a:custGeom>
        </p:spPr>
      </p:sp>
      <p:sp>
        <p:nvSpPr>
          <p:cNvPr id="9" name="Freeform: Shape 8">
            <a:extLst>
              <a:ext uri="{FF2B5EF4-FFF2-40B4-BE49-F238E27FC236}">
                <a16:creationId xmlns:a16="http://schemas.microsoft.com/office/drawing/2014/main" id="{AB334512-B8F6-495C-B8E9-816AE7DCE704}"/>
              </a:ext>
            </a:extLst>
          </p:cNvPr>
          <p:cNvSpPr/>
          <p:nvPr userDrawn="1"/>
        </p:nvSpPr>
        <p:spPr>
          <a:xfrm>
            <a:off x="10521175" y="-597474"/>
            <a:ext cx="1067820" cy="106947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10" name="Freeform: Shape 9">
            <a:extLst>
              <a:ext uri="{FF2B5EF4-FFF2-40B4-BE49-F238E27FC236}">
                <a16:creationId xmlns:a16="http://schemas.microsoft.com/office/drawing/2014/main" id="{B49DF478-A295-44B0-9D66-55992A472FCD}"/>
              </a:ext>
            </a:extLst>
          </p:cNvPr>
          <p:cNvSpPr/>
          <p:nvPr userDrawn="1"/>
        </p:nvSpPr>
        <p:spPr>
          <a:xfrm rot="16200000">
            <a:off x="4810940" y="1839969"/>
            <a:ext cx="5212151" cy="1532212"/>
          </a:xfrm>
          <a:custGeom>
            <a:avLst/>
            <a:gdLst>
              <a:gd name="connsiteX0" fmla="*/ 33 w 5212151"/>
              <a:gd name="connsiteY0" fmla="*/ 773103 h 1532012"/>
              <a:gd name="connsiteX1" fmla="*/ 744243 w 5212151"/>
              <a:gd name="connsiteY1" fmla="*/ 270 h 1532012"/>
              <a:gd name="connsiteX2" fmla="*/ 1498511 w 5212151"/>
              <a:gd name="connsiteY2" fmla="*/ 542568 h 1532012"/>
              <a:gd name="connsiteX3" fmla="*/ 1670251 w 5212151"/>
              <a:gd name="connsiteY3" fmla="*/ 669440 h 1532012"/>
              <a:gd name="connsiteX4" fmla="*/ 2816735 w 5212151"/>
              <a:gd name="connsiteY4" fmla="*/ 669440 h 1532012"/>
              <a:gd name="connsiteX5" fmla="*/ 2988477 w 5212151"/>
              <a:gd name="connsiteY5" fmla="*/ 541795 h 1532012"/>
              <a:gd name="connsiteX6" fmla="*/ 3008356 w 5212151"/>
              <a:gd name="connsiteY6" fmla="*/ 491632 h 1532012"/>
              <a:gd name="connsiteX7" fmla="*/ 3012201 w 5212151"/>
              <a:gd name="connsiteY7" fmla="*/ 478722 h 1532012"/>
              <a:gd name="connsiteX8" fmla="*/ 3017401 w 5212151"/>
              <a:gd name="connsiteY8" fmla="*/ 468809 h 1532012"/>
              <a:gd name="connsiteX9" fmla="*/ 3033346 w 5212151"/>
              <a:gd name="connsiteY9" fmla="*/ 428572 h 1532012"/>
              <a:gd name="connsiteX10" fmla="*/ 3077304 w 5212151"/>
              <a:gd name="connsiteY10" fmla="*/ 354605 h 1532012"/>
              <a:gd name="connsiteX11" fmla="*/ 3080207 w 5212151"/>
              <a:gd name="connsiteY11" fmla="*/ 349073 h 1532012"/>
              <a:gd name="connsiteX12" fmla="*/ 3081728 w 5212151"/>
              <a:gd name="connsiteY12" fmla="*/ 347163 h 1532012"/>
              <a:gd name="connsiteX13" fmla="*/ 3094896 w 5212151"/>
              <a:gd name="connsiteY13" fmla="*/ 325004 h 1532012"/>
              <a:gd name="connsiteX14" fmla="*/ 3261367 w 5212151"/>
              <a:gd name="connsiteY14" fmla="*/ 153541 h 1532012"/>
              <a:gd name="connsiteX15" fmla="*/ 3278351 w 5212151"/>
              <a:gd name="connsiteY15" fmla="*/ 142751 h 1532012"/>
              <a:gd name="connsiteX16" fmla="*/ 3281126 w 5212151"/>
              <a:gd name="connsiteY16" fmla="*/ 140362 h 1532012"/>
              <a:gd name="connsiteX17" fmla="*/ 3342711 w 5212151"/>
              <a:gd name="connsiteY17" fmla="*/ 100985 h 1532012"/>
              <a:gd name="connsiteX18" fmla="*/ 3349815 w 5212151"/>
              <a:gd name="connsiteY18" fmla="*/ 97347 h 1532012"/>
              <a:gd name="connsiteX19" fmla="*/ 3362950 w 5212151"/>
              <a:gd name="connsiteY19" fmla="*/ 89001 h 1532012"/>
              <a:gd name="connsiteX20" fmla="*/ 3383089 w 5212151"/>
              <a:gd name="connsiteY20" fmla="*/ 80307 h 1532012"/>
              <a:gd name="connsiteX21" fmla="*/ 3408095 w 5212151"/>
              <a:gd name="connsiteY21" fmla="*/ 67502 h 1532012"/>
              <a:gd name="connsiteX22" fmla="*/ 3463285 w 5212151"/>
              <a:gd name="connsiteY22" fmla="*/ 45684 h 1532012"/>
              <a:gd name="connsiteX23" fmla="*/ 3474543 w 5212151"/>
              <a:gd name="connsiteY23" fmla="*/ 40824 h 1532012"/>
              <a:gd name="connsiteX24" fmla="*/ 3478939 w 5212151"/>
              <a:gd name="connsiteY24" fmla="*/ 39720 h 1532012"/>
              <a:gd name="connsiteX25" fmla="*/ 3548770 w 5212151"/>
              <a:gd name="connsiteY25" fmla="*/ 19771 h 1532012"/>
              <a:gd name="connsiteX26" fmla="*/ 3582826 w 5212151"/>
              <a:gd name="connsiteY26" fmla="*/ 13616 h 1532012"/>
              <a:gd name="connsiteX27" fmla="*/ 3594476 w 5212151"/>
              <a:gd name="connsiteY27" fmla="*/ 10689 h 1532012"/>
              <a:gd name="connsiteX28" fmla="*/ 3602827 w 5212151"/>
              <a:gd name="connsiteY28" fmla="*/ 10002 h 1532012"/>
              <a:gd name="connsiteX29" fmla="*/ 3623319 w 5212151"/>
              <a:gd name="connsiteY29" fmla="*/ 6298 h 1532012"/>
              <a:gd name="connsiteX30" fmla="*/ 3700179 w 5212151"/>
              <a:gd name="connsiteY30" fmla="*/ 270 h 1532012"/>
              <a:gd name="connsiteX31" fmla="*/ 3712472 w 5212151"/>
              <a:gd name="connsiteY31" fmla="*/ 979 h 1532012"/>
              <a:gd name="connsiteX32" fmla="*/ 3721082 w 5212151"/>
              <a:gd name="connsiteY32" fmla="*/ 270 h 1532012"/>
              <a:gd name="connsiteX33" fmla="*/ 3769949 w 5212151"/>
              <a:gd name="connsiteY33" fmla="*/ 4292 h 1532012"/>
              <a:gd name="connsiteX34" fmla="*/ 3830317 w 5212151"/>
              <a:gd name="connsiteY34" fmla="*/ 7771 h 1532012"/>
              <a:gd name="connsiteX35" fmla="*/ 3840461 w 5212151"/>
              <a:gd name="connsiteY35" fmla="*/ 10094 h 1532012"/>
              <a:gd name="connsiteX36" fmla="*/ 3847688 w 5212151"/>
              <a:gd name="connsiteY36" fmla="*/ 10689 h 1532012"/>
              <a:gd name="connsiteX37" fmla="*/ 3895315 w 5212151"/>
              <a:gd name="connsiteY37" fmla="*/ 22656 h 1532012"/>
              <a:gd name="connsiteX38" fmla="*/ 3953801 w 5212151"/>
              <a:gd name="connsiteY38" fmla="*/ 36050 h 1532012"/>
              <a:gd name="connsiteX39" fmla="*/ 3961953 w 5212151"/>
              <a:gd name="connsiteY39" fmla="*/ 39400 h 1532012"/>
              <a:gd name="connsiteX40" fmla="*/ 3967621 w 5212151"/>
              <a:gd name="connsiteY40" fmla="*/ 40824 h 1532012"/>
              <a:gd name="connsiteX41" fmla="*/ 4011351 w 5212151"/>
              <a:gd name="connsiteY41" fmla="*/ 59703 h 1532012"/>
              <a:gd name="connsiteX42" fmla="*/ 4068836 w 5212151"/>
              <a:gd name="connsiteY42" fmla="*/ 83330 h 1532012"/>
              <a:gd name="connsiteX43" fmla="*/ 4075311 w 5212151"/>
              <a:gd name="connsiteY43" fmla="*/ 87316 h 1532012"/>
              <a:gd name="connsiteX44" fmla="*/ 4079214 w 5212151"/>
              <a:gd name="connsiteY44" fmla="*/ 89001 h 1532012"/>
              <a:gd name="connsiteX45" fmla="*/ 4115509 w 5212151"/>
              <a:gd name="connsiteY45" fmla="*/ 112061 h 1532012"/>
              <a:gd name="connsiteX46" fmla="*/ 4173627 w 5212151"/>
              <a:gd name="connsiteY46" fmla="*/ 147835 h 1532012"/>
              <a:gd name="connsiteX47" fmla="*/ 4178696 w 5212151"/>
              <a:gd name="connsiteY47" fmla="*/ 152205 h 1532012"/>
              <a:gd name="connsiteX48" fmla="*/ 4180798 w 5212151"/>
              <a:gd name="connsiteY48" fmla="*/ 153541 h 1532012"/>
              <a:gd name="connsiteX49" fmla="*/ 4205647 w 5212151"/>
              <a:gd name="connsiteY49" fmla="*/ 175438 h 1532012"/>
              <a:gd name="connsiteX50" fmla="*/ 4266378 w 5212151"/>
              <a:gd name="connsiteY50" fmla="*/ 227789 h 1532012"/>
              <a:gd name="connsiteX51" fmla="*/ 4270195 w 5212151"/>
              <a:gd name="connsiteY51" fmla="*/ 232317 h 1532012"/>
              <a:gd name="connsiteX52" fmla="*/ 4270706 w 5212151"/>
              <a:gd name="connsiteY52" fmla="*/ 232768 h 1532012"/>
              <a:gd name="connsiteX53" fmla="*/ 4279207 w 5212151"/>
              <a:gd name="connsiteY53" fmla="*/ 243009 h 1532012"/>
              <a:gd name="connsiteX54" fmla="*/ 4345295 w 5212151"/>
              <a:gd name="connsiteY54" fmla="*/ 321413 h 1532012"/>
              <a:gd name="connsiteX55" fmla="*/ 4454446 w 5212151"/>
              <a:gd name="connsiteY55" fmla="*/ 542568 h 1532012"/>
              <a:gd name="connsiteX56" fmla="*/ 4626187 w 5212151"/>
              <a:gd name="connsiteY56" fmla="*/ 669440 h 1532012"/>
              <a:gd name="connsiteX57" fmla="*/ 5212151 w 5212151"/>
              <a:gd name="connsiteY57" fmla="*/ 669440 h 1532012"/>
              <a:gd name="connsiteX58" fmla="*/ 5212151 w 5212151"/>
              <a:gd name="connsiteY58" fmla="*/ 862842 h 1532012"/>
              <a:gd name="connsiteX59" fmla="*/ 4626187 w 5212151"/>
              <a:gd name="connsiteY59" fmla="*/ 862842 h 1532012"/>
              <a:gd name="connsiteX60" fmla="*/ 4454446 w 5212151"/>
              <a:gd name="connsiteY60" fmla="*/ 990487 h 1532012"/>
              <a:gd name="connsiteX61" fmla="*/ 3721840 w 5212151"/>
              <a:gd name="connsiteY61" fmla="*/ 1532012 h 1532012"/>
              <a:gd name="connsiteX62" fmla="*/ 3720889 w 5212151"/>
              <a:gd name="connsiteY62" fmla="*/ 1531965 h 1532012"/>
              <a:gd name="connsiteX63" fmla="*/ 3720308 w 5212151"/>
              <a:gd name="connsiteY63" fmla="*/ 1532012 h 1532012"/>
              <a:gd name="connsiteX64" fmla="*/ 3717904 w 5212151"/>
              <a:gd name="connsiteY64" fmla="*/ 1531815 h 1532012"/>
              <a:gd name="connsiteX65" fmla="*/ 3643928 w 5212151"/>
              <a:gd name="connsiteY65" fmla="*/ 1528096 h 1532012"/>
              <a:gd name="connsiteX66" fmla="*/ 3609911 w 5212151"/>
              <a:gd name="connsiteY66" fmla="*/ 1522928 h 1532012"/>
              <a:gd name="connsiteX67" fmla="*/ 3593702 w 5212151"/>
              <a:gd name="connsiteY67" fmla="*/ 1521595 h 1532012"/>
              <a:gd name="connsiteX68" fmla="*/ 3582342 w 5212151"/>
              <a:gd name="connsiteY68" fmla="*/ 1518740 h 1532012"/>
              <a:gd name="connsiteX69" fmla="*/ 3568261 w 5212151"/>
              <a:gd name="connsiteY69" fmla="*/ 1516600 h 1532012"/>
              <a:gd name="connsiteX70" fmla="*/ 3495218 w 5212151"/>
              <a:gd name="connsiteY70" fmla="*/ 1497907 h 1532012"/>
              <a:gd name="connsiteX71" fmla="*/ 3485838 w 5212151"/>
              <a:gd name="connsiteY71" fmla="*/ 1494491 h 1532012"/>
              <a:gd name="connsiteX72" fmla="*/ 3473769 w 5212151"/>
              <a:gd name="connsiteY72" fmla="*/ 1491459 h 1532012"/>
              <a:gd name="connsiteX73" fmla="*/ 3453579 w 5212151"/>
              <a:gd name="connsiteY73" fmla="*/ 1482742 h 1532012"/>
              <a:gd name="connsiteX74" fmla="*/ 3425173 w 5212151"/>
              <a:gd name="connsiteY74" fmla="*/ 1472396 h 1532012"/>
              <a:gd name="connsiteX75" fmla="*/ 3384794 w 5212151"/>
              <a:gd name="connsiteY75" fmla="*/ 1453047 h 1532012"/>
              <a:gd name="connsiteX76" fmla="*/ 3362177 w 5212151"/>
              <a:gd name="connsiteY76" fmla="*/ 1443282 h 1532012"/>
              <a:gd name="connsiteX77" fmla="*/ 3342486 w 5212151"/>
              <a:gd name="connsiteY77" fmla="*/ 1430772 h 1532012"/>
              <a:gd name="connsiteX78" fmla="*/ 3295592 w 5212151"/>
              <a:gd name="connsiteY78" fmla="*/ 1402445 h 1532012"/>
              <a:gd name="connsiteX79" fmla="*/ 3281979 w 5212151"/>
              <a:gd name="connsiteY79" fmla="*/ 1392329 h 1532012"/>
              <a:gd name="connsiteX80" fmla="*/ 3260592 w 5212151"/>
              <a:gd name="connsiteY80" fmla="*/ 1378742 h 1532012"/>
              <a:gd name="connsiteX81" fmla="*/ 3243913 w 5212151"/>
              <a:gd name="connsiteY81" fmla="*/ 1364043 h 1532012"/>
              <a:gd name="connsiteX82" fmla="*/ 3236811 w 5212151"/>
              <a:gd name="connsiteY82" fmla="*/ 1358767 h 1532012"/>
              <a:gd name="connsiteX83" fmla="*/ 3190438 w 5212151"/>
              <a:gd name="connsiteY83" fmla="*/ 1316922 h 1532012"/>
              <a:gd name="connsiteX84" fmla="*/ 3170685 w 5212151"/>
              <a:gd name="connsiteY84" fmla="*/ 1299515 h 1532012"/>
              <a:gd name="connsiteX85" fmla="*/ 3032572 w 5212151"/>
              <a:gd name="connsiteY85" fmla="*/ 1103711 h 1532012"/>
              <a:gd name="connsiteX86" fmla="*/ 3020088 w 5212151"/>
              <a:gd name="connsiteY86" fmla="*/ 1072209 h 1532012"/>
              <a:gd name="connsiteX87" fmla="*/ 3018087 w 5212151"/>
              <a:gd name="connsiteY87" fmla="*/ 1068573 h 1532012"/>
              <a:gd name="connsiteX88" fmla="*/ 3015799 w 5212151"/>
              <a:gd name="connsiteY88" fmla="*/ 1061387 h 1532012"/>
              <a:gd name="connsiteX89" fmla="*/ 2987703 w 5212151"/>
              <a:gd name="connsiteY89" fmla="*/ 990487 h 1532012"/>
              <a:gd name="connsiteX90" fmla="*/ 2815962 w 5212151"/>
              <a:gd name="connsiteY90" fmla="*/ 862842 h 1532012"/>
              <a:gd name="connsiteX91" fmla="*/ 1670251 w 5212151"/>
              <a:gd name="connsiteY91" fmla="*/ 862842 h 1532012"/>
              <a:gd name="connsiteX92" fmla="*/ 1498511 w 5212151"/>
              <a:gd name="connsiteY92" fmla="*/ 990487 h 1532012"/>
              <a:gd name="connsiteX93" fmla="*/ 765904 w 5212151"/>
              <a:gd name="connsiteY93" fmla="*/ 1532012 h 1532012"/>
              <a:gd name="connsiteX94" fmla="*/ 33 w 5212151"/>
              <a:gd name="connsiteY94" fmla="*/ 773103 h 15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212151" h="1532012">
                <a:moveTo>
                  <a:pt x="33" y="773103"/>
                </a:moveTo>
                <a:cubicBezTo>
                  <a:pt x="-3834" y="357677"/>
                  <a:pt x="328817" y="11874"/>
                  <a:pt x="744243" y="270"/>
                </a:cubicBezTo>
                <a:cubicBezTo>
                  <a:pt x="1098555" y="-9014"/>
                  <a:pt x="1401036" y="222295"/>
                  <a:pt x="1498511" y="542568"/>
                </a:cubicBezTo>
                <a:cubicBezTo>
                  <a:pt x="1521718" y="618382"/>
                  <a:pt x="1591344" y="669440"/>
                  <a:pt x="1670251" y="669440"/>
                </a:cubicBezTo>
                <a:lnTo>
                  <a:pt x="2816735" y="669440"/>
                </a:lnTo>
                <a:cubicBezTo>
                  <a:pt x="2895643" y="669440"/>
                  <a:pt x="2965269" y="617609"/>
                  <a:pt x="2988477" y="541795"/>
                </a:cubicBezTo>
                <a:lnTo>
                  <a:pt x="3008356" y="491632"/>
                </a:lnTo>
                <a:lnTo>
                  <a:pt x="3012201" y="478722"/>
                </a:lnTo>
                <a:lnTo>
                  <a:pt x="3017401" y="468809"/>
                </a:lnTo>
                <a:lnTo>
                  <a:pt x="3033346" y="428572"/>
                </a:lnTo>
                <a:lnTo>
                  <a:pt x="3077304" y="354605"/>
                </a:lnTo>
                <a:lnTo>
                  <a:pt x="3080207" y="349073"/>
                </a:lnTo>
                <a:lnTo>
                  <a:pt x="3081728" y="347163"/>
                </a:lnTo>
                <a:lnTo>
                  <a:pt x="3094896" y="325004"/>
                </a:lnTo>
                <a:cubicBezTo>
                  <a:pt x="3141119" y="259549"/>
                  <a:pt x="3197351" y="201650"/>
                  <a:pt x="3261367" y="153541"/>
                </a:cubicBezTo>
                <a:lnTo>
                  <a:pt x="3278351" y="142751"/>
                </a:lnTo>
                <a:lnTo>
                  <a:pt x="3281126" y="140362"/>
                </a:lnTo>
                <a:cubicBezTo>
                  <a:pt x="3300980" y="126297"/>
                  <a:pt x="3321529" y="113150"/>
                  <a:pt x="3342711" y="100985"/>
                </a:cubicBezTo>
                <a:lnTo>
                  <a:pt x="3349815" y="97347"/>
                </a:lnTo>
                <a:lnTo>
                  <a:pt x="3362950" y="89001"/>
                </a:lnTo>
                <a:lnTo>
                  <a:pt x="3383089" y="80307"/>
                </a:lnTo>
                <a:lnTo>
                  <a:pt x="3408095" y="67502"/>
                </a:lnTo>
                <a:lnTo>
                  <a:pt x="3463285" y="45684"/>
                </a:lnTo>
                <a:lnTo>
                  <a:pt x="3474543" y="40824"/>
                </a:lnTo>
                <a:lnTo>
                  <a:pt x="3478939" y="39720"/>
                </a:lnTo>
                <a:lnTo>
                  <a:pt x="3548770" y="19771"/>
                </a:lnTo>
                <a:lnTo>
                  <a:pt x="3582826" y="13616"/>
                </a:lnTo>
                <a:lnTo>
                  <a:pt x="3594476" y="10689"/>
                </a:lnTo>
                <a:lnTo>
                  <a:pt x="3602827" y="10002"/>
                </a:lnTo>
                <a:lnTo>
                  <a:pt x="3623319" y="6298"/>
                </a:lnTo>
                <a:cubicBezTo>
                  <a:pt x="3648574" y="3026"/>
                  <a:pt x="3674215" y="996"/>
                  <a:pt x="3700179" y="270"/>
                </a:cubicBezTo>
                <a:lnTo>
                  <a:pt x="3712472" y="979"/>
                </a:lnTo>
                <a:lnTo>
                  <a:pt x="3721082" y="270"/>
                </a:lnTo>
                <a:lnTo>
                  <a:pt x="3769949" y="4292"/>
                </a:lnTo>
                <a:lnTo>
                  <a:pt x="3830317" y="7771"/>
                </a:lnTo>
                <a:lnTo>
                  <a:pt x="3840461" y="10094"/>
                </a:lnTo>
                <a:lnTo>
                  <a:pt x="3847688" y="10689"/>
                </a:lnTo>
                <a:lnTo>
                  <a:pt x="3895315" y="22656"/>
                </a:lnTo>
                <a:lnTo>
                  <a:pt x="3953801" y="36050"/>
                </a:lnTo>
                <a:lnTo>
                  <a:pt x="3961953" y="39400"/>
                </a:lnTo>
                <a:lnTo>
                  <a:pt x="3967621" y="40824"/>
                </a:lnTo>
                <a:lnTo>
                  <a:pt x="4011351" y="59703"/>
                </a:lnTo>
                <a:lnTo>
                  <a:pt x="4068836" y="83330"/>
                </a:lnTo>
                <a:lnTo>
                  <a:pt x="4075311" y="87316"/>
                </a:lnTo>
                <a:lnTo>
                  <a:pt x="4079214" y="89001"/>
                </a:lnTo>
                <a:lnTo>
                  <a:pt x="4115509" y="112061"/>
                </a:lnTo>
                <a:lnTo>
                  <a:pt x="4173627" y="147835"/>
                </a:lnTo>
                <a:lnTo>
                  <a:pt x="4178696" y="152205"/>
                </a:lnTo>
                <a:lnTo>
                  <a:pt x="4180798" y="153541"/>
                </a:lnTo>
                <a:lnTo>
                  <a:pt x="4205647" y="175438"/>
                </a:lnTo>
                <a:lnTo>
                  <a:pt x="4266378" y="227789"/>
                </a:lnTo>
                <a:lnTo>
                  <a:pt x="4270195" y="232317"/>
                </a:lnTo>
                <a:lnTo>
                  <a:pt x="4270706" y="232768"/>
                </a:lnTo>
                <a:lnTo>
                  <a:pt x="4279207" y="243009"/>
                </a:lnTo>
                <a:lnTo>
                  <a:pt x="4345295" y="321413"/>
                </a:lnTo>
                <a:cubicBezTo>
                  <a:pt x="4392896" y="387992"/>
                  <a:pt x="4430077" y="462500"/>
                  <a:pt x="4454446" y="542568"/>
                </a:cubicBezTo>
                <a:cubicBezTo>
                  <a:pt x="4477654" y="618382"/>
                  <a:pt x="4547278" y="669440"/>
                  <a:pt x="4626187" y="669440"/>
                </a:cubicBezTo>
                <a:lnTo>
                  <a:pt x="5212151" y="669440"/>
                </a:lnTo>
                <a:lnTo>
                  <a:pt x="5212151" y="862842"/>
                </a:lnTo>
                <a:lnTo>
                  <a:pt x="4626187" y="862842"/>
                </a:lnTo>
                <a:cubicBezTo>
                  <a:pt x="4547278" y="862842"/>
                  <a:pt x="4477654" y="914674"/>
                  <a:pt x="4454446" y="990487"/>
                </a:cubicBezTo>
                <a:cubicBezTo>
                  <a:pt x="4358519" y="1303798"/>
                  <a:pt x="4066868" y="1532012"/>
                  <a:pt x="3721840" y="1532012"/>
                </a:cubicBezTo>
                <a:lnTo>
                  <a:pt x="3720889" y="1531965"/>
                </a:lnTo>
                <a:lnTo>
                  <a:pt x="3720308" y="1532012"/>
                </a:lnTo>
                <a:lnTo>
                  <a:pt x="3717904" y="1531815"/>
                </a:lnTo>
                <a:lnTo>
                  <a:pt x="3643928" y="1528096"/>
                </a:lnTo>
                <a:lnTo>
                  <a:pt x="3609911" y="1522928"/>
                </a:lnTo>
                <a:lnTo>
                  <a:pt x="3593702" y="1521595"/>
                </a:lnTo>
                <a:lnTo>
                  <a:pt x="3582342" y="1518740"/>
                </a:lnTo>
                <a:lnTo>
                  <a:pt x="3568261" y="1516600"/>
                </a:lnTo>
                <a:cubicBezTo>
                  <a:pt x="3543455" y="1511548"/>
                  <a:pt x="3519087" y="1505296"/>
                  <a:pt x="3495218" y="1497907"/>
                </a:cubicBezTo>
                <a:lnTo>
                  <a:pt x="3485838" y="1494491"/>
                </a:lnTo>
                <a:lnTo>
                  <a:pt x="3473769" y="1491459"/>
                </a:lnTo>
                <a:lnTo>
                  <a:pt x="3453579" y="1482742"/>
                </a:lnTo>
                <a:lnTo>
                  <a:pt x="3425173" y="1472396"/>
                </a:lnTo>
                <a:lnTo>
                  <a:pt x="3384794" y="1453047"/>
                </a:lnTo>
                <a:lnTo>
                  <a:pt x="3362177" y="1443282"/>
                </a:lnTo>
                <a:lnTo>
                  <a:pt x="3342486" y="1430772"/>
                </a:lnTo>
                <a:lnTo>
                  <a:pt x="3295592" y="1402445"/>
                </a:lnTo>
                <a:lnTo>
                  <a:pt x="3281979" y="1392329"/>
                </a:lnTo>
                <a:lnTo>
                  <a:pt x="3260592" y="1378742"/>
                </a:lnTo>
                <a:lnTo>
                  <a:pt x="3243913" y="1364043"/>
                </a:lnTo>
                <a:lnTo>
                  <a:pt x="3236811" y="1358767"/>
                </a:lnTo>
                <a:lnTo>
                  <a:pt x="3190438" y="1316922"/>
                </a:lnTo>
                <a:lnTo>
                  <a:pt x="3170685" y="1299515"/>
                </a:lnTo>
                <a:cubicBezTo>
                  <a:pt x="3115009" y="1242174"/>
                  <a:pt x="3068230" y="1176161"/>
                  <a:pt x="3032572" y="1103711"/>
                </a:cubicBezTo>
                <a:lnTo>
                  <a:pt x="3020088" y="1072209"/>
                </a:lnTo>
                <a:lnTo>
                  <a:pt x="3018087" y="1068573"/>
                </a:lnTo>
                <a:lnTo>
                  <a:pt x="3015799" y="1061387"/>
                </a:lnTo>
                <a:lnTo>
                  <a:pt x="2987703" y="990487"/>
                </a:lnTo>
                <a:cubicBezTo>
                  <a:pt x="2964494" y="914674"/>
                  <a:pt x="2894870" y="862842"/>
                  <a:pt x="2815962" y="862842"/>
                </a:cubicBezTo>
                <a:lnTo>
                  <a:pt x="1670251" y="862842"/>
                </a:lnTo>
                <a:cubicBezTo>
                  <a:pt x="1591344" y="862842"/>
                  <a:pt x="1521718" y="914674"/>
                  <a:pt x="1498511" y="990487"/>
                </a:cubicBezTo>
                <a:cubicBezTo>
                  <a:pt x="1402583" y="1303798"/>
                  <a:pt x="1110933" y="1532012"/>
                  <a:pt x="765904" y="1532012"/>
                </a:cubicBezTo>
                <a:cubicBezTo>
                  <a:pt x="345062" y="1532012"/>
                  <a:pt x="3902" y="1192398"/>
                  <a:pt x="33" y="773103"/>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1" name="Freeform: Shape 10">
            <a:extLst>
              <a:ext uri="{FF2B5EF4-FFF2-40B4-BE49-F238E27FC236}">
                <a16:creationId xmlns:a16="http://schemas.microsoft.com/office/drawing/2014/main" id="{37B3E666-4D52-4B77-AF42-599E85BA6341}"/>
              </a:ext>
            </a:extLst>
          </p:cNvPr>
          <p:cNvSpPr/>
          <p:nvPr userDrawn="1"/>
        </p:nvSpPr>
        <p:spPr>
          <a:xfrm>
            <a:off x="6807057" y="3836235"/>
            <a:ext cx="1220179" cy="1220022"/>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Freeform: Shape 11">
            <a:extLst>
              <a:ext uri="{FF2B5EF4-FFF2-40B4-BE49-F238E27FC236}">
                <a16:creationId xmlns:a16="http://schemas.microsoft.com/office/drawing/2014/main" id="{5BD7821D-373F-4CBD-B55E-32238A493974}"/>
              </a:ext>
            </a:extLst>
          </p:cNvPr>
          <p:cNvSpPr/>
          <p:nvPr userDrawn="1"/>
        </p:nvSpPr>
        <p:spPr>
          <a:xfrm>
            <a:off x="6807057" y="881058"/>
            <a:ext cx="1220179" cy="1220022"/>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21" name="Freeform: Shape 20">
            <a:extLst>
              <a:ext uri="{FF2B5EF4-FFF2-40B4-BE49-F238E27FC236}">
                <a16:creationId xmlns:a16="http://schemas.microsoft.com/office/drawing/2014/main" id="{27633452-4841-442C-8E0C-FF97F197F94C}"/>
              </a:ext>
            </a:extLst>
          </p:cNvPr>
          <p:cNvSpPr/>
          <p:nvPr userDrawn="1"/>
        </p:nvSpPr>
        <p:spPr>
          <a:xfrm>
            <a:off x="5092647" y="6432533"/>
            <a:ext cx="915273"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2" name="Freeform: Shape 21">
            <a:extLst>
              <a:ext uri="{FF2B5EF4-FFF2-40B4-BE49-F238E27FC236}">
                <a16:creationId xmlns:a16="http://schemas.microsoft.com/office/drawing/2014/main" id="{9D27AD5C-A259-4783-8273-E71A0A51018F}"/>
              </a:ext>
            </a:extLst>
          </p:cNvPr>
          <p:cNvSpPr/>
          <p:nvPr userDrawn="1"/>
        </p:nvSpPr>
        <p:spPr>
          <a:xfrm>
            <a:off x="827968" y="1277755"/>
            <a:ext cx="523181" cy="5239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sp>
        <p:nvSpPr>
          <p:cNvPr id="24" name="Freeform: Shape 23">
            <a:extLst>
              <a:ext uri="{FF2B5EF4-FFF2-40B4-BE49-F238E27FC236}">
                <a16:creationId xmlns:a16="http://schemas.microsoft.com/office/drawing/2014/main" id="{8D3C6455-D95B-4C1C-89A0-BEB226ECA283}"/>
              </a:ext>
            </a:extLst>
          </p:cNvPr>
          <p:cNvSpPr/>
          <p:nvPr userDrawn="1"/>
        </p:nvSpPr>
        <p:spPr>
          <a:xfrm>
            <a:off x="10443947" y="5730564"/>
            <a:ext cx="523181" cy="5239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sz="1799"/>
          </a:p>
        </p:txBody>
      </p:sp>
      <p:pic>
        <p:nvPicPr>
          <p:cNvPr id="28" name="Picture 27" descr="A picture containing light&#10;&#10;Description automatically generated">
            <a:extLst>
              <a:ext uri="{FF2B5EF4-FFF2-40B4-BE49-F238E27FC236}">
                <a16:creationId xmlns:a16="http://schemas.microsoft.com/office/drawing/2014/main" id="{D48C3F36-7A60-48EE-9266-81F2EDE0E8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19024" y="-2087070"/>
            <a:ext cx="2559072" cy="2559072"/>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50BAF39B-8219-4895-847D-51905E7B1B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69133" y="4018670"/>
            <a:ext cx="1843324" cy="1843324"/>
          </a:xfrm>
          <a:prstGeom prst="rect">
            <a:avLst/>
          </a:prstGeom>
        </p:spPr>
      </p:pic>
    </p:spTree>
    <p:extLst>
      <p:ext uri="{BB962C8B-B14F-4D97-AF65-F5344CB8AC3E}">
        <p14:creationId xmlns:p14="http://schemas.microsoft.com/office/powerpoint/2010/main" val="75462486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4E8F0C9-D40E-4FB5-B226-B6CE9A38BE08}"/>
              </a:ext>
            </a:extLst>
          </p:cNvPr>
          <p:cNvSpPr/>
          <p:nvPr userDrawn="1"/>
        </p:nvSpPr>
        <p:spPr>
          <a:xfrm flipH="1">
            <a:off x="-854755" y="326986"/>
            <a:ext cx="16773228"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bg2">
              <a:lumMod val="90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solidFill>
                <a:schemeClr val="tx1"/>
              </a:solidFill>
            </a:endParaRPr>
          </a:p>
        </p:txBody>
      </p:sp>
      <p:sp>
        <p:nvSpPr>
          <p:cNvPr id="10" name="Freeform: Shape 9">
            <a:extLst>
              <a:ext uri="{FF2B5EF4-FFF2-40B4-BE49-F238E27FC236}">
                <a16:creationId xmlns:a16="http://schemas.microsoft.com/office/drawing/2014/main" id="{C9285A40-EB7A-4A2F-97AE-7A22DEA56454}"/>
              </a:ext>
            </a:extLst>
          </p:cNvPr>
          <p:cNvSpPr/>
          <p:nvPr userDrawn="1"/>
        </p:nvSpPr>
        <p:spPr>
          <a:xfrm>
            <a:off x="2281815" y="1162541"/>
            <a:ext cx="261428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1" name="Freeform: Shape 10">
            <a:extLst>
              <a:ext uri="{FF2B5EF4-FFF2-40B4-BE49-F238E27FC236}">
                <a16:creationId xmlns:a16="http://schemas.microsoft.com/office/drawing/2014/main" id="{EDB59994-C9BB-4FE6-9DF6-87117A36EC9F}"/>
              </a:ext>
            </a:extLst>
          </p:cNvPr>
          <p:cNvSpPr/>
          <p:nvPr userDrawn="1"/>
        </p:nvSpPr>
        <p:spPr>
          <a:xfrm flipH="1">
            <a:off x="7799587" y="832938"/>
            <a:ext cx="7612871"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sz="1799"/>
          </a:p>
        </p:txBody>
      </p:sp>
      <p:sp>
        <p:nvSpPr>
          <p:cNvPr id="12" name="PpHolder5">
            <a:extLst>
              <a:ext uri="{FF2B5EF4-FFF2-40B4-BE49-F238E27FC236}">
                <a16:creationId xmlns:a16="http://schemas.microsoft.com/office/drawing/2014/main" id="{44A2BFA5-4906-426B-B54A-8C872200EFA1}"/>
              </a:ext>
            </a:extLst>
          </p:cNvPr>
          <p:cNvSpPr>
            <a:spLocks noGrp="1"/>
          </p:cNvSpPr>
          <p:nvPr>
            <p:ph type="pic" sz="quarter" idx="10"/>
          </p:nvPr>
        </p:nvSpPr>
        <p:spPr>
          <a:xfrm>
            <a:off x="8301094" y="1329056"/>
            <a:ext cx="6609852" cy="6619639"/>
          </a:xfrm>
          <a:custGeom>
            <a:avLst/>
            <a:gdLst>
              <a:gd name="connsiteX0" fmla="*/ 3354951 w 6608991"/>
              <a:gd name="connsiteY0" fmla="*/ 434 h 6619639"/>
              <a:gd name="connsiteX1" fmla="*/ 3692294 w 6608991"/>
              <a:gd name="connsiteY1" fmla="*/ 23097 h 6619639"/>
              <a:gd name="connsiteX2" fmla="*/ 6586190 w 6608991"/>
              <a:gd name="connsiteY2" fmla="*/ 3697444 h 6619639"/>
              <a:gd name="connsiteX3" fmla="*/ 2917020 w 6608991"/>
              <a:gd name="connsiteY3" fmla="*/ 6596517 h 6619639"/>
              <a:gd name="connsiteX4" fmla="*/ 23124 w 6608991"/>
              <a:gd name="connsiteY4" fmla="*/ 2922171 h 6619639"/>
              <a:gd name="connsiteX5" fmla="*/ 3354951 w 6608991"/>
              <a:gd name="connsiteY5" fmla="*/ 434 h 66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8991" h="6619639">
                <a:moveTo>
                  <a:pt x="3354951" y="434"/>
                </a:moveTo>
                <a:cubicBezTo>
                  <a:pt x="3466539" y="2242"/>
                  <a:pt x="3579089" y="9715"/>
                  <a:pt x="3692294" y="23097"/>
                </a:cubicBezTo>
                <a:cubicBezTo>
                  <a:pt x="5503568" y="237204"/>
                  <a:pt x="6798570" y="1882717"/>
                  <a:pt x="6586190" y="3697444"/>
                </a:cubicBezTo>
                <a:cubicBezTo>
                  <a:pt x="6372082" y="5513896"/>
                  <a:pt x="4728294" y="6810624"/>
                  <a:pt x="2917020" y="6596517"/>
                </a:cubicBezTo>
                <a:cubicBezTo>
                  <a:pt x="1105745" y="6382411"/>
                  <a:pt x="-190982" y="4736897"/>
                  <a:pt x="23124" y="2922171"/>
                </a:cubicBezTo>
                <a:cubicBezTo>
                  <a:pt x="223849" y="1220864"/>
                  <a:pt x="1681130" y="-26687"/>
                  <a:pt x="3354951" y="434"/>
                </a:cubicBezTo>
                <a:close/>
              </a:path>
            </a:pathLst>
          </a:custGeom>
        </p:spPr>
      </p:sp>
      <p:sp>
        <p:nvSpPr>
          <p:cNvPr id="16" name="Freeform: Shape 15">
            <a:extLst>
              <a:ext uri="{FF2B5EF4-FFF2-40B4-BE49-F238E27FC236}">
                <a16:creationId xmlns:a16="http://schemas.microsoft.com/office/drawing/2014/main" id="{FDCCC74C-B991-4C43-88D0-744BEB7D6729}"/>
              </a:ext>
            </a:extLst>
          </p:cNvPr>
          <p:cNvSpPr/>
          <p:nvPr userDrawn="1"/>
        </p:nvSpPr>
        <p:spPr>
          <a:xfrm>
            <a:off x="5933187" y="4214376"/>
            <a:ext cx="915273"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18" name="Freeform: Shape 17">
            <a:extLst>
              <a:ext uri="{FF2B5EF4-FFF2-40B4-BE49-F238E27FC236}">
                <a16:creationId xmlns:a16="http://schemas.microsoft.com/office/drawing/2014/main" id="{1DBDABFB-50A7-4B6E-8DDD-7F1397FBA821}"/>
              </a:ext>
            </a:extLst>
          </p:cNvPr>
          <p:cNvSpPr/>
          <p:nvPr userDrawn="1"/>
        </p:nvSpPr>
        <p:spPr>
          <a:xfrm>
            <a:off x="5921283" y="1840466"/>
            <a:ext cx="409696"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sp>
        <p:nvSpPr>
          <p:cNvPr id="20" name="Freeform: Shape 19">
            <a:extLst>
              <a:ext uri="{FF2B5EF4-FFF2-40B4-BE49-F238E27FC236}">
                <a16:creationId xmlns:a16="http://schemas.microsoft.com/office/drawing/2014/main" id="{F435B2EA-2CAB-465A-9F93-02E1B7ADA5AC}"/>
              </a:ext>
            </a:extLst>
          </p:cNvPr>
          <p:cNvSpPr/>
          <p:nvPr userDrawn="1"/>
        </p:nvSpPr>
        <p:spPr>
          <a:xfrm>
            <a:off x="1016831" y="3257550"/>
            <a:ext cx="575427"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sz="1799"/>
          </a:p>
        </p:txBody>
      </p:sp>
      <p:pic>
        <p:nvPicPr>
          <p:cNvPr id="22" name="Picture 21" descr="A picture containing light&#10;&#10;Description automatically generated">
            <a:extLst>
              <a:ext uri="{FF2B5EF4-FFF2-40B4-BE49-F238E27FC236}">
                <a16:creationId xmlns:a16="http://schemas.microsoft.com/office/drawing/2014/main" id="{FCB7E5A2-D78E-4C10-A661-5CA4F708D4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3585" y="4672718"/>
            <a:ext cx="2574708" cy="2574708"/>
          </a:xfrm>
          <a:prstGeom prst="rect">
            <a:avLst/>
          </a:prstGeom>
        </p:spPr>
      </p:pic>
      <p:sp>
        <p:nvSpPr>
          <p:cNvPr id="13" name="Grand Title">
            <a:extLst>
              <a:ext uri="{FF2B5EF4-FFF2-40B4-BE49-F238E27FC236}">
                <a16:creationId xmlns:a16="http://schemas.microsoft.com/office/drawing/2014/main" id="{1F4BCC38-DEBD-4CCC-A891-75F0845DB192}"/>
              </a:ext>
            </a:extLst>
          </p:cNvPr>
          <p:cNvSpPr txBox="1"/>
          <p:nvPr userDrawn="1"/>
        </p:nvSpPr>
        <p:spPr>
          <a:xfrm>
            <a:off x="803767" y="5475470"/>
            <a:ext cx="5239680" cy="769441"/>
          </a:xfrm>
          <a:prstGeom prst="rect">
            <a:avLst/>
          </a:prstGeom>
          <a:noFill/>
        </p:spPr>
        <p:txBody>
          <a:bodyPr wrap="none" lIns="0" tIns="0" rIns="0" bIns="0" rtlCol="0" anchor="t" anchorCtr="0">
            <a:spAutoFit/>
          </a:bodyPr>
          <a:lstStyle/>
          <a:p>
            <a:r>
              <a:rPr lang="en-US" sz="5001">
                <a:solidFill>
                  <a:schemeClr val="bg1"/>
                </a:solidFill>
                <a:latin typeface="+mj-lt"/>
              </a:rPr>
              <a:t>COMPANY </a:t>
            </a:r>
            <a:r>
              <a:rPr lang="en-US" sz="5001">
                <a:solidFill>
                  <a:schemeClr val="tx1">
                    <a:lumMod val="85000"/>
                    <a:lumOff val="15000"/>
                  </a:schemeClr>
                </a:solidFill>
                <a:latin typeface="+mj-lt"/>
              </a:rPr>
              <a:t>PROFILE</a:t>
            </a:r>
            <a:endParaRPr lang="en-ID" sz="5001">
              <a:solidFill>
                <a:schemeClr val="tx1">
                  <a:lumMod val="85000"/>
                  <a:lumOff val="15000"/>
                </a:schemeClr>
              </a:solidFill>
              <a:latin typeface="+mj-lt"/>
            </a:endParaRPr>
          </a:p>
        </p:txBody>
      </p:sp>
      <p:pic>
        <p:nvPicPr>
          <p:cNvPr id="23" name="Picture 22" descr="A picture containing light&#10;&#10;Description automatically generated">
            <a:extLst>
              <a:ext uri="{FF2B5EF4-FFF2-40B4-BE49-F238E27FC236}">
                <a16:creationId xmlns:a16="http://schemas.microsoft.com/office/drawing/2014/main" id="{A807652B-A6D1-40A4-BE01-7C97055249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22" y="-397347"/>
            <a:ext cx="1726399" cy="1726399"/>
          </a:xfrm>
          <a:prstGeom prst="rect">
            <a:avLst/>
          </a:prstGeom>
        </p:spPr>
      </p:pic>
      <p:pic>
        <p:nvPicPr>
          <p:cNvPr id="24" name="Picture 23" descr="A picture containing light&#10;&#10;Description automatically generated">
            <a:extLst>
              <a:ext uri="{FF2B5EF4-FFF2-40B4-BE49-F238E27FC236}">
                <a16:creationId xmlns:a16="http://schemas.microsoft.com/office/drawing/2014/main" id="{BC1DBA82-0620-41DF-805B-56B383A379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34195" y="-595000"/>
            <a:ext cx="1968834" cy="1968834"/>
          </a:xfrm>
          <a:prstGeom prst="rect">
            <a:avLst/>
          </a:prstGeom>
        </p:spPr>
      </p:pic>
    </p:spTree>
    <p:extLst>
      <p:ext uri="{BB962C8B-B14F-4D97-AF65-F5344CB8AC3E}">
        <p14:creationId xmlns:p14="http://schemas.microsoft.com/office/powerpoint/2010/main" val="208138292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5609C0-266B-4B3C-9ED5-4953428F11C2}"/>
              </a:ext>
            </a:extLst>
          </p:cNvPr>
          <p:cNvSpPr txBox="1"/>
          <p:nvPr userDrawn="1"/>
        </p:nvSpPr>
        <p:spPr>
          <a:xfrm>
            <a:off x="190840" y="6466602"/>
            <a:ext cx="1574700" cy="242823"/>
          </a:xfrm>
          <a:prstGeom prst="rect">
            <a:avLst/>
          </a:prstGeom>
          <a:noFill/>
        </p:spPr>
        <p:txBody>
          <a:bodyPr wrap="square" lIns="0" tIns="0" rIns="0" bIns="0" rtlCol="0">
            <a:spAutoFit/>
          </a:bodyPr>
          <a:lstStyle/>
          <a:p>
            <a:pPr algn="just">
              <a:lnSpc>
                <a:spcPct val="150000"/>
              </a:lnSpc>
            </a:pPr>
            <a:r>
              <a:rPr lang="en-US" sz="1200" b="1">
                <a:solidFill>
                  <a:schemeClr val="tx1">
                    <a:lumMod val="50000"/>
                    <a:lumOff val="50000"/>
                  </a:schemeClr>
                </a:solidFill>
              </a:rPr>
              <a:t>© PurpleOne 2021</a:t>
            </a:r>
          </a:p>
        </p:txBody>
      </p:sp>
    </p:spTree>
    <p:extLst>
      <p:ext uri="{BB962C8B-B14F-4D97-AF65-F5344CB8AC3E}">
        <p14:creationId xmlns:p14="http://schemas.microsoft.com/office/powerpoint/2010/main" val="12453832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43"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38" r:id="rId19"/>
    <p:sldLayoutId id="2147483739" r:id="rId20"/>
    <p:sldLayoutId id="2147483737" r:id="rId21"/>
    <p:sldLayoutId id="2147483729" r:id="rId22"/>
    <p:sldLayoutId id="2147483730" r:id="rId23"/>
    <p:sldLayoutId id="2147483731" r:id="rId24"/>
    <p:sldLayoutId id="2147483732" r:id="rId25"/>
    <p:sldLayoutId id="2147483733" r:id="rId26"/>
    <p:sldLayoutId id="2147483734" r:id="rId27"/>
    <p:sldLayoutId id="2147483736" r:id="rId28"/>
    <p:sldLayoutId id="2147483735" r:id="rId29"/>
    <p:sldLayoutId id="2147483690" r:id="rId30"/>
    <p:sldLayoutId id="2147483691" r:id="rId31"/>
    <p:sldLayoutId id="2147483692" r:id="rId32"/>
    <p:sldLayoutId id="2147483693" r:id="rId33"/>
    <p:sldLayoutId id="2147483695" r:id="rId34"/>
    <p:sldLayoutId id="2147483699" r:id="rId35"/>
    <p:sldLayoutId id="2147483709" r:id="rId36"/>
    <p:sldLayoutId id="2147483710" r:id="rId37"/>
    <p:sldLayoutId id="2147483746" r:id="rId38"/>
    <p:sldLayoutId id="2147483751" r:id="rId39"/>
    <p:sldLayoutId id="2147483752" r:id="rId40"/>
    <p:sldLayoutId id="2147483753" r:id="rId41"/>
    <p:sldLayoutId id="2147483754" r:id="rId42"/>
    <p:sldLayoutId id="2147483755" r:id="rId43"/>
    <p:sldLayoutId id="2147483756" r:id="rId44"/>
    <p:sldLayoutId id="2147483757" r:id="rId45"/>
  </p:sldLayoutIdLst>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txStyles>
    <p:titleStyle>
      <a:lvl1pPr algn="l" defTabSz="914119" rtl="0" eaLnBrk="1" latinLnBrk="0" hangingPunct="1">
        <a:lnSpc>
          <a:spcPct val="90000"/>
        </a:lnSpc>
        <a:spcBef>
          <a:spcPct val="0"/>
        </a:spcBef>
        <a:buNone/>
        <a:defRPr sz="4402" kern="1200">
          <a:solidFill>
            <a:schemeClr val="tx1"/>
          </a:solidFill>
          <a:latin typeface="+mj-lt"/>
          <a:ea typeface="+mj-ea"/>
          <a:cs typeface="+mj-cs"/>
        </a:defRPr>
      </a:lvl1pPr>
    </p:titleStyle>
    <p:body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19" rtl="0" eaLnBrk="1" latinLnBrk="0" hangingPunct="1">
        <a:defRPr sz="1800" kern="1200">
          <a:solidFill>
            <a:schemeClr val="tx1"/>
          </a:solidFill>
          <a:latin typeface="+mn-lt"/>
          <a:ea typeface="+mn-ea"/>
          <a:cs typeface="+mn-cs"/>
        </a:defRPr>
      </a:lvl1pPr>
      <a:lvl2pPr marL="457060" algn="l" defTabSz="914119" rtl="0" eaLnBrk="1" latinLnBrk="0" hangingPunct="1">
        <a:defRPr sz="1800" kern="1200">
          <a:solidFill>
            <a:schemeClr val="tx1"/>
          </a:solidFill>
          <a:latin typeface="+mn-lt"/>
          <a:ea typeface="+mn-ea"/>
          <a:cs typeface="+mn-cs"/>
        </a:defRPr>
      </a:lvl2pPr>
      <a:lvl3pPr marL="914119" algn="l" defTabSz="914119" rtl="0" eaLnBrk="1" latinLnBrk="0" hangingPunct="1">
        <a:defRPr sz="1800" kern="1200">
          <a:solidFill>
            <a:schemeClr val="tx1"/>
          </a:solidFill>
          <a:latin typeface="+mn-lt"/>
          <a:ea typeface="+mn-ea"/>
          <a:cs typeface="+mn-cs"/>
        </a:defRPr>
      </a:lvl3pPr>
      <a:lvl4pPr marL="1371181" algn="l" defTabSz="914119" rtl="0" eaLnBrk="1" latinLnBrk="0" hangingPunct="1">
        <a:defRPr sz="1800" kern="1200">
          <a:solidFill>
            <a:schemeClr val="tx1"/>
          </a:solidFill>
          <a:latin typeface="+mn-lt"/>
          <a:ea typeface="+mn-ea"/>
          <a:cs typeface="+mn-cs"/>
        </a:defRPr>
      </a:lvl4pPr>
      <a:lvl5pPr marL="1828240" algn="l" defTabSz="914119" rtl="0" eaLnBrk="1" latinLnBrk="0" hangingPunct="1">
        <a:defRPr sz="1800" kern="1200">
          <a:solidFill>
            <a:schemeClr val="tx1"/>
          </a:solidFill>
          <a:latin typeface="+mn-lt"/>
          <a:ea typeface="+mn-ea"/>
          <a:cs typeface="+mn-cs"/>
        </a:defRPr>
      </a:lvl5pPr>
      <a:lvl6pPr marL="2285297" algn="l" defTabSz="914119" rtl="0" eaLnBrk="1" latinLnBrk="0" hangingPunct="1">
        <a:defRPr sz="1800" kern="1200">
          <a:solidFill>
            <a:schemeClr val="tx1"/>
          </a:solidFill>
          <a:latin typeface="+mn-lt"/>
          <a:ea typeface="+mn-ea"/>
          <a:cs typeface="+mn-cs"/>
        </a:defRPr>
      </a:lvl6pPr>
      <a:lvl7pPr marL="2742386" algn="l" defTabSz="914119" rtl="0" eaLnBrk="1" latinLnBrk="0" hangingPunct="1">
        <a:defRPr sz="1800" kern="1200">
          <a:solidFill>
            <a:schemeClr val="tx1"/>
          </a:solidFill>
          <a:latin typeface="+mn-lt"/>
          <a:ea typeface="+mn-ea"/>
          <a:cs typeface="+mn-cs"/>
        </a:defRPr>
      </a:lvl7pPr>
      <a:lvl8pPr marL="3199473" algn="l" defTabSz="914119" rtl="0" eaLnBrk="1" latinLnBrk="0" hangingPunct="1">
        <a:defRPr sz="1800" kern="1200">
          <a:solidFill>
            <a:schemeClr val="tx1"/>
          </a:solidFill>
          <a:latin typeface="+mn-lt"/>
          <a:ea typeface="+mn-ea"/>
          <a:cs typeface="+mn-cs"/>
        </a:defRPr>
      </a:lvl8pPr>
      <a:lvl9pPr marL="3656531" algn="l" defTabSz="9141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281" userDrawn="1">
          <p15:clr>
            <a:srgbClr val="F26B43"/>
          </p15:clr>
        </p15:guide>
        <p15:guide id="3" pos="7400" userDrawn="1">
          <p15:clr>
            <a:srgbClr val="F26B43"/>
          </p15:clr>
        </p15:guide>
        <p15:guide id="4"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0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4.xml"/><Relationship Id="rId1" Type="http://schemas.openxmlformats.org/officeDocument/2006/relationships/slideLayout" Target="../slideLayouts/slideLayout44.xml"/><Relationship Id="rId6" Type="http://schemas.openxmlformats.org/officeDocument/2006/relationships/hyperlink" Target="http://www.flickr.com/photos/polycart/3947712432/" TargetMode="External"/><Relationship Id="rId5" Type="http://schemas.openxmlformats.org/officeDocument/2006/relationships/image" Target="../media/image144.jpeg"/><Relationship Id="rId4" Type="http://schemas.openxmlformats.org/officeDocument/2006/relationships/hyperlink" Target="http://www.publicdomainpictures.net/view-image.php?image=16757"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0.xml"/><Relationship Id="rId1" Type="http://schemas.openxmlformats.org/officeDocument/2006/relationships/video" Target="https://www.youtube.com/embed/vl2CPHn_Ix8"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microsoft.com/office/2018/10/relationships/comments" Target="../comments/modernComment_46E_75C89AB3.xml"/><Relationship Id="rId2" Type="http://schemas.openxmlformats.org/officeDocument/2006/relationships/notesSlide" Target="../notesSlides/notesSlide37.xml"/><Relationship Id="rId1" Type="http://schemas.openxmlformats.org/officeDocument/2006/relationships/slideLayout" Target="../slideLayouts/slideLayout44.xml"/><Relationship Id="rId6" Type="http://schemas.openxmlformats.org/officeDocument/2006/relationships/image" Target="../media/image194.png"/><Relationship Id="rId5" Type="http://schemas.openxmlformats.org/officeDocument/2006/relationships/hyperlink" Target="http://www.flickr.com/photos/polycart/3947712432/" TargetMode="External"/><Relationship Id="rId4" Type="http://schemas.openxmlformats.org/officeDocument/2006/relationships/image" Target="../media/image144.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8.xml"/><Relationship Id="rId1" Type="http://schemas.openxmlformats.org/officeDocument/2006/relationships/slideLayout" Target="../slideLayouts/slideLayout44.xml"/><Relationship Id="rId5" Type="http://schemas.openxmlformats.org/officeDocument/2006/relationships/image" Target="../media/image195.png"/><Relationship Id="rId4" Type="http://schemas.openxmlformats.org/officeDocument/2006/relationships/hyperlink" Target="http://www.flickr.com/photos/polycart/3947712432/"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0.xml"/><Relationship Id="rId1" Type="http://schemas.openxmlformats.org/officeDocument/2006/relationships/slideLayout" Target="../slideLayouts/slideLayout44.xml"/><Relationship Id="rId5" Type="http://schemas.openxmlformats.org/officeDocument/2006/relationships/image" Target="../media/image197.png"/><Relationship Id="rId4" Type="http://schemas.openxmlformats.org/officeDocument/2006/relationships/hyperlink" Target="http://www.flickr.com/photos/polycart/3947712432/"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1.xml"/><Relationship Id="rId1" Type="http://schemas.openxmlformats.org/officeDocument/2006/relationships/slideLayout" Target="../slideLayouts/slideLayout44.xml"/><Relationship Id="rId5" Type="http://schemas.openxmlformats.org/officeDocument/2006/relationships/image" Target="../media/image198.png"/><Relationship Id="rId4" Type="http://schemas.openxmlformats.org/officeDocument/2006/relationships/hyperlink" Target="http://www.flickr.com/photos/polycart/3947712432/"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1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2.xml"/><Relationship Id="rId1" Type="http://schemas.openxmlformats.org/officeDocument/2006/relationships/slideLayout" Target="../slideLayouts/slideLayout44.xml"/><Relationship Id="rId5" Type="http://schemas.openxmlformats.org/officeDocument/2006/relationships/image" Target="../media/image144.jpeg"/><Relationship Id="rId4" Type="http://schemas.openxmlformats.org/officeDocument/2006/relationships/hyperlink" Target="http://www.flickr.com/photos/polycart/3947712432/"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0.xml"/><Relationship Id="rId1" Type="http://schemas.openxmlformats.org/officeDocument/2006/relationships/video" Target="https://www.youtube.com/embed/_hR92q9_e0s"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44.xml"/><Relationship Id="rId1" Type="http://schemas.openxmlformats.org/officeDocument/2006/relationships/slideLayout" Target="../slideLayouts/slideLayout36.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2.xml"/><Relationship Id="rId5" Type="http://schemas.openxmlformats.org/officeDocument/2006/relationships/image" Target="../media/image92.png"/><Relationship Id="rId4" Type="http://schemas.openxmlformats.org/officeDocument/2006/relationships/image" Target="../media/image91.png"/></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12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5.xml"/><Relationship Id="rId1" Type="http://schemas.openxmlformats.org/officeDocument/2006/relationships/slideLayout" Target="../slideLayouts/slideLayout42.xml"/><Relationship Id="rId5" Type="http://schemas.openxmlformats.org/officeDocument/2006/relationships/image" Target="../media/image206.png"/><Relationship Id="rId4" Type="http://schemas.openxmlformats.org/officeDocument/2006/relationships/hyperlink" Target="https://qrco.de/PurpleOnePostTest" TargetMode="External"/></Relationships>
</file>

<file path=ppt/slides/_rels/slide1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01.png"/><Relationship Id="rId7" Type="http://schemas.openxmlformats.org/officeDocument/2006/relationships/image" Target="../media/image204.png"/><Relationship Id="rId2" Type="http://schemas.openxmlformats.org/officeDocument/2006/relationships/image" Target="../media/image200.png"/><Relationship Id="rId1" Type="http://schemas.openxmlformats.org/officeDocument/2006/relationships/slideLayout" Target="../slideLayouts/slideLayout36.xml"/><Relationship Id="rId6" Type="http://schemas.openxmlformats.org/officeDocument/2006/relationships/image" Target="../media/image207.png"/><Relationship Id="rId5" Type="http://schemas.openxmlformats.org/officeDocument/2006/relationships/image" Target="../media/image203.png"/><Relationship Id="rId4" Type="http://schemas.openxmlformats.org/officeDocument/2006/relationships/image" Target="../media/image202.png"/></Relationships>
</file>

<file path=ppt/slides/_rels/slide123.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65.jpeg"/><Relationship Id="rId2" Type="http://schemas.openxmlformats.org/officeDocument/2006/relationships/image" Target="../media/image208.png"/><Relationship Id="rId1" Type="http://schemas.openxmlformats.org/officeDocument/2006/relationships/slideLayout" Target="../slideLayouts/slideLayout37.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3" Type="http://schemas.openxmlformats.org/officeDocument/2006/relationships/slide" Target="slide77.xml"/><Relationship Id="rId18" Type="http://schemas.openxmlformats.org/officeDocument/2006/relationships/image" Target="../media/image220.png"/><Relationship Id="rId26" Type="http://schemas.openxmlformats.org/officeDocument/2006/relationships/image" Target="../media/image224.png"/><Relationship Id="rId3" Type="http://schemas.openxmlformats.org/officeDocument/2006/relationships/slide" Target="slide11.xml"/><Relationship Id="rId21" Type="http://schemas.openxmlformats.org/officeDocument/2006/relationships/slide" Target="slide112.xml"/><Relationship Id="rId34" Type="http://schemas.openxmlformats.org/officeDocument/2006/relationships/image" Target="../media/image228.png"/><Relationship Id="rId7" Type="http://schemas.openxmlformats.org/officeDocument/2006/relationships/slide" Target="slide119.xml"/><Relationship Id="rId12" Type="http://schemas.openxmlformats.org/officeDocument/2006/relationships/image" Target="../media/image217.png"/><Relationship Id="rId17" Type="http://schemas.openxmlformats.org/officeDocument/2006/relationships/slide" Target="slide101.xml"/><Relationship Id="rId25" Type="http://schemas.openxmlformats.org/officeDocument/2006/relationships/slide" Target="slide28.xml"/><Relationship Id="rId33" Type="http://schemas.microsoft.com/office/2011/relationships/webextension" Target="../webextensions/webextension4.xml"/><Relationship Id="rId2" Type="http://schemas.openxmlformats.org/officeDocument/2006/relationships/notesSlide" Target="../notesSlides/notesSlide48.xml"/><Relationship Id="rId16" Type="http://schemas.openxmlformats.org/officeDocument/2006/relationships/image" Target="../media/image219.png"/><Relationship Id="rId20" Type="http://schemas.openxmlformats.org/officeDocument/2006/relationships/image" Target="../media/image221.png"/><Relationship Id="rId29" Type="http://schemas.openxmlformats.org/officeDocument/2006/relationships/slide" Target="slide47.xml"/><Relationship Id="rId1" Type="http://schemas.openxmlformats.org/officeDocument/2006/relationships/slideLayout" Target="../slideLayouts/slideLayout30.xml"/><Relationship Id="rId6" Type="http://schemas.openxmlformats.org/officeDocument/2006/relationships/image" Target="../media/image214.png"/><Relationship Id="rId11" Type="http://schemas.openxmlformats.org/officeDocument/2006/relationships/slide" Target="slide70.xml"/><Relationship Id="rId24" Type="http://schemas.openxmlformats.org/officeDocument/2006/relationships/image" Target="../media/image223.png"/><Relationship Id="rId32" Type="http://schemas.openxmlformats.org/officeDocument/2006/relationships/image" Target="../media/image227.png"/><Relationship Id="rId5" Type="http://schemas.openxmlformats.org/officeDocument/2006/relationships/slide" Target="slide23.xml"/><Relationship Id="rId15" Type="http://schemas.openxmlformats.org/officeDocument/2006/relationships/slide" Target="slide88.xml"/><Relationship Id="rId23" Type="http://schemas.openxmlformats.org/officeDocument/2006/relationships/slide" Target="slide114.xml"/><Relationship Id="rId28" Type="http://schemas.openxmlformats.org/officeDocument/2006/relationships/image" Target="../media/image225.png"/><Relationship Id="rId10" Type="http://schemas.openxmlformats.org/officeDocument/2006/relationships/image" Target="../media/image216.png"/><Relationship Id="rId19" Type="http://schemas.openxmlformats.org/officeDocument/2006/relationships/slide" Target="slide103.xml"/><Relationship Id="rId31" Type="http://schemas.openxmlformats.org/officeDocument/2006/relationships/slide" Target="slide64.xml"/><Relationship Id="rId4" Type="http://schemas.openxmlformats.org/officeDocument/2006/relationships/image" Target="../media/image213.png"/><Relationship Id="rId9" Type="http://schemas.openxmlformats.org/officeDocument/2006/relationships/slide" Target="slide121.xml"/><Relationship Id="rId14" Type="http://schemas.openxmlformats.org/officeDocument/2006/relationships/image" Target="../media/image218.png"/><Relationship Id="rId22" Type="http://schemas.openxmlformats.org/officeDocument/2006/relationships/image" Target="../media/image222.png"/><Relationship Id="rId27" Type="http://schemas.openxmlformats.org/officeDocument/2006/relationships/slide" Target="slide34.xml"/><Relationship Id="rId30" Type="http://schemas.openxmlformats.org/officeDocument/2006/relationships/image" Target="../media/image226.png"/><Relationship Id="rId8" Type="http://schemas.openxmlformats.org/officeDocument/2006/relationships/image" Target="../media/image215.pn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30.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sv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5.png"/><Relationship Id="rId1" Type="http://schemas.openxmlformats.org/officeDocument/2006/relationships/slideLayout" Target="../slideLayouts/slideLayout28.xml"/><Relationship Id="rId4" Type="http://schemas.openxmlformats.org/officeDocument/2006/relationships/image" Target="../media/image94.sv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5.png"/><Relationship Id="rId1" Type="http://schemas.openxmlformats.org/officeDocument/2006/relationships/slideLayout" Target="../slideLayouts/slideLayout28.xml"/><Relationship Id="rId4" Type="http://schemas.openxmlformats.org/officeDocument/2006/relationships/image" Target="../media/image96.svg"/></Relationships>
</file>

<file path=ppt/slides/_rels/slide1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8.xml"/><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8.xml"/><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23.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28.xml"/><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8.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2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30.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120.svg"/></Relationships>
</file>

<file path=ppt/slides/_rels/slide29.xml.rels><?xml version="1.0" encoding="UTF-8" standalone="yes"?>
<Relationships xmlns="http://schemas.openxmlformats.org/package/2006/relationships"><Relationship Id="rId3" Type="http://schemas.openxmlformats.org/officeDocument/2006/relationships/hyperlink" Target="https://www.rawpixel.com/search/anxious" TargetMode="External"/><Relationship Id="rId2" Type="http://schemas.openxmlformats.org/officeDocument/2006/relationships/image" Target="../media/image121.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rawpixel.com/search/anxious" TargetMode="External"/><Relationship Id="rId2" Type="http://schemas.openxmlformats.org/officeDocument/2006/relationships/image" Target="../media/image122.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hyperlink" Target="https://www.rawpixel.com/search/anxious" TargetMode="External"/><Relationship Id="rId2" Type="http://schemas.openxmlformats.org/officeDocument/2006/relationships/image" Target="../media/image122.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hyperlink" Target="https://www.rawpixel.com/search/anxious" TargetMode="External"/><Relationship Id="rId2" Type="http://schemas.openxmlformats.org/officeDocument/2006/relationships/image" Target="../media/image122.jpe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34.xml.rels><?xml version="1.0" encoding="UTF-8" standalone="yes"?>
<Relationships xmlns="http://schemas.openxmlformats.org/package/2006/relationships"><Relationship Id="rId3" Type="http://schemas.openxmlformats.org/officeDocument/2006/relationships/hyperlink" Target="https://www.pexels.com/photo/photo-of-woman-showing-frustrations-on-her-face-4458415/" TargetMode="External"/><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romancemeetslife.com/2013/10/short-story-hotel-rooms-and-showers-and.html" TargetMode="External"/><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hyperlink" Target="http://transgriot.blogspot.com/2011/12/shut-up-fool-awards-renees-recovering.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globalvoices.org/2016/12/20/domestic-murder-spree-clouds-christmas-in-jamaica/" TargetMode="External"/><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freestock.com/free-photos/excited-business-woman-arms-raised-office-40982059" TargetMode="External"/><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0.xml"/><Relationship Id="rId1" Type="http://schemas.openxmlformats.org/officeDocument/2006/relationships/video" Target="https://www.youtube.com/embed/AQJk8pOEMy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0.xml.rels><?xml version="1.0" encoding="UTF-8" standalone="yes"?>
<Relationships xmlns="http://schemas.openxmlformats.org/package/2006/relationships"><Relationship Id="rId8" Type="http://schemas.microsoft.com/office/2011/relationships/webextension" Target="../webextensions/webextension2.xml"/><Relationship Id="rId3" Type="http://schemas.openxmlformats.org/officeDocument/2006/relationships/image" Target="../media/image129.png"/><Relationship Id="rId7"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 Id="rId9" Type="http://schemas.openxmlformats.org/officeDocument/2006/relationships/image" Target="../media/image133.png"/></Relationships>
</file>

<file path=ppt/slides/_rels/slide4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78.png"/><Relationship Id="rId7" Type="http://schemas.openxmlformats.org/officeDocument/2006/relationships/image" Target="../media/image137.svg"/><Relationship Id="rId2" Type="http://schemas.openxmlformats.org/officeDocument/2006/relationships/image" Target="../media/image77.png"/><Relationship Id="rId1" Type="http://schemas.openxmlformats.org/officeDocument/2006/relationships/slideLayout" Target="../slideLayouts/slideLayout30.xml"/><Relationship Id="rId6" Type="http://schemas.openxmlformats.org/officeDocument/2006/relationships/image" Target="../media/image136.png"/><Relationship Id="rId5" Type="http://schemas.openxmlformats.org/officeDocument/2006/relationships/image" Target="../media/image135.svg"/><Relationship Id="rId10" Type="http://schemas.openxmlformats.org/officeDocument/2006/relationships/image" Target="../media/image85.png"/><Relationship Id="rId4" Type="http://schemas.openxmlformats.org/officeDocument/2006/relationships/image" Target="../media/image134.png"/><Relationship Id="rId9" Type="http://schemas.openxmlformats.org/officeDocument/2006/relationships/image" Target="../media/image139.svg"/></Relationships>
</file>

<file path=ppt/slides/_rels/slide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File:Shadow_on_sidewalk.JPG" TargetMode="External"/><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File:Shadow_on_sidewalk.JPG" TargetMode="External"/><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File:Shadow_on_sidewalk.JPG" TargetMode="External"/><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145.jpeg"/><Relationship Id="rId4" Type="http://schemas.openxmlformats.org/officeDocument/2006/relationships/hyperlink" Target="http://www.flickr.com/photos/polycart/394771243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145.jpeg"/><Relationship Id="rId4" Type="http://schemas.openxmlformats.org/officeDocument/2006/relationships/hyperlink" Target="http://www.flickr.com/photos/polycart/3947712432/"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146.jpeg"/><Relationship Id="rId4" Type="http://schemas.openxmlformats.org/officeDocument/2006/relationships/hyperlink" Target="http://www.flickr.com/photos/polycart/394771243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30.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5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147.jpeg"/><Relationship Id="rId4" Type="http://schemas.openxmlformats.org/officeDocument/2006/relationships/hyperlink" Target="http://www.flickr.com/photos/polycart/394771243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148.jpeg"/><Relationship Id="rId4" Type="http://schemas.openxmlformats.org/officeDocument/2006/relationships/hyperlink" Target="http://www.flickr.com/photos/polycart/3947712432/"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xml"/><Relationship Id="rId1" Type="http://schemas.openxmlformats.org/officeDocument/2006/relationships/slideLayout" Target="../slideLayouts/slideLayout44.xml"/><Relationship Id="rId5" Type="http://schemas.openxmlformats.org/officeDocument/2006/relationships/image" Target="../media/image149.jpeg"/><Relationship Id="rId4" Type="http://schemas.openxmlformats.org/officeDocument/2006/relationships/hyperlink" Target="http://www.flickr.com/photos/polycart/394771243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150.jpeg"/><Relationship Id="rId4" Type="http://schemas.openxmlformats.org/officeDocument/2006/relationships/hyperlink" Target="http://www.flickr.com/photos/polycart/394771243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hyperlink" Target="http://www.flickr.com/photos/polycart/394771243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hyperlink" Target="https://www.goodfreephotos.com/weapons/delta-ar-gun.jpg.php" TargetMode="External"/><Relationship Id="rId5" Type="http://schemas.openxmlformats.org/officeDocument/2006/relationships/image" Target="../media/image151.jpeg"/><Relationship Id="rId4" Type="http://schemas.openxmlformats.org/officeDocument/2006/relationships/hyperlink" Target="http://www.flickr.com/photos/polycart/3947712432/"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0.xml"/><Relationship Id="rId1" Type="http://schemas.openxmlformats.org/officeDocument/2006/relationships/video" Target="https://www.youtube.com/embed/30JCz8Av5zw"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hyperlink" Target="http://www.publicdomainpictures.net/view-image.php?image=166356&amp;picture=mani-in-manette" TargetMode="External"/><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holyordinary.blogspot.co.uk/2014/10/i-ate-crostatas-for-breakfast-poem.html" TargetMode="External"/><Relationship Id="rId2" Type="http://schemas.openxmlformats.org/officeDocument/2006/relationships/image" Target="../media/image153.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hyperlink" Target="https://www.propublica.org/article/the-best-reporting-on-children-with-post-traumatic-stress" TargetMode="External"/><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www.pexels.com/photo/woman-trying-to-escape-3674044/" TargetMode="External"/><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6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30.xml"/><Relationship Id="rId1" Type="http://schemas.openxmlformats.org/officeDocument/2006/relationships/video" Target="https://www.youtube.com/embed/By9kdhUUdh8"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30.xml"/><Relationship Id="rId6" Type="http://schemas.openxmlformats.org/officeDocument/2006/relationships/image" Target="../media/image81.pn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8.sv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163.svg"/><Relationship Id="rId11" Type="http://schemas.openxmlformats.org/officeDocument/2006/relationships/image" Target="../media/image167.png"/><Relationship Id="rId5" Type="http://schemas.openxmlformats.org/officeDocument/2006/relationships/image" Target="../media/image162.png"/><Relationship Id="rId10" Type="http://schemas.openxmlformats.org/officeDocument/2006/relationships/image" Target="../media/image166.svg"/><Relationship Id="rId4" Type="http://schemas.openxmlformats.org/officeDocument/2006/relationships/image" Target="../media/image161.svg"/><Relationship Id="rId9"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171.jpeg"/><Relationship Id="rId4" Type="http://schemas.openxmlformats.org/officeDocument/2006/relationships/hyperlink" Target="http://392766.tistory.com/1086"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173.jpe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0.xml"/><Relationship Id="rId1" Type="http://schemas.openxmlformats.org/officeDocument/2006/relationships/video" Target="https://www.youtube.com/embed/9pt0qoqFV6g?feature=oembed" TargetMode="Externa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jpeg"/></Relationships>
</file>

<file path=ppt/slides/_rels/slide79.xml.rels><?xml version="1.0" encoding="UTF-8" standalone="yes"?>
<Relationships xmlns="http://schemas.openxmlformats.org/package/2006/relationships"><Relationship Id="rId8" Type="http://schemas.microsoft.com/office/2011/relationships/webextension" Target="../webextensions/webextension3.xml"/><Relationship Id="rId3" Type="http://schemas.openxmlformats.org/officeDocument/2006/relationships/image" Target="../media/image129.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 Id="rId9" Type="http://schemas.openxmlformats.org/officeDocument/2006/relationships/image" Target="../media/image178.png"/></Relationships>
</file>

<file path=ppt/slides/_rels/slide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svg"/><Relationship Id="rId4" Type="http://schemas.openxmlformats.org/officeDocument/2006/relationships/image" Target="../media/image181.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 Id="rId4" Type="http://schemas.openxmlformats.org/officeDocument/2006/relationships/slide" Target="slide126.xml"/></Relationships>
</file>

<file path=ppt/slides/_rels/slide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30.xml"/><Relationship Id="rId1" Type="http://schemas.openxmlformats.org/officeDocument/2006/relationships/video" Target="https://www.youtube.com/embed/LbRba9XHKKw?feature=oembed"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hyperlink" Target="http://www.flickr.com/photos/polycart/3947712432/"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2.xml"/><Relationship Id="rId1" Type="http://schemas.openxmlformats.org/officeDocument/2006/relationships/slideLayout" Target="../slideLayouts/slideLayout44.xml"/><Relationship Id="rId5" Type="http://schemas.openxmlformats.org/officeDocument/2006/relationships/image" Target="../media/image190.jpeg"/><Relationship Id="rId4" Type="http://schemas.openxmlformats.org/officeDocument/2006/relationships/hyperlink" Target="http://www.flickr.com/photos/polycart/3947712432/"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openxmlformats.org/officeDocument/2006/relationships/hyperlink" Target="http://www.flickr.com/photos/polycart/3947712432/" TargetMode="External"/><Relationship Id="rId5" Type="http://schemas.openxmlformats.org/officeDocument/2006/relationships/image" Target="../media/image144.jpeg"/><Relationship Id="rId4" Type="http://schemas.openxmlformats.org/officeDocument/2006/relationships/hyperlink" Target="https://www.freestock.com/free-photos/business-man-looking-worried-white-background-358514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BFFA291E-0700-4F00-B78D-7CC8B307B9C1}"/>
              </a:ext>
            </a:extLst>
          </p:cNvPr>
          <p:cNvSpPr/>
          <p:nvPr/>
        </p:nvSpPr>
        <p:spPr>
          <a:xfrm>
            <a:off x="6071278" y="4493252"/>
            <a:ext cx="442507" cy="44325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grpSp>
        <p:nvGrpSpPr>
          <p:cNvPr id="61" name="Group 60">
            <a:extLst>
              <a:ext uri="{FF2B5EF4-FFF2-40B4-BE49-F238E27FC236}">
                <a16:creationId xmlns:a16="http://schemas.microsoft.com/office/drawing/2014/main" id="{8588DC9C-2408-44A6-B461-49B5DD0268FE}"/>
              </a:ext>
            </a:extLst>
          </p:cNvPr>
          <p:cNvGrpSpPr/>
          <p:nvPr/>
        </p:nvGrpSpPr>
        <p:grpSpPr>
          <a:xfrm>
            <a:off x="-544259" y="-1799731"/>
            <a:ext cx="13079495" cy="8285086"/>
            <a:chOff x="-571834" y="-1865372"/>
            <a:chExt cx="13079495" cy="8285086"/>
          </a:xfrm>
        </p:grpSpPr>
        <p:sp>
          <p:nvSpPr>
            <p:cNvPr id="60" name="Freeform 21">
              <a:extLst>
                <a:ext uri="{FF2B5EF4-FFF2-40B4-BE49-F238E27FC236}">
                  <a16:creationId xmlns:a16="http://schemas.microsoft.com/office/drawing/2014/main" id="{CD80717B-7989-4E6E-92D8-AB497E4D2CEA}"/>
                </a:ext>
              </a:extLst>
            </p:cNvPr>
            <p:cNvSpPr/>
            <p:nvPr/>
          </p:nvSpPr>
          <p:spPr>
            <a:xfrm>
              <a:off x="-571834" y="-1865372"/>
              <a:ext cx="13079495"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solidFill>
            <a:ln w="15189" cap="flat">
              <a:noFill/>
              <a:prstDash val="solid"/>
              <a:miter/>
            </a:ln>
            <a:effectLst/>
          </p:spPr>
          <p:txBody>
            <a:bodyPr rtlCol="0" anchor="ctr"/>
            <a:lstStyle/>
            <a:p>
              <a:endParaRPr lang="en-ID"/>
            </a:p>
          </p:txBody>
        </p:sp>
        <p:sp>
          <p:nvSpPr>
            <p:cNvPr id="22" name="Freeform: Shape 21">
              <a:extLst>
                <a:ext uri="{FF2B5EF4-FFF2-40B4-BE49-F238E27FC236}">
                  <a16:creationId xmlns:a16="http://schemas.microsoft.com/office/drawing/2014/main" id="{79352C5E-E8D3-400F-80A8-A10073D1D318}"/>
                </a:ext>
              </a:extLst>
            </p:cNvPr>
            <p:cNvSpPr/>
            <p:nvPr/>
          </p:nvSpPr>
          <p:spPr>
            <a:xfrm>
              <a:off x="-571834" y="-1865372"/>
              <a:ext cx="13079494"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a:p>
          </p:txBody>
        </p:sp>
      </p:grpSp>
      <p:sp>
        <p:nvSpPr>
          <p:cNvPr id="19" name="Freeform: Shape 18">
            <a:extLst>
              <a:ext uri="{FF2B5EF4-FFF2-40B4-BE49-F238E27FC236}">
                <a16:creationId xmlns:a16="http://schemas.microsoft.com/office/drawing/2014/main" id="{CC2E3DF2-4042-43DC-877A-5AB5BA6CE187}"/>
              </a:ext>
            </a:extLst>
          </p:cNvPr>
          <p:cNvSpPr/>
          <p:nvPr/>
        </p:nvSpPr>
        <p:spPr>
          <a:xfrm>
            <a:off x="-75805" y="-1368566"/>
            <a:ext cx="4824162" cy="4831938"/>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pic>
        <p:nvPicPr>
          <p:cNvPr id="3" name="Picture Placeholder 2" descr="Icon&#10;&#10;Description automatically generated">
            <a:extLst>
              <a:ext uri="{FF2B5EF4-FFF2-40B4-BE49-F238E27FC236}">
                <a16:creationId xmlns:a16="http://schemas.microsoft.com/office/drawing/2014/main" id="{CE89579E-6D1E-4240-823C-2350C9F86C28}"/>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276194" y="-1016000"/>
            <a:ext cx="4120164" cy="4126806"/>
          </a:xfrm>
          <a:custGeom>
            <a:avLst/>
            <a:gdLst>
              <a:gd name="connsiteX0" fmla="*/ 2028628 w 4120164"/>
              <a:gd name="connsiteY0" fmla="*/ 271 h 4126806"/>
              <a:gd name="connsiteX1" fmla="*/ 4105749 w 4120164"/>
              <a:gd name="connsiteY1" fmla="*/ 1821736 h 4126806"/>
              <a:gd name="connsiteX2" fmla="*/ 2301642 w 4120164"/>
              <a:gd name="connsiteY2" fmla="*/ 4112392 h 4126806"/>
              <a:gd name="connsiteX3" fmla="*/ 14215 w 4120164"/>
              <a:gd name="connsiteY3" fmla="*/ 2305056 h 4126806"/>
              <a:gd name="connsiteX4" fmla="*/ 1818322 w 4120164"/>
              <a:gd name="connsiteY4" fmla="*/ 14399 h 4126806"/>
              <a:gd name="connsiteX5" fmla="*/ 2028628 w 4120164"/>
              <a:gd name="connsiteY5" fmla="*/ 271 h 4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164" h="4126806">
                <a:moveTo>
                  <a:pt x="2028628" y="271"/>
                </a:moveTo>
                <a:cubicBezTo>
                  <a:pt x="3072118" y="-16637"/>
                  <a:pt x="3980613" y="761109"/>
                  <a:pt x="4105749" y="1821736"/>
                </a:cubicBezTo>
                <a:cubicBezTo>
                  <a:pt x="4239227" y="2953070"/>
                  <a:pt x="3430823" y="3978914"/>
                  <a:pt x="2301642" y="4112392"/>
                </a:cubicBezTo>
                <a:cubicBezTo>
                  <a:pt x="1172461" y="4245870"/>
                  <a:pt x="147693" y="3437466"/>
                  <a:pt x="14215" y="2305056"/>
                </a:cubicBezTo>
                <a:cubicBezTo>
                  <a:pt x="-118187" y="1173721"/>
                  <a:pt x="689141" y="147878"/>
                  <a:pt x="1818322" y="14399"/>
                </a:cubicBezTo>
                <a:cubicBezTo>
                  <a:pt x="1888896" y="6057"/>
                  <a:pt x="1959062" y="1398"/>
                  <a:pt x="2028628" y="271"/>
                </a:cubicBezTo>
                <a:close/>
              </a:path>
            </a:pathLst>
          </a:custGeom>
        </p:spPr>
      </p:pic>
      <p:sp>
        <p:nvSpPr>
          <p:cNvPr id="20" name="Freeform: Shape 19">
            <a:extLst>
              <a:ext uri="{FF2B5EF4-FFF2-40B4-BE49-F238E27FC236}">
                <a16:creationId xmlns:a16="http://schemas.microsoft.com/office/drawing/2014/main" id="{1B32062D-938E-47B2-B8FC-73830495ED66}"/>
              </a:ext>
            </a:extLst>
          </p:cNvPr>
          <p:cNvSpPr/>
          <p:nvPr/>
        </p:nvSpPr>
        <p:spPr>
          <a:xfrm>
            <a:off x="7344434" y="3231599"/>
            <a:ext cx="2752066" cy="275669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sp>
        <p:nvSpPr>
          <p:cNvPr id="21" name="Freeform: Shape 20">
            <a:extLst>
              <a:ext uri="{FF2B5EF4-FFF2-40B4-BE49-F238E27FC236}">
                <a16:creationId xmlns:a16="http://schemas.microsoft.com/office/drawing/2014/main" id="{783996B5-2955-4BBF-B6B5-1EA446D708A0}"/>
              </a:ext>
            </a:extLst>
          </p:cNvPr>
          <p:cNvSpPr/>
          <p:nvPr/>
        </p:nvSpPr>
        <p:spPr>
          <a:xfrm>
            <a:off x="10623466" y="442916"/>
            <a:ext cx="1570122" cy="1572702"/>
          </a:xfrm>
          <a:custGeom>
            <a:avLst/>
            <a:gdLst>
              <a:gd name="connsiteX0" fmla="*/ 31842 w 2197112"/>
              <a:gd name="connsiteY0" fmla="*/ 1362951 h 2200722"/>
              <a:gd name="connsiteX1" fmla="*/ 835676 w 2197112"/>
              <a:gd name="connsiteY1" fmla="*/ 31837 h 2200722"/>
              <a:gd name="connsiteX2" fmla="*/ 2165271 w 2197112"/>
              <a:gd name="connsiteY2" fmla="*/ 837191 h 2200722"/>
              <a:gd name="connsiteX3" fmla="*/ 1361436 w 2197112"/>
              <a:gd name="connsiteY3" fmla="*/ 2168306 h 2200722"/>
              <a:gd name="connsiteX4" fmla="*/ 31842 w 2197112"/>
              <a:gd name="connsiteY4" fmla="*/ 1362951 h 2200722"/>
              <a:gd name="connsiteX5" fmla="*/ 31842 w 2197112"/>
              <a:gd name="connsiteY5" fmla="*/ 1362951 h 2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112" h="2200722">
                <a:moveTo>
                  <a:pt x="31842" y="1362951"/>
                </a:moveTo>
                <a:cubicBezTo>
                  <a:pt x="-112514" y="773371"/>
                  <a:pt x="247616" y="176193"/>
                  <a:pt x="835676" y="31837"/>
                </a:cubicBezTo>
                <a:cubicBezTo>
                  <a:pt x="1425257" y="-112519"/>
                  <a:pt x="2019396" y="247611"/>
                  <a:pt x="2165271" y="837191"/>
                </a:cubicBezTo>
                <a:cubicBezTo>
                  <a:pt x="2309627" y="1426772"/>
                  <a:pt x="1949497" y="2023949"/>
                  <a:pt x="1361436" y="2168306"/>
                </a:cubicBezTo>
                <a:cubicBezTo>
                  <a:pt x="771856" y="2314181"/>
                  <a:pt x="177717" y="1954051"/>
                  <a:pt x="31842" y="1362951"/>
                </a:cubicBezTo>
                <a:lnTo>
                  <a:pt x="31842" y="136295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sp>
        <p:nvSpPr>
          <p:cNvPr id="45" name="PpSubtitle">
            <a:extLst>
              <a:ext uri="{FF2B5EF4-FFF2-40B4-BE49-F238E27FC236}">
                <a16:creationId xmlns:a16="http://schemas.microsoft.com/office/drawing/2014/main" id="{E8B6B0C7-FD5E-4A40-8EEC-616C6B0D6974}"/>
              </a:ext>
            </a:extLst>
          </p:cNvPr>
          <p:cNvSpPr txBox="1"/>
          <p:nvPr/>
        </p:nvSpPr>
        <p:spPr>
          <a:xfrm>
            <a:off x="670560" y="5694952"/>
            <a:ext cx="5281353" cy="276999"/>
          </a:xfrm>
          <a:prstGeom prst="rect">
            <a:avLst/>
          </a:prstGeom>
          <a:noFill/>
        </p:spPr>
        <p:txBody>
          <a:bodyPr wrap="square" lIns="0" tIns="0" rIns="0" bIns="0" rtlCol="0" anchor="t" anchorCtr="0">
            <a:spAutoFit/>
          </a:bodyPr>
          <a:lstStyle/>
          <a:p>
            <a:pPr algn="r"/>
            <a:r>
              <a:rPr lang="en-US" sz="1800" spc="600">
                <a:solidFill>
                  <a:schemeClr val="tx1">
                    <a:lumMod val="65000"/>
                    <a:lumOff val="35000"/>
                  </a:schemeClr>
                </a:solidFill>
                <a:latin typeface="+mj-lt"/>
              </a:rPr>
              <a:t>Presented by </a:t>
            </a:r>
            <a:r>
              <a:rPr lang="en-US" sz="1800" spc="600">
                <a:solidFill>
                  <a:schemeClr val="tx1">
                    <a:lumMod val="65000"/>
                    <a:lumOff val="35000"/>
                  </a:schemeClr>
                </a:solidFill>
                <a:highlight>
                  <a:srgbClr val="FFFF00"/>
                </a:highlight>
                <a:latin typeface="+mj-lt"/>
              </a:rPr>
              <a:t>Agency Name</a:t>
            </a:r>
            <a:endParaRPr lang="en-ID" sz="1800" spc="600">
              <a:solidFill>
                <a:schemeClr val="tx1">
                  <a:lumMod val="65000"/>
                  <a:lumOff val="35000"/>
                </a:schemeClr>
              </a:solidFill>
              <a:highlight>
                <a:srgbClr val="FFFF00"/>
              </a:highlight>
              <a:latin typeface="+mj-lt"/>
            </a:endParaRPr>
          </a:p>
        </p:txBody>
      </p:sp>
      <p:sp>
        <p:nvSpPr>
          <p:cNvPr id="49" name="Freeform: Shape 48">
            <a:extLst>
              <a:ext uri="{FF2B5EF4-FFF2-40B4-BE49-F238E27FC236}">
                <a16:creationId xmlns:a16="http://schemas.microsoft.com/office/drawing/2014/main" id="{A96E061C-03C4-48FB-B36B-4C0565BDEFCD}"/>
              </a:ext>
            </a:extLst>
          </p:cNvPr>
          <p:cNvSpPr/>
          <p:nvPr/>
        </p:nvSpPr>
        <p:spPr>
          <a:xfrm>
            <a:off x="5549260" y="2277174"/>
            <a:ext cx="446229" cy="44697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27FDD630-52BF-4331-ACED-241D378C3CAB}"/>
              </a:ext>
            </a:extLst>
          </p:cNvPr>
          <p:cNvSpPr/>
          <p:nvPr/>
        </p:nvSpPr>
        <p:spPr>
          <a:xfrm>
            <a:off x="11418748" y="4450128"/>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B4B56560-3B53-4BEC-B48B-A63DAC79B407}"/>
              </a:ext>
            </a:extLst>
          </p:cNvPr>
          <p:cNvSpPr/>
          <p:nvPr/>
        </p:nvSpPr>
        <p:spPr>
          <a:xfrm>
            <a:off x="-485408" y="3565998"/>
            <a:ext cx="882643" cy="88412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3" name="Freeform: Shape 52">
            <a:extLst>
              <a:ext uri="{FF2B5EF4-FFF2-40B4-BE49-F238E27FC236}">
                <a16:creationId xmlns:a16="http://schemas.microsoft.com/office/drawing/2014/main" id="{209DA6E3-B2EA-4774-876F-BEB517E9BB6D}"/>
              </a:ext>
            </a:extLst>
          </p:cNvPr>
          <p:cNvSpPr/>
          <p:nvPr/>
        </p:nvSpPr>
        <p:spPr>
          <a:xfrm>
            <a:off x="8720467" y="-577353"/>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8" name="PpSubtitle">
            <a:extLst>
              <a:ext uri="{FF2B5EF4-FFF2-40B4-BE49-F238E27FC236}">
                <a16:creationId xmlns:a16="http://schemas.microsoft.com/office/drawing/2014/main" id="{280CFC60-EF2E-4920-8473-1917F3DF314F}"/>
              </a:ext>
            </a:extLst>
          </p:cNvPr>
          <p:cNvSpPr txBox="1"/>
          <p:nvPr/>
        </p:nvSpPr>
        <p:spPr>
          <a:xfrm>
            <a:off x="11075104" y="1090769"/>
            <a:ext cx="666849" cy="276999"/>
          </a:xfrm>
          <a:prstGeom prst="rect">
            <a:avLst/>
          </a:prstGeom>
          <a:noFill/>
        </p:spPr>
        <p:txBody>
          <a:bodyPr wrap="none" lIns="0" tIns="0" rIns="0" bIns="0" rtlCol="0" anchor="t" anchorCtr="0">
            <a:spAutoFit/>
          </a:bodyPr>
          <a:lstStyle/>
          <a:p>
            <a:pPr algn="ctr"/>
            <a:r>
              <a:rPr lang="en-US" sz="1800" b="1" spc="300">
                <a:solidFill>
                  <a:schemeClr val="bg1"/>
                </a:solidFill>
              </a:rPr>
              <a:t>2021</a:t>
            </a:r>
            <a:endParaRPr lang="en-ID" sz="1800" b="1" spc="300">
              <a:solidFill>
                <a:schemeClr val="bg1"/>
              </a:solidFill>
            </a:endParaRPr>
          </a:p>
        </p:txBody>
      </p:sp>
      <p:sp>
        <p:nvSpPr>
          <p:cNvPr id="5" name="TextBox 4">
            <a:extLst>
              <a:ext uri="{FF2B5EF4-FFF2-40B4-BE49-F238E27FC236}">
                <a16:creationId xmlns:a16="http://schemas.microsoft.com/office/drawing/2014/main" id="{2D0AFDAA-4CB8-4B36-933F-48B6D1F42712}"/>
              </a:ext>
            </a:extLst>
          </p:cNvPr>
          <p:cNvSpPr txBox="1"/>
          <p:nvPr/>
        </p:nvSpPr>
        <p:spPr>
          <a:xfrm>
            <a:off x="610692" y="4222355"/>
            <a:ext cx="5903093" cy="1477328"/>
          </a:xfrm>
          <a:prstGeom prst="rect">
            <a:avLst/>
          </a:prstGeom>
          <a:noFill/>
        </p:spPr>
        <p:txBody>
          <a:bodyPr wrap="square" lIns="0" tIns="0" rIns="0" bIns="0" rtlCol="0" anchor="t">
            <a:spAutoFit/>
          </a:bodyPr>
          <a:lstStyle/>
          <a:p>
            <a:r>
              <a:rPr lang="en-US" sz="4800" b="1">
                <a:solidFill>
                  <a:srgbClr val="762EB1"/>
                </a:solidFill>
              </a:rPr>
              <a:t>Welcome to</a:t>
            </a:r>
            <a:br>
              <a:rPr lang="en-US" sz="4800" b="1"/>
            </a:br>
            <a:r>
              <a:rPr lang="en-US" sz="4800" b="1">
                <a:solidFill>
                  <a:srgbClr val="762EB1"/>
                </a:solidFill>
              </a:rPr>
              <a:t>PurpleOne Training</a:t>
            </a:r>
          </a:p>
        </p:txBody>
      </p:sp>
      <p:pic>
        <p:nvPicPr>
          <p:cNvPr id="7" name="Picture 6" descr="A picture containing light&#10;&#10;Description automatically generated">
            <a:extLst>
              <a:ext uri="{FF2B5EF4-FFF2-40B4-BE49-F238E27FC236}">
                <a16:creationId xmlns:a16="http://schemas.microsoft.com/office/drawing/2014/main" id="{72F4D746-4A49-439B-A2B1-D74FFE686B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6684" y="793957"/>
            <a:ext cx="1310084" cy="1310084"/>
          </a:xfrm>
          <a:prstGeom prst="rect">
            <a:avLst/>
          </a:prstGeom>
        </p:spPr>
      </p:pic>
      <p:pic>
        <p:nvPicPr>
          <p:cNvPr id="30" name="Picture 29" descr="A picture containing light&#10;&#10;Description automatically generated">
            <a:extLst>
              <a:ext uri="{FF2B5EF4-FFF2-40B4-BE49-F238E27FC236}">
                <a16:creationId xmlns:a16="http://schemas.microsoft.com/office/drawing/2014/main" id="{2712C88B-1CFC-49AD-9F8A-D1A19FA87A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30853" y="3635244"/>
            <a:ext cx="1468725" cy="1468725"/>
          </a:xfrm>
          <a:prstGeom prst="rect">
            <a:avLst/>
          </a:prstGeom>
        </p:spPr>
      </p:pic>
      <p:pic>
        <p:nvPicPr>
          <p:cNvPr id="23" name="Picture 22" descr="A picture containing diagram&#10;&#10;Description automatically generated">
            <a:extLst>
              <a:ext uri="{FF2B5EF4-FFF2-40B4-BE49-F238E27FC236}">
                <a16:creationId xmlns:a16="http://schemas.microsoft.com/office/drawing/2014/main" id="{5E3B1CC7-F8AB-4406-BA47-B2AE799B65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95839" y="372645"/>
            <a:ext cx="1645823" cy="1635191"/>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9F9CBE08-1465-42F6-AD71-0AA4034E1732}"/>
              </a:ext>
            </a:extLst>
          </p:cNvPr>
          <p:cNvPicPr>
            <a:picLocks noChangeAspect="1"/>
          </p:cNvPicPr>
          <p:nvPr/>
        </p:nvPicPr>
        <p:blipFill>
          <a:blip r:embed="rId7"/>
          <a:stretch>
            <a:fillRect/>
          </a:stretch>
        </p:blipFill>
        <p:spPr>
          <a:xfrm>
            <a:off x="7427775" y="3310234"/>
            <a:ext cx="2585384" cy="2599425"/>
          </a:xfrm>
          <a:prstGeom prst="ellipse">
            <a:avLst/>
          </a:prstGeom>
          <a:ln>
            <a:noFill/>
          </a:ln>
          <a:effectLst>
            <a:softEdge rad="112500"/>
          </a:effectLst>
        </p:spPr>
      </p:pic>
      <p:sp>
        <p:nvSpPr>
          <p:cNvPr id="26" name="Action Button: Go Forward or Next 25">
            <a:hlinkClick r:id="" action="ppaction://customshow?id=1" highlightClick="1"/>
            <a:extLst>
              <a:ext uri="{FF2B5EF4-FFF2-40B4-BE49-F238E27FC236}">
                <a16:creationId xmlns:a16="http://schemas.microsoft.com/office/drawing/2014/main" id="{48C0A8C2-D087-4EA6-99A0-29FF684AA0B6}"/>
              </a:ext>
            </a:extLst>
          </p:cNvPr>
          <p:cNvSpPr/>
          <p:nvPr/>
        </p:nvSpPr>
        <p:spPr>
          <a:xfrm>
            <a:off x="7013" y="121058"/>
            <a:ext cx="11796772" cy="6669976"/>
          </a:xfrm>
          <a:prstGeom prst="actionButtonForwardNext">
            <a:avLst/>
          </a:prstGeom>
          <a:solidFill>
            <a:srgbClr val="D7BC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44422820"/>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2" name="TextBox 1">
            <a:hlinkClick r:id="rId4" action="ppaction://hlinksldjump"/>
            <a:extLst>
              <a:ext uri="{FF2B5EF4-FFF2-40B4-BE49-F238E27FC236}">
                <a16:creationId xmlns:a16="http://schemas.microsoft.com/office/drawing/2014/main" id="{D54311C4-69D5-4AAE-BF32-5F643DF3AE47}"/>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94199179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666CBF4F-D028-4CAC-9566-B15163366AFA}"/>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40012815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ellphone, phone, cosmetic&#10;&#10;Description automatically generated">
            <a:extLst>
              <a:ext uri="{FF2B5EF4-FFF2-40B4-BE49-F238E27FC236}">
                <a16:creationId xmlns:a16="http://schemas.microsoft.com/office/drawing/2014/main" id="{B7182605-67E6-4E1B-9826-6F88CDB064B6}"/>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t="-60" b="14358"/>
          <a:stretch/>
        </p:blipFill>
        <p:spPr>
          <a:xfrm flipH="1">
            <a:off x="7016321" y="-4156"/>
            <a:ext cx="5177265" cy="5877418"/>
          </a:xfrm>
          <a:prstGeom prst="rect">
            <a:avLst/>
          </a:prstGeom>
        </p:spPr>
      </p:pic>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5974238" y="681645"/>
            <a:ext cx="4229651" cy="5490556"/>
          </a:xfrm>
        </p:spPr>
      </p:pic>
      <p:sp>
        <p:nvSpPr>
          <p:cNvPr id="11" name="Прямоугольник 7"/>
          <p:cNvSpPr/>
          <p:nvPr/>
        </p:nvSpPr>
        <p:spPr>
          <a:xfrm flipH="1">
            <a:off x="6884978" y="5873262"/>
            <a:ext cx="5308610" cy="984738"/>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6088" y="441327"/>
            <a:ext cx="7681911" cy="830997"/>
          </a:xfrm>
          <a:prstGeom prst="rect">
            <a:avLst/>
          </a:prstGeom>
          <a:noFill/>
        </p:spPr>
        <p:txBody>
          <a:bodyPr wrap="square" rtlCol="0">
            <a:spAutoFit/>
          </a:bodyPr>
          <a:lstStyle/>
          <a:p>
            <a:r>
              <a:rPr lang="en-US" sz="4800" b="1">
                <a:solidFill>
                  <a:srgbClr val="762EB1"/>
                </a:solidFill>
                <a:latin typeface="+mj-lt"/>
                <a:ea typeface="Montserrat" charset="0"/>
                <a:cs typeface="Montserrat" charset="0"/>
              </a:rPr>
              <a:t>HE’S HERE </a:t>
            </a:r>
            <a:r>
              <a:rPr lang="en-US" sz="4800" b="1">
                <a:latin typeface="+mj-lt"/>
                <a:ea typeface="Montserrat" charset="0"/>
                <a:cs typeface="Montserrat" charset="0"/>
              </a:rPr>
              <a:t>SCENARIO </a:t>
            </a:r>
          </a:p>
        </p:txBody>
      </p:sp>
      <p:sp>
        <p:nvSpPr>
          <p:cNvPr id="14" name="Rectangle 13"/>
          <p:cNvSpPr/>
          <p:nvPr/>
        </p:nvSpPr>
        <p:spPr>
          <a:xfrm>
            <a:off x="446088" y="1272324"/>
            <a:ext cx="6438890" cy="5386090"/>
          </a:xfrm>
          <a:prstGeom prst="rect">
            <a:avLst/>
          </a:prstGeom>
        </p:spPr>
        <p:txBody>
          <a:bodyPr wrap="square">
            <a:spAutoFit/>
          </a:bodyPr>
          <a:lstStyle/>
          <a:p>
            <a:pPr defTabSz="457200">
              <a:defRPr/>
            </a:pPr>
            <a:r>
              <a:rPr lang="en-US" sz="2400">
                <a:solidFill>
                  <a:prstClr val="black"/>
                </a:solidFill>
                <a:latin typeface="Calibri" panose="020F0502020204030204" pitchFamily="34" charset="0"/>
                <a:cs typeface="Calibri" panose="020F0502020204030204" pitchFamily="34" charset="0"/>
              </a:rPr>
              <a:t>For a couple of years, you've tried to convince your friend to get out of a violent relationship. You notice things have gotten much more serious over the last month; you've seen a lot more bruises. Today she calls and says last night things were so bad she tried to leave. But he grabbed her before she could get out the door.  He threatened her if she dared call the police. </a:t>
            </a:r>
            <a:br>
              <a:rPr lang="en-US" sz="1200">
                <a:solidFill>
                  <a:prstClr val="black"/>
                </a:solidFill>
                <a:latin typeface="Calibri" panose="020F0502020204030204" pitchFamily="34" charset="0"/>
                <a:cs typeface="Calibri" panose="020F0502020204030204" pitchFamily="34" charset="0"/>
              </a:rPr>
            </a:br>
            <a:br>
              <a:rPr lang="en-US" sz="1200">
                <a:solidFill>
                  <a:prstClr val="black"/>
                </a:solidFill>
                <a:latin typeface="Calibri" panose="020F0502020204030204" pitchFamily="34" charset="0"/>
                <a:cs typeface="Calibri" panose="020F0502020204030204" pitchFamily="34" charset="0"/>
              </a:rPr>
            </a:br>
            <a:r>
              <a:rPr lang="en-US" sz="2400">
                <a:solidFill>
                  <a:prstClr val="black"/>
                </a:solidFill>
                <a:latin typeface="Calibri" panose="020F0502020204030204" pitchFamily="34" charset="0"/>
                <a:cs typeface="Calibri" panose="020F0502020204030204" pitchFamily="34" charset="0"/>
              </a:rPr>
              <a:t>There are moments in the conversation when your friend sounds terrorized, but mostly she seems paralyzed by numbness, despair, and exhaustion. Suddenly she says, "He's here." and hangs up. </a:t>
            </a:r>
            <a:br>
              <a:rPr lang="en-US" sz="2400">
                <a:solidFill>
                  <a:prstClr val="black"/>
                </a:solidFill>
                <a:latin typeface="Calibri" panose="020F0502020204030204" pitchFamily="34" charset="0"/>
                <a:cs typeface="Calibri" panose="020F0502020204030204" pitchFamily="34" charset="0"/>
              </a:rPr>
            </a:br>
            <a:r>
              <a:rPr lang="en-US" sz="3200" b="1">
                <a:solidFill>
                  <a:srgbClr val="7030A0"/>
                </a:solidFill>
                <a:latin typeface="Calibri" panose="020F0502020204030204" pitchFamily="34" charset="0"/>
                <a:cs typeface="Calibri" panose="020F0502020204030204" pitchFamily="34" charset="0"/>
              </a:rPr>
              <a:t>How can you help your friend?</a:t>
            </a:r>
          </a:p>
        </p:txBody>
      </p:sp>
    </p:spTree>
    <p:extLst>
      <p:ext uri="{BB962C8B-B14F-4D97-AF65-F5344CB8AC3E}">
        <p14:creationId xmlns:p14="http://schemas.microsoft.com/office/powerpoint/2010/main" val="12027556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08516C37-8355-4DF8-86F5-7E95B20FF849}"/>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34339035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68836E14-F25A-4CA4-B5ED-B5467F6D5490}"/>
              </a:ext>
            </a:extLst>
          </p:cNvPr>
          <p:cNvPicPr>
            <a:picLocks noRot="1" noChangeAspect="1"/>
          </p:cNvPicPr>
          <p:nvPr>
            <a:videoFile r:link="rId1"/>
          </p:nvPr>
        </p:nvPicPr>
        <p:blipFill>
          <a:blip r:embed="rId3"/>
          <a:stretch>
            <a:fillRect/>
          </a:stretch>
        </p:blipFill>
        <p:spPr>
          <a:xfrm>
            <a:off x="14748" y="0"/>
            <a:ext cx="12193588" cy="6858893"/>
          </a:xfrm>
          <a:prstGeom prst="rect">
            <a:avLst/>
          </a:prstGeom>
        </p:spPr>
      </p:pic>
      <p:sp>
        <p:nvSpPr>
          <p:cNvPr id="3" name="TextBox 2">
            <a:extLst>
              <a:ext uri="{FF2B5EF4-FFF2-40B4-BE49-F238E27FC236}">
                <a16:creationId xmlns:a16="http://schemas.microsoft.com/office/drawing/2014/main" id="{9AC22A71-EDA3-4D33-99A5-CC6B74C60B00}"/>
              </a:ext>
            </a:extLst>
          </p:cNvPr>
          <p:cNvSpPr txBox="1"/>
          <p:nvPr/>
        </p:nvSpPr>
        <p:spPr>
          <a:xfrm>
            <a:off x="0" y="5762985"/>
            <a:ext cx="12193588" cy="574516"/>
          </a:xfrm>
          <a:prstGeom prst="rect">
            <a:avLst/>
          </a:prstGeom>
          <a:noFill/>
        </p:spPr>
        <p:txBody>
          <a:bodyPr wrap="square" lIns="0" tIns="0" rIns="0" bIns="0" rtlCol="0">
            <a:spAutoFit/>
          </a:bodyPr>
          <a:lstStyle/>
          <a:p>
            <a:pPr algn="ctr">
              <a:lnSpc>
                <a:spcPct val="150000"/>
              </a:lnSpc>
            </a:pPr>
            <a:r>
              <a:rPr lang="en-US" sz="2800">
                <a:solidFill>
                  <a:schemeClr val="tx1">
                    <a:lumMod val="50000"/>
                    <a:lumOff val="50000"/>
                  </a:schemeClr>
                </a:solidFill>
              </a:rPr>
              <a:t>Domestic Violence PurpleOne Awareness</a:t>
            </a:r>
          </a:p>
        </p:txBody>
      </p:sp>
    </p:spTree>
    <p:extLst>
      <p:ext uri="{BB962C8B-B14F-4D97-AF65-F5344CB8AC3E}">
        <p14:creationId xmlns:p14="http://schemas.microsoft.com/office/powerpoint/2010/main" val="64122261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p:cNvSpPr>
            <a:spLocks noGrp="1"/>
          </p:cNvSpPr>
          <p:nvPr>
            <p:ph type="title"/>
          </p:nvPr>
        </p:nvSpPr>
        <p:spPr/>
        <p:txBody>
          <a:bodyPr lIns="91440" tIns="45720" rIns="91440" bIns="45720" anchor="t">
            <a:noAutofit/>
          </a:bodyPr>
          <a:lstStyle/>
          <a:p>
            <a:r>
              <a:rPr lang="en-US" sz="4800" b="0" spc="300">
                <a:ea typeface="MS Gothic"/>
                <a:cs typeface="Ebrima"/>
              </a:rPr>
              <a:t>WHAT IS A </a:t>
            </a:r>
            <a:r>
              <a:rPr lang="en-US" sz="4800" spc="300">
                <a:solidFill>
                  <a:srgbClr val="7030A0"/>
                </a:solidFill>
                <a:ea typeface="MS Gothic"/>
                <a:cs typeface="Ebrima"/>
              </a:rPr>
              <a:t>SAFE PLACE</a:t>
            </a:r>
            <a:r>
              <a:rPr lang="en-US" sz="4800" spc="300">
                <a:ea typeface="MS Gothic"/>
                <a:cs typeface="Ebrima"/>
              </a:rPr>
              <a:t>?</a:t>
            </a:r>
            <a:endParaRPr lang="id-ID" sz="4800" spc="300">
              <a:ea typeface="MS Gothic" panose="020B0609070205080204" pitchFamily="49" charset="-128"/>
              <a:cs typeface="Ebrima" panose="02000000000000000000" pitchFamily="2" charset="0"/>
            </a:endParaRPr>
          </a:p>
        </p:txBody>
      </p:sp>
      <p:sp>
        <p:nvSpPr>
          <p:cNvPr id="12" name="Freeform 11"/>
          <p:cNvSpPr/>
          <p:nvPr/>
        </p:nvSpPr>
        <p:spPr>
          <a:xfrm>
            <a:off x="666137" y="2054128"/>
            <a:ext cx="4256017" cy="4109455"/>
          </a:xfrm>
          <a:custGeom>
            <a:avLst/>
            <a:gdLst>
              <a:gd name="connsiteX0" fmla="*/ 1230439 w 2460878"/>
              <a:gd name="connsiteY0" fmla="*/ 0 h 2376134"/>
              <a:gd name="connsiteX1" fmla="*/ 2460878 w 2460878"/>
              <a:gd name="connsiteY1" fmla="*/ 1188067 h 2376134"/>
              <a:gd name="connsiteX2" fmla="*/ 1230439 w 2460878"/>
              <a:gd name="connsiteY2" fmla="*/ 2376134 h 2376134"/>
              <a:gd name="connsiteX3" fmla="*/ 0 w 2460878"/>
              <a:gd name="connsiteY3" fmla="*/ 1188067 h 2376134"/>
              <a:gd name="connsiteX4" fmla="*/ 1230439 w 2460878"/>
              <a:gd name="connsiteY4" fmla="*/ 0 h 237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878" h="2376134">
                <a:moveTo>
                  <a:pt x="1230439" y="0"/>
                </a:moveTo>
                <a:cubicBezTo>
                  <a:pt x="1909992" y="0"/>
                  <a:pt x="2460878" y="531916"/>
                  <a:pt x="2460878" y="1188067"/>
                </a:cubicBezTo>
                <a:cubicBezTo>
                  <a:pt x="2460878" y="1844218"/>
                  <a:pt x="1909992" y="2376134"/>
                  <a:pt x="1230439" y="2376134"/>
                </a:cubicBezTo>
                <a:cubicBezTo>
                  <a:pt x="550886" y="2376134"/>
                  <a:pt x="0" y="1844218"/>
                  <a:pt x="0" y="1188067"/>
                </a:cubicBezTo>
                <a:cubicBezTo>
                  <a:pt x="0" y="531916"/>
                  <a:pt x="550886" y="0"/>
                  <a:pt x="1230439" y="0"/>
                </a:cubicBezTo>
                <a:close/>
              </a:path>
            </a:pathLst>
          </a:custGeom>
          <a:noFill/>
          <a:ln w="190500">
            <a:solidFill>
              <a:schemeClr val="bg2"/>
            </a:solid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a:extLst>
              <a:ext uri="{FF2B5EF4-FFF2-40B4-BE49-F238E27FC236}">
                <a16:creationId xmlns:a16="http://schemas.microsoft.com/office/drawing/2014/main" id="{E0F3733F-6F53-465D-A070-0AC983E464DA}"/>
              </a:ext>
            </a:extLst>
          </p:cNvPr>
          <p:cNvSpPr txBox="1"/>
          <p:nvPr/>
        </p:nvSpPr>
        <p:spPr>
          <a:xfrm>
            <a:off x="1535839" y="1267960"/>
            <a:ext cx="9135121" cy="369332"/>
          </a:xfrm>
          <a:prstGeom prst="rect">
            <a:avLst/>
          </a:prstGeom>
          <a:noFill/>
        </p:spPr>
        <p:txBody>
          <a:bodyPr wrap="square">
            <a:spAutoFit/>
          </a:bodyPr>
          <a:lstStyle/>
          <a:p>
            <a:r>
              <a:rPr lang="en-US" sz="1800" b="1">
                <a:solidFill>
                  <a:schemeClr val="tx1">
                    <a:lumMod val="60000"/>
                    <a:lumOff val="40000"/>
                  </a:schemeClr>
                </a:solidFill>
              </a:rPr>
              <a:t>Organizations may apply to become a Safe Place for Domestic Violence Victims</a:t>
            </a:r>
          </a:p>
        </p:txBody>
      </p:sp>
      <p:sp>
        <p:nvSpPr>
          <p:cNvPr id="13" name="TextBox 12">
            <a:extLst>
              <a:ext uri="{FF2B5EF4-FFF2-40B4-BE49-F238E27FC236}">
                <a16:creationId xmlns:a16="http://schemas.microsoft.com/office/drawing/2014/main" id="{5FFF8A8C-C378-4CD9-84FA-00C5DFAB72D0}"/>
              </a:ext>
            </a:extLst>
          </p:cNvPr>
          <p:cNvSpPr txBox="1"/>
          <p:nvPr/>
        </p:nvSpPr>
        <p:spPr>
          <a:xfrm>
            <a:off x="5575180" y="2262471"/>
            <a:ext cx="6036815" cy="3323987"/>
          </a:xfrm>
          <a:prstGeom prst="rect">
            <a:avLst/>
          </a:prstGeom>
          <a:noFill/>
        </p:spPr>
        <p:txBody>
          <a:bodyPr wrap="square" lIns="91440" tIns="45720" rIns="91440" bIns="45720" anchor="t">
            <a:spAutoFit/>
          </a:bodyPr>
          <a:lstStyle/>
          <a:p>
            <a:pPr algn="just" defTabSz="457200">
              <a:defRPr/>
            </a:pPr>
            <a:r>
              <a:rPr lang="en-US" sz="3000">
                <a:latin typeface="Calibri"/>
                <a:cs typeface="Calibri"/>
              </a:rPr>
              <a:t>Safe Places must be businesses with physical locations that agree to provide information to victims and refer victims to the local state-recognized domestic violence agency.</a:t>
            </a:r>
          </a:p>
          <a:p>
            <a:pPr algn="just" defTabSz="457200">
              <a:defRPr/>
            </a:pPr>
            <a:endParaRPr lang="en-US" sz="3000">
              <a:solidFill>
                <a:prstClr val="black"/>
              </a:solidFill>
              <a:latin typeface="Calibri" panose="020F0502020204030204" pitchFamily="34" charset="0"/>
              <a:cs typeface="Calibri" panose="020F0502020204030204" pitchFamily="34" charset="0"/>
            </a:endParaRPr>
          </a:p>
          <a:p>
            <a:pPr algn="just" defTabSz="457200">
              <a:defRPr/>
            </a:pPr>
            <a:r>
              <a:rPr lang="en-US" sz="3000" b="1">
                <a:latin typeface="Calibri"/>
                <a:cs typeface="Calibri"/>
              </a:rPr>
              <a:t>Apply at purpleone.org/</a:t>
            </a:r>
            <a:r>
              <a:rPr lang="en-US" sz="3000" b="1" err="1">
                <a:latin typeface="Calibri"/>
                <a:cs typeface="Calibri"/>
              </a:rPr>
              <a:t>safeplaces</a:t>
            </a:r>
            <a:endParaRPr lang="en-US" sz="3000" b="1"/>
          </a:p>
        </p:txBody>
      </p:sp>
      <p:pic>
        <p:nvPicPr>
          <p:cNvPr id="7" name="Picture 6" descr="Diagram, icon&#10;&#10;Description automatically generated">
            <a:extLst>
              <a:ext uri="{FF2B5EF4-FFF2-40B4-BE49-F238E27FC236}">
                <a16:creationId xmlns:a16="http://schemas.microsoft.com/office/drawing/2014/main" id="{9FBD9003-EF23-4D86-B635-FD36BD74C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00" y="2222425"/>
            <a:ext cx="3740289" cy="3740289"/>
          </a:xfrm>
          <a:prstGeom prst="rect">
            <a:avLst/>
          </a:prstGeom>
        </p:spPr>
      </p:pic>
    </p:spTree>
    <p:extLst>
      <p:ext uri="{BB962C8B-B14F-4D97-AF65-F5344CB8AC3E}">
        <p14:creationId xmlns:p14="http://schemas.microsoft.com/office/powerpoint/2010/main" val="188924799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53"/>
                                        </p:tgtEl>
                                      </p:cBhvr>
                                    </p:animEffect>
                                    <p:animScale>
                                      <p:cBhvr>
                                        <p:cTn id="13" dur="250" autoRev="1" fill="hold"/>
                                        <p:tgtEl>
                                          <p:spTgt spid="53"/>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p:cNvSpPr>
            <a:spLocks noGrp="1"/>
          </p:cNvSpPr>
          <p:nvPr>
            <p:ph type="title"/>
          </p:nvPr>
        </p:nvSpPr>
        <p:spPr>
          <a:xfrm>
            <a:off x="666135" y="463472"/>
            <a:ext cx="10945858" cy="994509"/>
          </a:xfrm>
        </p:spPr>
        <p:txBody>
          <a:bodyPr lIns="91440" tIns="45720" rIns="91440" bIns="45720" anchor="t">
            <a:noAutofit/>
          </a:bodyPr>
          <a:lstStyle/>
          <a:p>
            <a:r>
              <a:rPr lang="en-US" sz="4800" spc="300">
                <a:solidFill>
                  <a:srgbClr val="7030A0"/>
                </a:solidFill>
                <a:ea typeface="MS Gothic"/>
                <a:cs typeface="Ebrima"/>
              </a:rPr>
              <a:t>SAFE PLACE </a:t>
            </a:r>
            <a:r>
              <a:rPr lang="en-US" sz="4800" spc="300">
                <a:ea typeface="MS Gothic"/>
                <a:cs typeface="Ebrima"/>
              </a:rPr>
              <a:t>RESPONSIBILITY</a:t>
            </a:r>
            <a:endParaRPr lang="id-ID" sz="4800" spc="300">
              <a:ea typeface="MS Gothic"/>
              <a:cs typeface="Ebrima"/>
            </a:endParaRPr>
          </a:p>
        </p:txBody>
      </p:sp>
      <p:sp>
        <p:nvSpPr>
          <p:cNvPr id="12" name="Freeform 11"/>
          <p:cNvSpPr/>
          <p:nvPr/>
        </p:nvSpPr>
        <p:spPr>
          <a:xfrm>
            <a:off x="666137" y="2054128"/>
            <a:ext cx="4256017" cy="4109455"/>
          </a:xfrm>
          <a:custGeom>
            <a:avLst/>
            <a:gdLst>
              <a:gd name="connsiteX0" fmla="*/ 1230439 w 2460878"/>
              <a:gd name="connsiteY0" fmla="*/ 0 h 2376134"/>
              <a:gd name="connsiteX1" fmla="*/ 2460878 w 2460878"/>
              <a:gd name="connsiteY1" fmla="*/ 1188067 h 2376134"/>
              <a:gd name="connsiteX2" fmla="*/ 1230439 w 2460878"/>
              <a:gd name="connsiteY2" fmla="*/ 2376134 h 2376134"/>
              <a:gd name="connsiteX3" fmla="*/ 0 w 2460878"/>
              <a:gd name="connsiteY3" fmla="*/ 1188067 h 2376134"/>
              <a:gd name="connsiteX4" fmla="*/ 1230439 w 2460878"/>
              <a:gd name="connsiteY4" fmla="*/ 0 h 237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878" h="2376134">
                <a:moveTo>
                  <a:pt x="1230439" y="0"/>
                </a:moveTo>
                <a:cubicBezTo>
                  <a:pt x="1909992" y="0"/>
                  <a:pt x="2460878" y="531916"/>
                  <a:pt x="2460878" y="1188067"/>
                </a:cubicBezTo>
                <a:cubicBezTo>
                  <a:pt x="2460878" y="1844218"/>
                  <a:pt x="1909992" y="2376134"/>
                  <a:pt x="1230439" y="2376134"/>
                </a:cubicBezTo>
                <a:cubicBezTo>
                  <a:pt x="550886" y="2376134"/>
                  <a:pt x="0" y="1844218"/>
                  <a:pt x="0" y="1188067"/>
                </a:cubicBezTo>
                <a:cubicBezTo>
                  <a:pt x="0" y="531916"/>
                  <a:pt x="550886" y="0"/>
                  <a:pt x="1230439" y="0"/>
                </a:cubicBezTo>
                <a:close/>
              </a:path>
            </a:pathLst>
          </a:custGeom>
          <a:noFill/>
          <a:ln w="190500">
            <a:solidFill>
              <a:schemeClr val="bg2"/>
            </a:solid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a:extLst>
              <a:ext uri="{FF2B5EF4-FFF2-40B4-BE49-F238E27FC236}">
                <a16:creationId xmlns:a16="http://schemas.microsoft.com/office/drawing/2014/main" id="{E0F3733F-6F53-465D-A070-0AC983E464DA}"/>
              </a:ext>
            </a:extLst>
          </p:cNvPr>
          <p:cNvSpPr txBox="1"/>
          <p:nvPr/>
        </p:nvSpPr>
        <p:spPr>
          <a:xfrm>
            <a:off x="1909551" y="1247539"/>
            <a:ext cx="9135121" cy="369332"/>
          </a:xfrm>
          <a:prstGeom prst="rect">
            <a:avLst/>
          </a:prstGeom>
          <a:noFill/>
        </p:spPr>
        <p:txBody>
          <a:bodyPr wrap="square">
            <a:spAutoFit/>
          </a:bodyPr>
          <a:lstStyle/>
          <a:p>
            <a:r>
              <a:rPr lang="en-US" sz="1800" b="1">
                <a:solidFill>
                  <a:schemeClr val="tx1">
                    <a:lumMod val="60000"/>
                    <a:lumOff val="40000"/>
                  </a:schemeClr>
                </a:solidFill>
              </a:rPr>
              <a:t>Organizations may apply to become a Safe Place for Domestic Violence Victims</a:t>
            </a:r>
          </a:p>
        </p:txBody>
      </p:sp>
      <p:sp>
        <p:nvSpPr>
          <p:cNvPr id="13" name="TextBox 12">
            <a:extLst>
              <a:ext uri="{FF2B5EF4-FFF2-40B4-BE49-F238E27FC236}">
                <a16:creationId xmlns:a16="http://schemas.microsoft.com/office/drawing/2014/main" id="{5FFF8A8C-C378-4CD9-84FA-00C5DFAB72D0}"/>
              </a:ext>
            </a:extLst>
          </p:cNvPr>
          <p:cNvSpPr txBox="1"/>
          <p:nvPr/>
        </p:nvSpPr>
        <p:spPr>
          <a:xfrm>
            <a:off x="5575180" y="1974817"/>
            <a:ext cx="6036815" cy="4708981"/>
          </a:xfrm>
          <a:prstGeom prst="rect">
            <a:avLst/>
          </a:prstGeom>
          <a:noFill/>
        </p:spPr>
        <p:txBody>
          <a:bodyPr wrap="square" lIns="91440" tIns="45720" rIns="91440" bIns="45720" anchor="t">
            <a:spAutoFit/>
          </a:bodyPr>
          <a:lstStyle/>
          <a:p>
            <a:pPr marL="457200" indent="-457200" defTabSz="457200">
              <a:buFont typeface="Arial" panose="020B0604020202020204" pitchFamily="34" charset="0"/>
              <a:buChar char="•"/>
              <a:defRPr/>
            </a:pPr>
            <a:r>
              <a:rPr lang="en-US" sz="3000">
                <a:solidFill>
                  <a:prstClr val="black"/>
                </a:solidFill>
                <a:latin typeface="Calibri" panose="020F0502020204030204" pitchFamily="34" charset="0"/>
                <a:cs typeface="Calibri" panose="020F0502020204030204" pitchFamily="34" charset="0"/>
              </a:rPr>
              <a:t>Recognize. Respond. Refer.</a:t>
            </a:r>
          </a:p>
          <a:p>
            <a:pPr marL="457200" indent="-457200" defTabSz="457200">
              <a:buFont typeface="Arial" panose="020B0604020202020204" pitchFamily="34" charset="0"/>
              <a:buChar char="•"/>
              <a:defRPr/>
            </a:pPr>
            <a:r>
              <a:rPr lang="en-US" sz="3000">
                <a:latin typeface="Calibri"/>
                <a:cs typeface="Calibri"/>
              </a:rPr>
              <a:t>Refer victims to state-recognized domestic violence agencies.</a:t>
            </a:r>
          </a:p>
          <a:p>
            <a:pPr marL="457200" indent="-457200" defTabSz="457200">
              <a:buFont typeface="Arial" panose="020B0604020202020204" pitchFamily="34" charset="0"/>
              <a:buChar char="•"/>
              <a:defRPr/>
            </a:pPr>
            <a:r>
              <a:rPr lang="en-US" sz="3000">
                <a:solidFill>
                  <a:prstClr val="black"/>
                </a:solidFill>
                <a:latin typeface="Calibri" panose="020F0502020204030204" pitchFamily="34" charset="0"/>
                <a:cs typeface="Calibri" panose="020F0502020204030204" pitchFamily="34" charset="0"/>
              </a:rPr>
              <a:t>You ARE NOT a counselor and should not tell someone what to do.</a:t>
            </a:r>
          </a:p>
          <a:p>
            <a:pPr marL="457200" indent="-457200" defTabSz="457200">
              <a:buFont typeface="Arial" panose="020B0604020202020204" pitchFamily="34" charset="0"/>
              <a:buChar char="•"/>
              <a:defRPr/>
            </a:pPr>
            <a:r>
              <a:rPr lang="en-US" sz="3000">
                <a:latin typeface="Calibri"/>
                <a:cs typeface="Calibri"/>
              </a:rPr>
              <a:t>Call PurpleOne with questions: (814) 616-2330.</a:t>
            </a:r>
            <a:br>
              <a:rPr lang="en-US" sz="3000">
                <a:latin typeface="Calibri" panose="020F0502020204030204" pitchFamily="34" charset="0"/>
                <a:cs typeface="Calibri" panose="020F0502020204030204" pitchFamily="34" charset="0"/>
              </a:rPr>
            </a:br>
            <a:endParaRPr lang="en-US" sz="3000">
              <a:solidFill>
                <a:prstClr val="black"/>
              </a:solidFill>
              <a:latin typeface="Calibri" panose="020F0502020204030204" pitchFamily="34" charset="0"/>
              <a:cs typeface="Calibri" panose="020F0502020204030204" pitchFamily="34" charset="0"/>
            </a:endParaRPr>
          </a:p>
          <a:p>
            <a:pPr algn="just" defTabSz="457200">
              <a:defRPr/>
            </a:pPr>
            <a:r>
              <a:rPr lang="en-US" sz="3000" b="1">
                <a:solidFill>
                  <a:prstClr val="black"/>
                </a:solidFill>
                <a:latin typeface="Calibri" panose="020F0502020204030204" pitchFamily="34" charset="0"/>
                <a:cs typeface="Calibri" panose="020F0502020204030204" pitchFamily="34" charset="0"/>
              </a:rPr>
              <a:t>Apply at purpleone.org/</a:t>
            </a:r>
            <a:r>
              <a:rPr lang="en-US" sz="3000" b="1" err="1">
                <a:solidFill>
                  <a:prstClr val="black"/>
                </a:solidFill>
                <a:latin typeface="Calibri" panose="020F0502020204030204" pitchFamily="34" charset="0"/>
                <a:cs typeface="Calibri" panose="020F0502020204030204" pitchFamily="34" charset="0"/>
              </a:rPr>
              <a:t>safeplaces</a:t>
            </a:r>
            <a:endParaRPr lang="en-US" sz="3000" b="1"/>
          </a:p>
        </p:txBody>
      </p:sp>
      <p:pic>
        <p:nvPicPr>
          <p:cNvPr id="7" name="Picture 6" descr="Diagram, icon&#10;&#10;Description automatically generated">
            <a:extLst>
              <a:ext uri="{FF2B5EF4-FFF2-40B4-BE49-F238E27FC236}">
                <a16:creationId xmlns:a16="http://schemas.microsoft.com/office/drawing/2014/main" id="{304E33EA-DF42-4AA1-8ABC-43564318E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00" y="2222425"/>
            <a:ext cx="3740289" cy="3740289"/>
          </a:xfrm>
          <a:prstGeom prst="rect">
            <a:avLst/>
          </a:prstGeom>
        </p:spPr>
      </p:pic>
    </p:spTree>
    <p:extLst>
      <p:ext uri="{BB962C8B-B14F-4D97-AF65-F5344CB8AC3E}">
        <p14:creationId xmlns:p14="http://schemas.microsoft.com/office/powerpoint/2010/main" val="306217985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53"/>
                                        </p:tgtEl>
                                      </p:cBhvr>
                                    </p:animEffect>
                                    <p:animScale>
                                      <p:cBhvr>
                                        <p:cTn id="13" dur="250" autoRev="1" fill="hold"/>
                                        <p:tgtEl>
                                          <p:spTgt spid="53"/>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a:xfrm>
            <a:off x="5974238" y="681645"/>
            <a:ext cx="4229651" cy="5490556"/>
          </a:xfrm>
        </p:spPr>
      </p:pic>
      <p:sp>
        <p:nvSpPr>
          <p:cNvPr id="11" name="Прямоугольник 7"/>
          <p:cNvSpPr/>
          <p:nvPr/>
        </p:nvSpPr>
        <p:spPr>
          <a:xfrm flipH="1">
            <a:off x="6450934" y="6127262"/>
            <a:ext cx="5742653" cy="730738"/>
          </a:xfrm>
          <a:prstGeom prst="rect">
            <a:avLst/>
          </a:prstGeom>
          <a:gradFill flip="none" rotWithShape="1">
            <a:gsLst>
              <a:gs pos="0">
                <a:schemeClr val="accent1">
                  <a:alpha val="85000"/>
                </a:schemeClr>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6088" y="441327"/>
            <a:ext cx="6221411" cy="1862048"/>
          </a:xfrm>
          <a:prstGeom prst="rect">
            <a:avLst/>
          </a:prstGeom>
          <a:noFill/>
        </p:spPr>
        <p:txBody>
          <a:bodyPr wrap="square" rtlCol="0">
            <a:spAutoFit/>
          </a:bodyPr>
          <a:lstStyle/>
          <a:p>
            <a:r>
              <a:rPr lang="en-US" sz="5750" b="1">
                <a:solidFill>
                  <a:srgbClr val="762EB1"/>
                </a:solidFill>
                <a:latin typeface="+mj-lt"/>
                <a:ea typeface="Montserrat" charset="0"/>
                <a:cs typeface="Montserrat" charset="0"/>
              </a:rPr>
              <a:t>SAFE PLACE </a:t>
            </a:r>
            <a:r>
              <a:rPr lang="en-US" sz="5750" b="1">
                <a:latin typeface="+mj-lt"/>
                <a:ea typeface="Montserrat" charset="0"/>
                <a:cs typeface="Montserrat" charset="0"/>
              </a:rPr>
              <a:t>APPLICATION</a:t>
            </a:r>
            <a:r>
              <a:rPr lang="en-US" sz="5750" b="1">
                <a:solidFill>
                  <a:schemeClr val="tx2"/>
                </a:solidFill>
                <a:latin typeface="+mj-lt"/>
                <a:ea typeface="Montserrat" charset="0"/>
                <a:cs typeface="Montserrat" charset="0"/>
              </a:rPr>
              <a:t> </a:t>
            </a:r>
          </a:p>
        </p:txBody>
      </p:sp>
      <p:sp>
        <p:nvSpPr>
          <p:cNvPr id="14" name="Rectangle 13"/>
          <p:cNvSpPr/>
          <p:nvPr/>
        </p:nvSpPr>
        <p:spPr>
          <a:xfrm>
            <a:off x="315160" y="2333832"/>
            <a:ext cx="5716169" cy="3754874"/>
          </a:xfrm>
          <a:prstGeom prst="rect">
            <a:avLst/>
          </a:prstGeom>
        </p:spPr>
        <p:txBody>
          <a:bodyPr wrap="square">
            <a:spAutoFit/>
          </a:bodyPr>
          <a:lstStyle/>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Apply online</a:t>
            </a:r>
          </a:p>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Application is reviewed by local agency and PurpleOne Office</a:t>
            </a:r>
          </a:p>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Agreement is signed</a:t>
            </a:r>
          </a:p>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Receive your Welcome Packet electronically and your PurpleOne Dot and poster in the mail</a:t>
            </a:r>
          </a:p>
          <a:p>
            <a:pPr defTabSz="457200">
              <a:defRPr/>
            </a:pPr>
            <a:br>
              <a:rPr lang="en-US" sz="2400">
                <a:solidFill>
                  <a:prstClr val="black"/>
                </a:solidFill>
                <a:latin typeface="Calibri" panose="020F0502020204030204" pitchFamily="34" charset="0"/>
                <a:cs typeface="Calibri" panose="020F0502020204030204" pitchFamily="34" charset="0"/>
              </a:rPr>
            </a:br>
            <a:r>
              <a:rPr lang="en-US" sz="3200" b="1">
                <a:solidFill>
                  <a:srgbClr val="7030A0"/>
                </a:solidFill>
                <a:latin typeface="Calibri" panose="020F0502020204030204" pitchFamily="34" charset="0"/>
                <a:cs typeface="Calibri" panose="020F0502020204030204" pitchFamily="34" charset="0"/>
              </a:rPr>
              <a:t>purpleone.org/</a:t>
            </a:r>
            <a:r>
              <a:rPr lang="en-US" sz="3200" b="1" err="1">
                <a:solidFill>
                  <a:srgbClr val="7030A0"/>
                </a:solidFill>
                <a:latin typeface="Calibri" panose="020F0502020204030204" pitchFamily="34" charset="0"/>
                <a:cs typeface="Calibri" panose="020F0502020204030204" pitchFamily="34" charset="0"/>
              </a:rPr>
              <a:t>safeplaces</a:t>
            </a:r>
            <a:endParaRPr lang="en-US" sz="3200" b="1">
              <a:solidFill>
                <a:srgbClr val="7030A0"/>
              </a:solidFill>
              <a:latin typeface="Calibri" panose="020F0502020204030204" pitchFamily="34" charset="0"/>
              <a:cs typeface="Calibri" panose="020F0502020204030204" pitchFamily="34" charset="0"/>
            </a:endParaRPr>
          </a:p>
        </p:txBody>
      </p:sp>
      <p:pic>
        <p:nvPicPr>
          <p:cNvPr id="3" name="Picture 4" descr="Text&#10;&#10;Description automatically generated">
            <a:extLst>
              <a:ext uri="{FF2B5EF4-FFF2-40B4-BE49-F238E27FC236}">
                <a16:creationId xmlns:a16="http://schemas.microsoft.com/office/drawing/2014/main" id="{1C94F6CD-E223-4DED-AFDA-54450337F658}"/>
              </a:ext>
            </a:extLst>
          </p:cNvPr>
          <p:cNvPicPr>
            <a:picLocks noChangeAspect="1"/>
          </p:cNvPicPr>
          <p:nvPr/>
        </p:nvPicPr>
        <p:blipFill>
          <a:blip r:embed="rId6"/>
          <a:stretch>
            <a:fillRect/>
          </a:stretch>
        </p:blipFill>
        <p:spPr>
          <a:xfrm>
            <a:off x="6619346" y="-87"/>
            <a:ext cx="5618750" cy="6130810"/>
          </a:xfrm>
          <a:prstGeom prst="rect">
            <a:avLst/>
          </a:prstGeom>
          <a:ln>
            <a:solidFill>
              <a:schemeClr val="tx1"/>
            </a:solidFill>
          </a:ln>
        </p:spPr>
      </p:pic>
    </p:spTree>
    <p:extLst>
      <p:ext uri="{BB962C8B-B14F-4D97-AF65-F5344CB8AC3E}">
        <p14:creationId xmlns:p14="http://schemas.microsoft.com/office/powerpoint/2010/main" val="197608107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extLst>
    <p:ext uri="{6950BFC3-D8DA-4A85-94F7-54DA5524770B}">
      <p188:commentRel xmlns:p188="http://schemas.microsoft.com/office/powerpoint/2018/8/main" r:id="rId3"/>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51912" y="237480"/>
            <a:ext cx="4999543" cy="1862048"/>
          </a:xfrm>
          <a:prstGeom prst="rect">
            <a:avLst/>
          </a:prstGeom>
          <a:noFill/>
        </p:spPr>
        <p:txBody>
          <a:bodyPr wrap="square" rtlCol="0">
            <a:spAutoFit/>
          </a:bodyPr>
          <a:lstStyle/>
          <a:p>
            <a:r>
              <a:rPr lang="en-US" sz="5750" b="1">
                <a:solidFill>
                  <a:srgbClr val="762EB1"/>
                </a:solidFill>
                <a:latin typeface="+mj-lt"/>
                <a:ea typeface="Montserrat" charset="0"/>
                <a:cs typeface="Montserrat" charset="0"/>
              </a:rPr>
              <a:t>PURPLEONE</a:t>
            </a:r>
            <a:r>
              <a:rPr lang="en-US" sz="5750" b="1">
                <a:solidFill>
                  <a:schemeClr val="tx2"/>
                </a:solidFill>
                <a:latin typeface="+mj-lt"/>
                <a:ea typeface="Montserrat" charset="0"/>
                <a:cs typeface="Montserrat" charset="0"/>
              </a:rPr>
              <a:t> </a:t>
            </a:r>
            <a:r>
              <a:rPr lang="en-US" sz="5750" b="1">
                <a:latin typeface="+mj-lt"/>
                <a:ea typeface="Montserrat" charset="0"/>
                <a:cs typeface="Montserrat" charset="0"/>
              </a:rPr>
              <a:t>DESIGNEE</a:t>
            </a:r>
            <a:r>
              <a:rPr lang="en-US" sz="5750" b="1">
                <a:solidFill>
                  <a:schemeClr val="tx2"/>
                </a:solidFill>
                <a:latin typeface="+mj-lt"/>
                <a:ea typeface="Montserrat" charset="0"/>
                <a:cs typeface="Montserrat" charset="0"/>
              </a:rPr>
              <a:t> </a:t>
            </a:r>
          </a:p>
        </p:txBody>
      </p:sp>
      <p:sp>
        <p:nvSpPr>
          <p:cNvPr id="14" name="Rectangle 13"/>
          <p:cNvSpPr/>
          <p:nvPr/>
        </p:nvSpPr>
        <p:spPr>
          <a:xfrm>
            <a:off x="315160" y="2333832"/>
            <a:ext cx="5716169" cy="3754874"/>
          </a:xfrm>
          <a:prstGeom prst="rect">
            <a:avLst/>
          </a:prstGeom>
        </p:spPr>
        <p:txBody>
          <a:bodyPr wrap="square">
            <a:spAutoFit/>
          </a:bodyPr>
          <a:lstStyle/>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Help educate your organization</a:t>
            </a:r>
          </a:p>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Distribute materials</a:t>
            </a:r>
          </a:p>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Serve as the Connection between PurpleOne and your organization</a:t>
            </a:r>
          </a:p>
          <a:p>
            <a:pPr marL="342900" indent="-342900" defTabSz="457200">
              <a:buFont typeface="Arial" panose="020B0604020202020204" pitchFamily="34" charset="0"/>
              <a:buChar char="•"/>
              <a:defRPr/>
            </a:pPr>
            <a:r>
              <a:rPr lang="en-US" sz="2600">
                <a:solidFill>
                  <a:prstClr val="black"/>
                </a:solidFill>
                <a:latin typeface="Calibri" panose="020F0502020204030204" pitchFamily="34" charset="0"/>
                <a:cs typeface="Calibri" panose="020F0502020204030204" pitchFamily="34" charset="0"/>
              </a:rPr>
              <a:t>PurpleOne will provide you templates and materials, including the PurpleOne Dot to display.</a:t>
            </a:r>
          </a:p>
          <a:p>
            <a:pPr defTabSz="457200">
              <a:defRPr/>
            </a:pPr>
            <a:br>
              <a:rPr lang="en-US" sz="2400">
                <a:solidFill>
                  <a:prstClr val="black"/>
                </a:solidFill>
                <a:latin typeface="Calibri" panose="020F0502020204030204" pitchFamily="34" charset="0"/>
                <a:cs typeface="Calibri" panose="020F0502020204030204" pitchFamily="34" charset="0"/>
              </a:rPr>
            </a:br>
            <a:r>
              <a:rPr lang="en-US" sz="3200" b="1">
                <a:solidFill>
                  <a:srgbClr val="7030A0"/>
                </a:solidFill>
                <a:latin typeface="Calibri" panose="020F0502020204030204" pitchFamily="34" charset="0"/>
                <a:cs typeface="Calibri" panose="020F0502020204030204" pitchFamily="34" charset="0"/>
              </a:rPr>
              <a:t>purpleone.org/</a:t>
            </a:r>
            <a:r>
              <a:rPr lang="en-US" sz="3200" b="1" err="1">
                <a:solidFill>
                  <a:srgbClr val="7030A0"/>
                </a:solidFill>
                <a:latin typeface="Calibri" panose="020F0502020204030204" pitchFamily="34" charset="0"/>
                <a:cs typeface="Calibri" panose="020F0502020204030204" pitchFamily="34" charset="0"/>
              </a:rPr>
              <a:t>safeplaces</a:t>
            </a:r>
            <a:endParaRPr lang="en-US" sz="3200" b="1">
              <a:solidFill>
                <a:srgbClr val="7030A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5641B7E-D92E-42C2-8C8F-475093DD65A0}"/>
              </a:ext>
            </a:extLst>
          </p:cNvPr>
          <p:cNvPicPr>
            <a:picLocks noChangeAspect="1"/>
          </p:cNvPicPr>
          <p:nvPr/>
        </p:nvPicPr>
        <p:blipFill rotWithShape="1">
          <a:blip r:embed="rId5"/>
          <a:srcRect r="4312"/>
          <a:stretch/>
        </p:blipFill>
        <p:spPr>
          <a:xfrm>
            <a:off x="6031329" y="1"/>
            <a:ext cx="6162259" cy="6022022"/>
          </a:xfrm>
          <a:prstGeom prst="rect">
            <a:avLst/>
          </a:prstGeom>
          <a:ln>
            <a:solidFill>
              <a:schemeClr val="tx1"/>
            </a:solidFill>
          </a:ln>
        </p:spPr>
      </p:pic>
      <p:sp>
        <p:nvSpPr>
          <p:cNvPr id="7" name="Прямоугольник 7">
            <a:extLst>
              <a:ext uri="{FF2B5EF4-FFF2-40B4-BE49-F238E27FC236}">
                <a16:creationId xmlns:a16="http://schemas.microsoft.com/office/drawing/2014/main" id="{8AC6DBBA-BCC7-458A-A01B-C9809ADCDCF0}"/>
              </a:ext>
            </a:extLst>
          </p:cNvPr>
          <p:cNvSpPr/>
          <p:nvPr/>
        </p:nvSpPr>
        <p:spPr>
          <a:xfrm flipH="1">
            <a:off x="5974237" y="5994148"/>
            <a:ext cx="6219347"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6871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27774-7AD1-4BE2-AD2F-56B50362FC2B}"/>
              </a:ext>
            </a:extLst>
          </p:cNvPr>
          <p:cNvPicPr>
            <a:picLocks noChangeAspect="1"/>
          </p:cNvPicPr>
          <p:nvPr/>
        </p:nvPicPr>
        <p:blipFill>
          <a:blip r:embed="rId2"/>
          <a:stretch>
            <a:fillRect/>
          </a:stretch>
        </p:blipFill>
        <p:spPr>
          <a:xfrm>
            <a:off x="0" y="0"/>
            <a:ext cx="12193587" cy="6858000"/>
          </a:xfrm>
          <a:prstGeom prst="rect">
            <a:avLst/>
          </a:prstGeom>
        </p:spPr>
      </p:pic>
    </p:spTree>
    <p:extLst>
      <p:ext uri="{BB962C8B-B14F-4D97-AF65-F5344CB8AC3E}">
        <p14:creationId xmlns:p14="http://schemas.microsoft.com/office/powerpoint/2010/main" val="31037786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p:cNvSpPr>
            <a:spLocks noGrp="1"/>
          </p:cNvSpPr>
          <p:nvPr>
            <p:ph type="title"/>
          </p:nvPr>
        </p:nvSpPr>
        <p:spPr>
          <a:xfrm>
            <a:off x="1192795" y="463470"/>
            <a:ext cx="10334656" cy="994509"/>
          </a:xfrm>
        </p:spPr>
        <p:txBody>
          <a:bodyPr lIns="91440" tIns="45720" rIns="91440" bIns="45720" anchor="t">
            <a:noAutofit/>
          </a:bodyPr>
          <a:lstStyle/>
          <a:p>
            <a:pPr algn="r"/>
            <a:r>
              <a:rPr lang="en-US" sz="4800" b="0" spc="300">
                <a:ea typeface="MS Gothic"/>
                <a:cs typeface="Ebrima"/>
              </a:rPr>
              <a:t>CONCERNED ABOUT BECOMING A </a:t>
            </a:r>
            <a:r>
              <a:rPr lang="en-US" sz="4800" spc="300">
                <a:solidFill>
                  <a:srgbClr val="7030A0"/>
                </a:solidFill>
                <a:ea typeface="MS Gothic"/>
                <a:cs typeface="Ebrima"/>
              </a:rPr>
              <a:t>SAFE PLACE</a:t>
            </a:r>
            <a:r>
              <a:rPr lang="en-US" sz="4800" spc="300">
                <a:ea typeface="MS Gothic"/>
                <a:cs typeface="Ebrima"/>
              </a:rPr>
              <a:t>?</a:t>
            </a:r>
            <a:endParaRPr lang="id-ID" sz="4800" spc="300">
              <a:ea typeface="MS Gothic" panose="020B0609070205080204" pitchFamily="49" charset="-128"/>
              <a:cs typeface="Ebrima" panose="02000000000000000000" pitchFamily="2" charset="0"/>
            </a:endParaRPr>
          </a:p>
        </p:txBody>
      </p:sp>
      <p:sp>
        <p:nvSpPr>
          <p:cNvPr id="12" name="Freeform 11"/>
          <p:cNvSpPr/>
          <p:nvPr/>
        </p:nvSpPr>
        <p:spPr>
          <a:xfrm>
            <a:off x="666137" y="2054128"/>
            <a:ext cx="4256017" cy="4109455"/>
          </a:xfrm>
          <a:custGeom>
            <a:avLst/>
            <a:gdLst>
              <a:gd name="connsiteX0" fmla="*/ 1230439 w 2460878"/>
              <a:gd name="connsiteY0" fmla="*/ 0 h 2376134"/>
              <a:gd name="connsiteX1" fmla="*/ 2460878 w 2460878"/>
              <a:gd name="connsiteY1" fmla="*/ 1188067 h 2376134"/>
              <a:gd name="connsiteX2" fmla="*/ 1230439 w 2460878"/>
              <a:gd name="connsiteY2" fmla="*/ 2376134 h 2376134"/>
              <a:gd name="connsiteX3" fmla="*/ 0 w 2460878"/>
              <a:gd name="connsiteY3" fmla="*/ 1188067 h 2376134"/>
              <a:gd name="connsiteX4" fmla="*/ 1230439 w 2460878"/>
              <a:gd name="connsiteY4" fmla="*/ 0 h 237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878" h="2376134">
                <a:moveTo>
                  <a:pt x="1230439" y="0"/>
                </a:moveTo>
                <a:cubicBezTo>
                  <a:pt x="1909992" y="0"/>
                  <a:pt x="2460878" y="531916"/>
                  <a:pt x="2460878" y="1188067"/>
                </a:cubicBezTo>
                <a:cubicBezTo>
                  <a:pt x="2460878" y="1844218"/>
                  <a:pt x="1909992" y="2376134"/>
                  <a:pt x="1230439" y="2376134"/>
                </a:cubicBezTo>
                <a:cubicBezTo>
                  <a:pt x="550886" y="2376134"/>
                  <a:pt x="0" y="1844218"/>
                  <a:pt x="0" y="1188067"/>
                </a:cubicBezTo>
                <a:cubicBezTo>
                  <a:pt x="0" y="531916"/>
                  <a:pt x="550886" y="0"/>
                  <a:pt x="1230439" y="0"/>
                </a:cubicBezTo>
                <a:close/>
              </a:path>
            </a:pathLst>
          </a:custGeom>
          <a:noFill/>
          <a:ln w="190500">
            <a:solidFill>
              <a:schemeClr val="bg2"/>
            </a:solid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a:extLst>
              <a:ext uri="{FF2B5EF4-FFF2-40B4-BE49-F238E27FC236}">
                <a16:creationId xmlns:a16="http://schemas.microsoft.com/office/drawing/2014/main" id="{5FFF8A8C-C378-4CD9-84FA-00C5DFAB72D0}"/>
              </a:ext>
            </a:extLst>
          </p:cNvPr>
          <p:cNvSpPr txBox="1"/>
          <p:nvPr/>
        </p:nvSpPr>
        <p:spPr>
          <a:xfrm>
            <a:off x="5490636" y="2400688"/>
            <a:ext cx="6036815" cy="2862322"/>
          </a:xfrm>
          <a:prstGeom prst="rect">
            <a:avLst/>
          </a:prstGeom>
          <a:noFill/>
        </p:spPr>
        <p:txBody>
          <a:bodyPr wrap="square" lIns="91440" tIns="45720" rIns="91440" bIns="45720" anchor="t">
            <a:spAutoFit/>
          </a:bodyPr>
          <a:lstStyle/>
          <a:p>
            <a:pPr defTabSz="457200">
              <a:defRPr/>
            </a:pPr>
            <a:r>
              <a:rPr lang="en-US" sz="3000">
                <a:latin typeface="Calibri"/>
                <a:cs typeface="Calibri"/>
              </a:rPr>
              <a:t>Being trained, making a plan and adding policies and procedures actually makes you and your business safer.</a:t>
            </a:r>
          </a:p>
          <a:p>
            <a:pPr algn="just" defTabSz="457200">
              <a:defRPr/>
            </a:pPr>
            <a:endParaRPr lang="en-US" sz="3000">
              <a:solidFill>
                <a:prstClr val="black"/>
              </a:solidFill>
              <a:latin typeface="Calibri" panose="020F0502020204030204" pitchFamily="34" charset="0"/>
              <a:cs typeface="Calibri" panose="020F0502020204030204" pitchFamily="34" charset="0"/>
            </a:endParaRPr>
          </a:p>
          <a:p>
            <a:pPr algn="just" defTabSz="457200">
              <a:defRPr/>
            </a:pPr>
            <a:r>
              <a:rPr lang="en-US" sz="3000" b="1">
                <a:latin typeface="Calibri"/>
                <a:cs typeface="Calibri"/>
              </a:rPr>
              <a:t>Apply at purpleone.org/</a:t>
            </a:r>
            <a:r>
              <a:rPr lang="en-US" sz="3000" b="1" err="1">
                <a:latin typeface="Calibri"/>
                <a:cs typeface="Calibri"/>
              </a:rPr>
              <a:t>safeplaces</a:t>
            </a:r>
            <a:endParaRPr lang="en-US" sz="3000" b="1"/>
          </a:p>
        </p:txBody>
      </p:sp>
      <p:pic>
        <p:nvPicPr>
          <p:cNvPr id="6" name="Picture 5" descr="Diagram, icon&#10;&#10;Description automatically generated">
            <a:extLst>
              <a:ext uri="{FF2B5EF4-FFF2-40B4-BE49-F238E27FC236}">
                <a16:creationId xmlns:a16="http://schemas.microsoft.com/office/drawing/2014/main" id="{06D1814C-C1F1-4A05-A9F7-F22E2290E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00" y="2222425"/>
            <a:ext cx="3740289" cy="3740289"/>
          </a:xfrm>
          <a:prstGeom prst="rect">
            <a:avLst/>
          </a:prstGeom>
        </p:spPr>
      </p:pic>
    </p:spTree>
    <p:extLst>
      <p:ext uri="{BB962C8B-B14F-4D97-AF65-F5344CB8AC3E}">
        <p14:creationId xmlns:p14="http://schemas.microsoft.com/office/powerpoint/2010/main" val="3537301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53"/>
                                        </p:tgtEl>
                                      </p:cBhvr>
                                    </p:animEffect>
                                    <p:animScale>
                                      <p:cBhvr>
                                        <p:cTn id="13" dur="250" autoRev="1" fill="hold"/>
                                        <p:tgtEl>
                                          <p:spTgt spid="53"/>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9">
            <a:extLst>
              <a:ext uri="{FF2B5EF4-FFF2-40B4-BE49-F238E27FC236}">
                <a16:creationId xmlns:a16="http://schemas.microsoft.com/office/drawing/2014/main" id="{928533EC-A839-C24C-AAC4-6A54643A8873}"/>
              </a:ext>
            </a:extLst>
          </p:cNvPr>
          <p:cNvGrpSpPr/>
          <p:nvPr/>
        </p:nvGrpSpPr>
        <p:grpSpPr>
          <a:xfrm>
            <a:off x="5630081" y="2114550"/>
            <a:ext cx="770370" cy="772734"/>
            <a:chOff x="4259263" y="1576388"/>
            <a:chExt cx="517525" cy="519113"/>
          </a:xfrm>
        </p:grpSpPr>
        <p:sp>
          <p:nvSpPr>
            <p:cNvPr id="50" name="Oval 9">
              <a:extLst>
                <a:ext uri="{FF2B5EF4-FFF2-40B4-BE49-F238E27FC236}">
                  <a16:creationId xmlns:a16="http://schemas.microsoft.com/office/drawing/2014/main" id="{123FD31A-95F7-3B47-8BED-F7E69352A696}"/>
                </a:ext>
              </a:extLst>
            </p:cNvPr>
            <p:cNvSpPr>
              <a:spLocks noChangeArrowheads="1"/>
            </p:cNvSpPr>
            <p:nvPr/>
          </p:nvSpPr>
          <p:spPr bwMode="auto">
            <a:xfrm>
              <a:off x="4287838" y="1604963"/>
              <a:ext cx="461963" cy="463550"/>
            </a:xfrm>
            <a:prstGeom prst="ellipse">
              <a:avLst/>
            </a:prstGeom>
            <a:gradFill>
              <a:gsLst>
                <a:gs pos="98000">
                  <a:schemeClr val="accent4"/>
                </a:gs>
                <a:gs pos="0">
                  <a:schemeClr val="accent4">
                    <a:lumMod val="75000"/>
                  </a:schemeClr>
                </a:gs>
              </a:gsLst>
              <a:lin ang="150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5A7A580B-C520-6F41-A741-C7276D345C7D}"/>
                </a:ext>
              </a:extLst>
            </p:cNvPr>
            <p:cNvSpPr>
              <a:spLocks noEditPoints="1"/>
            </p:cNvSpPr>
            <p:nvPr/>
          </p:nvSpPr>
          <p:spPr bwMode="auto">
            <a:xfrm>
              <a:off x="4259263" y="1576388"/>
              <a:ext cx="517525" cy="519113"/>
            </a:xfrm>
            <a:custGeom>
              <a:avLst/>
              <a:gdLst/>
              <a:ahLst/>
              <a:cxnLst>
                <a:cxn ang="0">
                  <a:pos x="113" y="0"/>
                </a:cxn>
                <a:cxn ang="0">
                  <a:pos x="0" y="113"/>
                </a:cxn>
                <a:cxn ang="0">
                  <a:pos x="113" y="227"/>
                </a:cxn>
                <a:cxn ang="0">
                  <a:pos x="226" y="113"/>
                </a:cxn>
                <a:cxn ang="0">
                  <a:pos x="113" y="0"/>
                </a:cxn>
                <a:cxn ang="0">
                  <a:pos x="113" y="208"/>
                </a:cxn>
                <a:cxn ang="0">
                  <a:pos x="18" y="113"/>
                </a:cxn>
                <a:cxn ang="0">
                  <a:pos x="113" y="18"/>
                </a:cxn>
                <a:cxn ang="0">
                  <a:pos x="208" y="113"/>
                </a:cxn>
                <a:cxn ang="0">
                  <a:pos x="113" y="208"/>
                </a:cxn>
              </a:cxnLst>
              <a:rect l="0" t="0" r="r" b="b"/>
              <a:pathLst>
                <a:path w="226" h="227">
                  <a:moveTo>
                    <a:pt x="113" y="0"/>
                  </a:moveTo>
                  <a:cubicBezTo>
                    <a:pt x="50" y="0"/>
                    <a:pt x="0" y="51"/>
                    <a:pt x="0" y="113"/>
                  </a:cubicBezTo>
                  <a:cubicBezTo>
                    <a:pt x="0" y="176"/>
                    <a:pt x="50" y="227"/>
                    <a:pt x="113" y="227"/>
                  </a:cubicBezTo>
                  <a:cubicBezTo>
                    <a:pt x="176" y="227"/>
                    <a:pt x="226" y="176"/>
                    <a:pt x="226" y="113"/>
                  </a:cubicBezTo>
                  <a:cubicBezTo>
                    <a:pt x="226" y="51"/>
                    <a:pt x="176" y="0"/>
                    <a:pt x="113" y="0"/>
                  </a:cubicBezTo>
                  <a:close/>
                  <a:moveTo>
                    <a:pt x="113" y="208"/>
                  </a:moveTo>
                  <a:cubicBezTo>
                    <a:pt x="60" y="208"/>
                    <a:pt x="18" y="166"/>
                    <a:pt x="18" y="113"/>
                  </a:cubicBezTo>
                  <a:cubicBezTo>
                    <a:pt x="18" y="61"/>
                    <a:pt x="60" y="18"/>
                    <a:pt x="113" y="18"/>
                  </a:cubicBezTo>
                  <a:cubicBezTo>
                    <a:pt x="165" y="18"/>
                    <a:pt x="208" y="61"/>
                    <a:pt x="208" y="113"/>
                  </a:cubicBezTo>
                  <a:cubicBezTo>
                    <a:pt x="208" y="166"/>
                    <a:pt x="165" y="208"/>
                    <a:pt x="113" y="208"/>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80">
            <a:extLst>
              <a:ext uri="{FF2B5EF4-FFF2-40B4-BE49-F238E27FC236}">
                <a16:creationId xmlns:a16="http://schemas.microsoft.com/office/drawing/2014/main" id="{79BD35DE-FC39-CF45-9198-D702E6563F21}"/>
              </a:ext>
            </a:extLst>
          </p:cNvPr>
          <p:cNvGrpSpPr/>
          <p:nvPr/>
        </p:nvGrpSpPr>
        <p:grpSpPr>
          <a:xfrm>
            <a:off x="6877800" y="2528092"/>
            <a:ext cx="772734" cy="772734"/>
            <a:chOff x="5097463" y="1854200"/>
            <a:chExt cx="519113" cy="519113"/>
          </a:xfrm>
          <a:effectLst/>
        </p:grpSpPr>
        <p:sp>
          <p:nvSpPr>
            <p:cNvPr id="48" name="Oval 11">
              <a:extLst>
                <a:ext uri="{FF2B5EF4-FFF2-40B4-BE49-F238E27FC236}">
                  <a16:creationId xmlns:a16="http://schemas.microsoft.com/office/drawing/2014/main" id="{FBDAE9AA-272C-E64D-AB7A-14D0AF8F3FBC}"/>
                </a:ext>
              </a:extLst>
            </p:cNvPr>
            <p:cNvSpPr>
              <a:spLocks noChangeArrowheads="1"/>
            </p:cNvSpPr>
            <p:nvPr/>
          </p:nvSpPr>
          <p:spPr bwMode="auto">
            <a:xfrm>
              <a:off x="5124451" y="1881186"/>
              <a:ext cx="463550" cy="463550"/>
            </a:xfrm>
            <a:prstGeom prst="ellipse">
              <a:avLst/>
            </a:prstGeom>
            <a:gradFill>
              <a:gsLst>
                <a:gs pos="98000">
                  <a:schemeClr val="accent1"/>
                </a:gs>
                <a:gs pos="0">
                  <a:schemeClr val="accent1">
                    <a:lumMod val="75000"/>
                  </a:schemeClr>
                </a:gs>
              </a:gsLst>
              <a:lin ang="54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2DED5D92-9E3E-1C4C-9EDA-05BE7A12D7FD}"/>
                </a:ext>
              </a:extLst>
            </p:cNvPr>
            <p:cNvSpPr>
              <a:spLocks noEditPoints="1"/>
            </p:cNvSpPr>
            <p:nvPr/>
          </p:nvSpPr>
          <p:spPr bwMode="auto">
            <a:xfrm>
              <a:off x="5097463" y="1854200"/>
              <a:ext cx="519113" cy="519113"/>
            </a:xfrm>
            <a:custGeom>
              <a:avLst/>
              <a:gdLst/>
              <a:ahLst/>
              <a:cxnLst>
                <a:cxn ang="0">
                  <a:pos x="113" y="0"/>
                </a:cxn>
                <a:cxn ang="0">
                  <a:pos x="0" y="113"/>
                </a:cxn>
                <a:cxn ang="0">
                  <a:pos x="113" y="227"/>
                </a:cxn>
                <a:cxn ang="0">
                  <a:pos x="227" y="113"/>
                </a:cxn>
                <a:cxn ang="0">
                  <a:pos x="113" y="0"/>
                </a:cxn>
                <a:cxn ang="0">
                  <a:pos x="113" y="208"/>
                </a:cxn>
                <a:cxn ang="0">
                  <a:pos x="18" y="113"/>
                </a:cxn>
                <a:cxn ang="0">
                  <a:pos x="113" y="18"/>
                </a:cxn>
                <a:cxn ang="0">
                  <a:pos x="208" y="113"/>
                </a:cxn>
                <a:cxn ang="0">
                  <a:pos x="113" y="208"/>
                </a:cxn>
              </a:cxnLst>
              <a:rect l="0" t="0" r="r" b="b"/>
              <a:pathLst>
                <a:path w="227" h="227">
                  <a:moveTo>
                    <a:pt x="113" y="0"/>
                  </a:moveTo>
                  <a:cubicBezTo>
                    <a:pt x="51" y="0"/>
                    <a:pt x="0" y="51"/>
                    <a:pt x="0" y="113"/>
                  </a:cubicBezTo>
                  <a:cubicBezTo>
                    <a:pt x="0" y="176"/>
                    <a:pt x="51" y="227"/>
                    <a:pt x="113" y="227"/>
                  </a:cubicBezTo>
                  <a:cubicBezTo>
                    <a:pt x="176" y="227"/>
                    <a:pt x="227" y="176"/>
                    <a:pt x="227" y="113"/>
                  </a:cubicBezTo>
                  <a:cubicBezTo>
                    <a:pt x="227" y="51"/>
                    <a:pt x="176" y="0"/>
                    <a:pt x="113" y="0"/>
                  </a:cubicBezTo>
                  <a:close/>
                  <a:moveTo>
                    <a:pt x="113" y="208"/>
                  </a:moveTo>
                  <a:cubicBezTo>
                    <a:pt x="61" y="208"/>
                    <a:pt x="18" y="166"/>
                    <a:pt x="18" y="113"/>
                  </a:cubicBezTo>
                  <a:cubicBezTo>
                    <a:pt x="18" y="61"/>
                    <a:pt x="61" y="18"/>
                    <a:pt x="113" y="18"/>
                  </a:cubicBezTo>
                  <a:cubicBezTo>
                    <a:pt x="166" y="18"/>
                    <a:pt x="208" y="61"/>
                    <a:pt x="208" y="113"/>
                  </a:cubicBezTo>
                  <a:cubicBezTo>
                    <a:pt x="208" y="166"/>
                    <a:pt x="166" y="208"/>
                    <a:pt x="113" y="208"/>
                  </a:cubicBezTo>
                  <a:close/>
                </a:path>
              </a:pathLst>
            </a:custGeom>
            <a:solidFill>
              <a:schemeClr val="bg2">
                <a:alpha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86">
            <a:extLst>
              <a:ext uri="{FF2B5EF4-FFF2-40B4-BE49-F238E27FC236}">
                <a16:creationId xmlns:a16="http://schemas.microsoft.com/office/drawing/2014/main" id="{B00204E3-DC9C-0240-AD54-03934758456A}"/>
              </a:ext>
            </a:extLst>
          </p:cNvPr>
          <p:cNvGrpSpPr/>
          <p:nvPr/>
        </p:nvGrpSpPr>
        <p:grpSpPr>
          <a:xfrm>
            <a:off x="4370550" y="2667515"/>
            <a:ext cx="770370" cy="772734"/>
            <a:chOff x="3413126" y="1947863"/>
            <a:chExt cx="517525" cy="519113"/>
          </a:xfrm>
          <a:effectLst/>
        </p:grpSpPr>
        <p:sp>
          <p:nvSpPr>
            <p:cNvPr id="46" name="Oval 7">
              <a:extLst>
                <a:ext uri="{FF2B5EF4-FFF2-40B4-BE49-F238E27FC236}">
                  <a16:creationId xmlns:a16="http://schemas.microsoft.com/office/drawing/2014/main" id="{DA561491-13CB-8D4D-ADE3-6EFB1ED7238A}"/>
                </a:ext>
              </a:extLst>
            </p:cNvPr>
            <p:cNvSpPr>
              <a:spLocks noChangeArrowheads="1"/>
            </p:cNvSpPr>
            <p:nvPr/>
          </p:nvSpPr>
          <p:spPr bwMode="auto">
            <a:xfrm>
              <a:off x="3441701" y="1976438"/>
              <a:ext cx="461963" cy="461963"/>
            </a:xfrm>
            <a:prstGeom prst="ellipse">
              <a:avLst/>
            </a:prstGeom>
            <a:gradFill>
              <a:gsLst>
                <a:gs pos="98000">
                  <a:schemeClr val="accent3"/>
                </a:gs>
                <a:gs pos="0">
                  <a:schemeClr val="accent3">
                    <a:lumMod val="75000"/>
                  </a:schemeClr>
                </a:gs>
              </a:gsLst>
              <a:lin ang="60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1853A133-D9F6-F84E-BFF7-AB420AFE8852}"/>
                </a:ext>
              </a:extLst>
            </p:cNvPr>
            <p:cNvSpPr>
              <a:spLocks noEditPoints="1"/>
            </p:cNvSpPr>
            <p:nvPr/>
          </p:nvSpPr>
          <p:spPr bwMode="auto">
            <a:xfrm>
              <a:off x="3413126" y="1947863"/>
              <a:ext cx="517525" cy="519113"/>
            </a:xfrm>
            <a:custGeom>
              <a:avLst/>
              <a:gdLst/>
              <a:ahLst/>
              <a:cxnLst>
                <a:cxn ang="0">
                  <a:pos x="113" y="0"/>
                </a:cxn>
                <a:cxn ang="0">
                  <a:pos x="0" y="114"/>
                </a:cxn>
                <a:cxn ang="0">
                  <a:pos x="113" y="227"/>
                </a:cxn>
                <a:cxn ang="0">
                  <a:pos x="226" y="114"/>
                </a:cxn>
                <a:cxn ang="0">
                  <a:pos x="113" y="0"/>
                </a:cxn>
                <a:cxn ang="0">
                  <a:pos x="113" y="209"/>
                </a:cxn>
                <a:cxn ang="0">
                  <a:pos x="18" y="114"/>
                </a:cxn>
                <a:cxn ang="0">
                  <a:pos x="113" y="19"/>
                </a:cxn>
                <a:cxn ang="0">
                  <a:pos x="208" y="114"/>
                </a:cxn>
                <a:cxn ang="0">
                  <a:pos x="113" y="209"/>
                </a:cxn>
              </a:cxnLst>
              <a:rect l="0" t="0" r="r" b="b"/>
              <a:pathLst>
                <a:path w="226" h="227">
                  <a:moveTo>
                    <a:pt x="113" y="0"/>
                  </a:moveTo>
                  <a:cubicBezTo>
                    <a:pt x="50" y="0"/>
                    <a:pt x="0" y="51"/>
                    <a:pt x="0" y="114"/>
                  </a:cubicBezTo>
                  <a:cubicBezTo>
                    <a:pt x="0" y="176"/>
                    <a:pt x="50" y="227"/>
                    <a:pt x="113" y="227"/>
                  </a:cubicBezTo>
                  <a:cubicBezTo>
                    <a:pt x="176" y="227"/>
                    <a:pt x="226" y="176"/>
                    <a:pt x="226" y="114"/>
                  </a:cubicBezTo>
                  <a:cubicBezTo>
                    <a:pt x="226" y="51"/>
                    <a:pt x="176" y="0"/>
                    <a:pt x="113" y="0"/>
                  </a:cubicBezTo>
                  <a:close/>
                  <a:moveTo>
                    <a:pt x="113" y="209"/>
                  </a:moveTo>
                  <a:cubicBezTo>
                    <a:pt x="61" y="209"/>
                    <a:pt x="18" y="166"/>
                    <a:pt x="18" y="114"/>
                  </a:cubicBezTo>
                  <a:cubicBezTo>
                    <a:pt x="18" y="61"/>
                    <a:pt x="61" y="19"/>
                    <a:pt x="113" y="19"/>
                  </a:cubicBezTo>
                  <a:cubicBezTo>
                    <a:pt x="166" y="19"/>
                    <a:pt x="208" y="61"/>
                    <a:pt x="208" y="114"/>
                  </a:cubicBezTo>
                  <a:cubicBezTo>
                    <a:pt x="208" y="166"/>
                    <a:pt x="166" y="209"/>
                    <a:pt x="113" y="20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81">
            <a:extLst>
              <a:ext uri="{FF2B5EF4-FFF2-40B4-BE49-F238E27FC236}">
                <a16:creationId xmlns:a16="http://schemas.microsoft.com/office/drawing/2014/main" id="{1AAD2EA9-B605-914D-9200-D43FA4B8301A}"/>
              </a:ext>
            </a:extLst>
          </p:cNvPr>
          <p:cNvGrpSpPr/>
          <p:nvPr/>
        </p:nvGrpSpPr>
        <p:grpSpPr>
          <a:xfrm>
            <a:off x="7452034" y="3756903"/>
            <a:ext cx="772734" cy="768008"/>
            <a:chOff x="5483226" y="2679700"/>
            <a:chExt cx="519113" cy="515938"/>
          </a:xfrm>
          <a:effectLst/>
        </p:grpSpPr>
        <p:sp>
          <p:nvSpPr>
            <p:cNvPr id="44" name="Oval 15">
              <a:extLst>
                <a:ext uri="{FF2B5EF4-FFF2-40B4-BE49-F238E27FC236}">
                  <a16:creationId xmlns:a16="http://schemas.microsoft.com/office/drawing/2014/main" id="{423FF16B-C2EE-C340-904E-E07EA3B2A363}"/>
                </a:ext>
              </a:extLst>
            </p:cNvPr>
            <p:cNvSpPr>
              <a:spLocks noChangeArrowheads="1"/>
            </p:cNvSpPr>
            <p:nvPr/>
          </p:nvSpPr>
          <p:spPr bwMode="auto">
            <a:xfrm>
              <a:off x="5513388" y="2706688"/>
              <a:ext cx="461963" cy="461963"/>
            </a:xfrm>
            <a:prstGeom prst="ellipse">
              <a:avLst/>
            </a:prstGeom>
            <a:gradFill>
              <a:gsLst>
                <a:gs pos="98000">
                  <a:schemeClr val="accent2"/>
                </a:gs>
                <a:gs pos="0">
                  <a:schemeClr val="accent2">
                    <a:lumMod val="75000"/>
                  </a:schemeClr>
                </a:gs>
              </a:gsLst>
              <a:lin ang="108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5" name="Freeform 16">
              <a:extLst>
                <a:ext uri="{FF2B5EF4-FFF2-40B4-BE49-F238E27FC236}">
                  <a16:creationId xmlns:a16="http://schemas.microsoft.com/office/drawing/2014/main" id="{C4EA220D-3EB7-C04B-8987-CBBB1FB8A8D6}"/>
                </a:ext>
              </a:extLst>
            </p:cNvPr>
            <p:cNvSpPr>
              <a:spLocks noEditPoints="1"/>
            </p:cNvSpPr>
            <p:nvPr/>
          </p:nvSpPr>
          <p:spPr bwMode="auto">
            <a:xfrm>
              <a:off x="5483226" y="2679700"/>
              <a:ext cx="519113" cy="515938"/>
            </a:xfrm>
            <a:custGeom>
              <a:avLst/>
              <a:gdLst/>
              <a:ahLst/>
              <a:cxnLst>
                <a:cxn ang="0">
                  <a:pos x="114" y="0"/>
                </a:cxn>
                <a:cxn ang="0">
                  <a:pos x="0" y="113"/>
                </a:cxn>
                <a:cxn ang="0">
                  <a:pos x="114" y="226"/>
                </a:cxn>
                <a:cxn ang="0">
                  <a:pos x="227" y="113"/>
                </a:cxn>
                <a:cxn ang="0">
                  <a:pos x="114" y="0"/>
                </a:cxn>
                <a:cxn ang="0">
                  <a:pos x="114" y="208"/>
                </a:cxn>
                <a:cxn ang="0">
                  <a:pos x="19" y="113"/>
                </a:cxn>
                <a:cxn ang="0">
                  <a:pos x="114" y="18"/>
                </a:cxn>
                <a:cxn ang="0">
                  <a:pos x="209" y="113"/>
                </a:cxn>
                <a:cxn ang="0">
                  <a:pos x="114" y="208"/>
                </a:cxn>
              </a:cxnLst>
              <a:rect l="0" t="0" r="r" b="b"/>
              <a:pathLst>
                <a:path w="227" h="226">
                  <a:moveTo>
                    <a:pt x="114" y="0"/>
                  </a:moveTo>
                  <a:cubicBezTo>
                    <a:pt x="51" y="0"/>
                    <a:pt x="0" y="50"/>
                    <a:pt x="0" y="113"/>
                  </a:cubicBezTo>
                  <a:cubicBezTo>
                    <a:pt x="0" y="176"/>
                    <a:pt x="51" y="226"/>
                    <a:pt x="114" y="226"/>
                  </a:cubicBezTo>
                  <a:cubicBezTo>
                    <a:pt x="176" y="226"/>
                    <a:pt x="227" y="176"/>
                    <a:pt x="227" y="113"/>
                  </a:cubicBezTo>
                  <a:cubicBezTo>
                    <a:pt x="227" y="50"/>
                    <a:pt x="176" y="0"/>
                    <a:pt x="114" y="0"/>
                  </a:cubicBezTo>
                  <a:close/>
                  <a:moveTo>
                    <a:pt x="114" y="208"/>
                  </a:moveTo>
                  <a:cubicBezTo>
                    <a:pt x="61" y="208"/>
                    <a:pt x="19" y="165"/>
                    <a:pt x="19" y="113"/>
                  </a:cubicBezTo>
                  <a:cubicBezTo>
                    <a:pt x="19" y="60"/>
                    <a:pt x="61" y="18"/>
                    <a:pt x="114" y="18"/>
                  </a:cubicBezTo>
                  <a:cubicBezTo>
                    <a:pt x="166" y="18"/>
                    <a:pt x="209" y="60"/>
                    <a:pt x="209" y="113"/>
                  </a:cubicBezTo>
                  <a:cubicBezTo>
                    <a:pt x="209" y="165"/>
                    <a:pt x="166" y="208"/>
                    <a:pt x="114" y="208"/>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85">
            <a:extLst>
              <a:ext uri="{FF2B5EF4-FFF2-40B4-BE49-F238E27FC236}">
                <a16:creationId xmlns:a16="http://schemas.microsoft.com/office/drawing/2014/main" id="{4F440FF0-381C-7842-81EB-BEF74690DC9D}"/>
              </a:ext>
            </a:extLst>
          </p:cNvPr>
          <p:cNvGrpSpPr/>
          <p:nvPr/>
        </p:nvGrpSpPr>
        <p:grpSpPr>
          <a:xfrm>
            <a:off x="3968823" y="3950678"/>
            <a:ext cx="770370" cy="772734"/>
            <a:chOff x="3143251" y="2809875"/>
            <a:chExt cx="517525" cy="519113"/>
          </a:xfrm>
          <a:effectLst/>
        </p:grpSpPr>
        <p:sp>
          <p:nvSpPr>
            <p:cNvPr id="42" name="Oval 17">
              <a:extLst>
                <a:ext uri="{FF2B5EF4-FFF2-40B4-BE49-F238E27FC236}">
                  <a16:creationId xmlns:a16="http://schemas.microsoft.com/office/drawing/2014/main" id="{466C6895-220B-4746-8281-F1A440B61167}"/>
                </a:ext>
              </a:extLst>
            </p:cNvPr>
            <p:cNvSpPr>
              <a:spLocks noChangeArrowheads="1"/>
            </p:cNvSpPr>
            <p:nvPr/>
          </p:nvSpPr>
          <p:spPr bwMode="auto">
            <a:xfrm>
              <a:off x="3171826" y="2836863"/>
              <a:ext cx="461963" cy="463550"/>
            </a:xfrm>
            <a:prstGeom prst="ellipse">
              <a:avLst/>
            </a:prstGeom>
            <a:gradFill>
              <a:gsLst>
                <a:gs pos="98000">
                  <a:schemeClr val="accent2"/>
                </a:gs>
                <a:gs pos="0">
                  <a:schemeClr val="accent2">
                    <a:lumMod val="75000"/>
                  </a:schemeClr>
                </a:gs>
              </a:gsLst>
              <a:lin ang="108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3" name="Freeform 18">
              <a:extLst>
                <a:ext uri="{FF2B5EF4-FFF2-40B4-BE49-F238E27FC236}">
                  <a16:creationId xmlns:a16="http://schemas.microsoft.com/office/drawing/2014/main" id="{66C20262-D028-EF49-871E-BACB59C7F4A5}"/>
                </a:ext>
              </a:extLst>
            </p:cNvPr>
            <p:cNvSpPr>
              <a:spLocks noEditPoints="1"/>
            </p:cNvSpPr>
            <p:nvPr/>
          </p:nvSpPr>
          <p:spPr bwMode="auto">
            <a:xfrm>
              <a:off x="3143251" y="2809875"/>
              <a:ext cx="517525" cy="519113"/>
            </a:xfrm>
            <a:custGeom>
              <a:avLst/>
              <a:gdLst/>
              <a:ahLst/>
              <a:cxnLst>
                <a:cxn ang="0">
                  <a:pos x="113" y="0"/>
                </a:cxn>
                <a:cxn ang="0">
                  <a:pos x="0" y="114"/>
                </a:cxn>
                <a:cxn ang="0">
                  <a:pos x="113" y="227"/>
                </a:cxn>
                <a:cxn ang="0">
                  <a:pos x="226" y="114"/>
                </a:cxn>
                <a:cxn ang="0">
                  <a:pos x="113" y="0"/>
                </a:cxn>
                <a:cxn ang="0">
                  <a:pos x="113" y="209"/>
                </a:cxn>
                <a:cxn ang="0">
                  <a:pos x="18" y="114"/>
                </a:cxn>
                <a:cxn ang="0">
                  <a:pos x="113" y="18"/>
                </a:cxn>
                <a:cxn ang="0">
                  <a:pos x="208" y="114"/>
                </a:cxn>
                <a:cxn ang="0">
                  <a:pos x="113" y="209"/>
                </a:cxn>
              </a:cxnLst>
              <a:rect l="0" t="0" r="r" b="b"/>
              <a:pathLst>
                <a:path w="226" h="227">
                  <a:moveTo>
                    <a:pt x="113" y="0"/>
                  </a:moveTo>
                  <a:cubicBezTo>
                    <a:pt x="50" y="0"/>
                    <a:pt x="0" y="51"/>
                    <a:pt x="0" y="114"/>
                  </a:cubicBezTo>
                  <a:cubicBezTo>
                    <a:pt x="0" y="176"/>
                    <a:pt x="50" y="227"/>
                    <a:pt x="113" y="227"/>
                  </a:cubicBezTo>
                  <a:cubicBezTo>
                    <a:pt x="176" y="227"/>
                    <a:pt x="226" y="176"/>
                    <a:pt x="226" y="114"/>
                  </a:cubicBezTo>
                  <a:cubicBezTo>
                    <a:pt x="226" y="51"/>
                    <a:pt x="176" y="0"/>
                    <a:pt x="113" y="0"/>
                  </a:cubicBezTo>
                  <a:close/>
                  <a:moveTo>
                    <a:pt x="113" y="209"/>
                  </a:moveTo>
                  <a:cubicBezTo>
                    <a:pt x="61" y="209"/>
                    <a:pt x="18" y="166"/>
                    <a:pt x="18" y="114"/>
                  </a:cubicBezTo>
                  <a:cubicBezTo>
                    <a:pt x="18" y="61"/>
                    <a:pt x="61" y="18"/>
                    <a:pt x="113" y="18"/>
                  </a:cubicBezTo>
                  <a:cubicBezTo>
                    <a:pt x="166" y="18"/>
                    <a:pt x="208" y="61"/>
                    <a:pt x="208" y="114"/>
                  </a:cubicBezTo>
                  <a:cubicBezTo>
                    <a:pt x="208" y="166"/>
                    <a:pt x="166" y="209"/>
                    <a:pt x="113" y="20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83">
            <a:extLst>
              <a:ext uri="{FF2B5EF4-FFF2-40B4-BE49-F238E27FC236}">
                <a16:creationId xmlns:a16="http://schemas.microsoft.com/office/drawing/2014/main" id="{8DD6245D-0497-2A43-BCD9-DE2FC3AF3442}"/>
              </a:ext>
            </a:extLst>
          </p:cNvPr>
          <p:cNvGrpSpPr/>
          <p:nvPr/>
        </p:nvGrpSpPr>
        <p:grpSpPr>
          <a:xfrm>
            <a:off x="5797863" y="5581218"/>
            <a:ext cx="772734" cy="770370"/>
            <a:chOff x="4371976" y="3905250"/>
            <a:chExt cx="519113" cy="517525"/>
          </a:xfrm>
          <a:effectLst/>
        </p:grpSpPr>
        <p:sp>
          <p:nvSpPr>
            <p:cNvPr id="40" name="Oval 19">
              <a:extLst>
                <a:ext uri="{FF2B5EF4-FFF2-40B4-BE49-F238E27FC236}">
                  <a16:creationId xmlns:a16="http://schemas.microsoft.com/office/drawing/2014/main" id="{1BC1F6A0-8BCC-1A4E-9F65-C023E41FC47C}"/>
                </a:ext>
              </a:extLst>
            </p:cNvPr>
            <p:cNvSpPr>
              <a:spLocks noChangeArrowheads="1"/>
            </p:cNvSpPr>
            <p:nvPr/>
          </p:nvSpPr>
          <p:spPr bwMode="auto">
            <a:xfrm>
              <a:off x="4398963" y="3933825"/>
              <a:ext cx="465138" cy="461963"/>
            </a:xfrm>
            <a:prstGeom prst="ellipse">
              <a:avLst/>
            </a:prstGeom>
            <a:gradFill>
              <a:gsLst>
                <a:gs pos="98000">
                  <a:schemeClr val="accent4"/>
                </a:gs>
                <a:gs pos="0">
                  <a:schemeClr val="accent4">
                    <a:lumMod val="75000"/>
                  </a:schemeClr>
                </a:gs>
              </a:gsLst>
              <a:lin ang="150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1" name="Freeform 20">
              <a:extLst>
                <a:ext uri="{FF2B5EF4-FFF2-40B4-BE49-F238E27FC236}">
                  <a16:creationId xmlns:a16="http://schemas.microsoft.com/office/drawing/2014/main" id="{D907D9A8-1C42-A440-B382-D16089A9C6DF}"/>
                </a:ext>
              </a:extLst>
            </p:cNvPr>
            <p:cNvSpPr>
              <a:spLocks noEditPoints="1"/>
            </p:cNvSpPr>
            <p:nvPr/>
          </p:nvSpPr>
          <p:spPr bwMode="auto">
            <a:xfrm>
              <a:off x="4371976" y="3905250"/>
              <a:ext cx="519113" cy="517525"/>
            </a:xfrm>
            <a:custGeom>
              <a:avLst/>
              <a:gdLst/>
              <a:ahLst/>
              <a:cxnLst>
                <a:cxn ang="0">
                  <a:pos x="113" y="0"/>
                </a:cxn>
                <a:cxn ang="0">
                  <a:pos x="0" y="114"/>
                </a:cxn>
                <a:cxn ang="0">
                  <a:pos x="113" y="227"/>
                </a:cxn>
                <a:cxn ang="0">
                  <a:pos x="227" y="114"/>
                </a:cxn>
                <a:cxn ang="0">
                  <a:pos x="113" y="0"/>
                </a:cxn>
                <a:cxn ang="0">
                  <a:pos x="113" y="209"/>
                </a:cxn>
                <a:cxn ang="0">
                  <a:pos x="18" y="114"/>
                </a:cxn>
                <a:cxn ang="0">
                  <a:pos x="113" y="19"/>
                </a:cxn>
                <a:cxn ang="0">
                  <a:pos x="209" y="114"/>
                </a:cxn>
                <a:cxn ang="0">
                  <a:pos x="113" y="209"/>
                </a:cxn>
              </a:cxnLst>
              <a:rect l="0" t="0" r="r" b="b"/>
              <a:pathLst>
                <a:path w="227" h="227">
                  <a:moveTo>
                    <a:pt x="113" y="0"/>
                  </a:moveTo>
                  <a:cubicBezTo>
                    <a:pt x="51" y="0"/>
                    <a:pt x="0" y="51"/>
                    <a:pt x="0" y="114"/>
                  </a:cubicBezTo>
                  <a:cubicBezTo>
                    <a:pt x="0" y="176"/>
                    <a:pt x="51" y="227"/>
                    <a:pt x="113" y="227"/>
                  </a:cubicBezTo>
                  <a:cubicBezTo>
                    <a:pt x="176" y="227"/>
                    <a:pt x="227" y="176"/>
                    <a:pt x="227" y="114"/>
                  </a:cubicBezTo>
                  <a:cubicBezTo>
                    <a:pt x="227" y="51"/>
                    <a:pt x="176" y="0"/>
                    <a:pt x="113" y="0"/>
                  </a:cubicBezTo>
                  <a:close/>
                  <a:moveTo>
                    <a:pt x="113" y="209"/>
                  </a:moveTo>
                  <a:cubicBezTo>
                    <a:pt x="61" y="209"/>
                    <a:pt x="18" y="166"/>
                    <a:pt x="18" y="114"/>
                  </a:cubicBezTo>
                  <a:cubicBezTo>
                    <a:pt x="18" y="61"/>
                    <a:pt x="61" y="19"/>
                    <a:pt x="113" y="19"/>
                  </a:cubicBezTo>
                  <a:cubicBezTo>
                    <a:pt x="166" y="19"/>
                    <a:pt x="209" y="61"/>
                    <a:pt x="209" y="114"/>
                  </a:cubicBezTo>
                  <a:cubicBezTo>
                    <a:pt x="209" y="166"/>
                    <a:pt x="166" y="209"/>
                    <a:pt x="113" y="20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82">
            <a:extLst>
              <a:ext uri="{FF2B5EF4-FFF2-40B4-BE49-F238E27FC236}">
                <a16:creationId xmlns:a16="http://schemas.microsoft.com/office/drawing/2014/main" id="{51527F1D-5FFD-AF49-9DD7-B9763C401A96}"/>
              </a:ext>
            </a:extLst>
          </p:cNvPr>
          <p:cNvGrpSpPr/>
          <p:nvPr/>
        </p:nvGrpSpPr>
        <p:grpSpPr>
          <a:xfrm>
            <a:off x="7036128" y="5063699"/>
            <a:ext cx="772734" cy="772734"/>
            <a:chOff x="5203826" y="3557588"/>
            <a:chExt cx="519113" cy="519113"/>
          </a:xfrm>
          <a:effectLst/>
        </p:grpSpPr>
        <p:sp>
          <p:nvSpPr>
            <p:cNvPr id="38" name="Oval 13">
              <a:extLst>
                <a:ext uri="{FF2B5EF4-FFF2-40B4-BE49-F238E27FC236}">
                  <a16:creationId xmlns:a16="http://schemas.microsoft.com/office/drawing/2014/main" id="{91C10DC1-60FC-644C-B097-C7FC4876938C}"/>
                </a:ext>
              </a:extLst>
            </p:cNvPr>
            <p:cNvSpPr>
              <a:spLocks noChangeArrowheads="1"/>
            </p:cNvSpPr>
            <p:nvPr/>
          </p:nvSpPr>
          <p:spPr bwMode="auto">
            <a:xfrm>
              <a:off x="5232401" y="3586164"/>
              <a:ext cx="463550" cy="461963"/>
            </a:xfrm>
            <a:prstGeom prst="ellipse">
              <a:avLst/>
            </a:prstGeom>
            <a:gradFill>
              <a:gsLst>
                <a:gs pos="98000">
                  <a:schemeClr val="accent3"/>
                </a:gs>
                <a:gs pos="0">
                  <a:schemeClr val="accent3">
                    <a:lumMod val="75000"/>
                  </a:schemeClr>
                </a:gs>
              </a:gsLst>
              <a:lin ang="108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9" name="Freeform 14">
              <a:extLst>
                <a:ext uri="{FF2B5EF4-FFF2-40B4-BE49-F238E27FC236}">
                  <a16:creationId xmlns:a16="http://schemas.microsoft.com/office/drawing/2014/main" id="{80FFBC83-3B8E-4440-942B-567D098AEA56}"/>
                </a:ext>
              </a:extLst>
            </p:cNvPr>
            <p:cNvSpPr>
              <a:spLocks noEditPoints="1"/>
            </p:cNvSpPr>
            <p:nvPr/>
          </p:nvSpPr>
          <p:spPr bwMode="auto">
            <a:xfrm>
              <a:off x="5203826" y="3557588"/>
              <a:ext cx="519113" cy="519113"/>
            </a:xfrm>
            <a:custGeom>
              <a:avLst/>
              <a:gdLst/>
              <a:ahLst/>
              <a:cxnLst>
                <a:cxn ang="0">
                  <a:pos x="114" y="0"/>
                </a:cxn>
                <a:cxn ang="0">
                  <a:pos x="0" y="114"/>
                </a:cxn>
                <a:cxn ang="0">
                  <a:pos x="114" y="227"/>
                </a:cxn>
                <a:cxn ang="0">
                  <a:pos x="227" y="114"/>
                </a:cxn>
                <a:cxn ang="0">
                  <a:pos x="114" y="0"/>
                </a:cxn>
                <a:cxn ang="0">
                  <a:pos x="114" y="209"/>
                </a:cxn>
                <a:cxn ang="0">
                  <a:pos x="18" y="114"/>
                </a:cxn>
                <a:cxn ang="0">
                  <a:pos x="114" y="19"/>
                </a:cxn>
                <a:cxn ang="0">
                  <a:pos x="209" y="114"/>
                </a:cxn>
                <a:cxn ang="0">
                  <a:pos x="114" y="209"/>
                </a:cxn>
              </a:cxnLst>
              <a:rect l="0" t="0" r="r" b="b"/>
              <a:pathLst>
                <a:path w="227" h="227">
                  <a:moveTo>
                    <a:pt x="114" y="0"/>
                  </a:moveTo>
                  <a:cubicBezTo>
                    <a:pt x="51" y="0"/>
                    <a:pt x="0" y="51"/>
                    <a:pt x="0" y="114"/>
                  </a:cubicBezTo>
                  <a:cubicBezTo>
                    <a:pt x="0" y="176"/>
                    <a:pt x="51" y="227"/>
                    <a:pt x="114" y="227"/>
                  </a:cubicBezTo>
                  <a:cubicBezTo>
                    <a:pt x="176" y="227"/>
                    <a:pt x="227" y="176"/>
                    <a:pt x="227" y="114"/>
                  </a:cubicBezTo>
                  <a:cubicBezTo>
                    <a:pt x="227" y="51"/>
                    <a:pt x="176" y="0"/>
                    <a:pt x="114" y="0"/>
                  </a:cubicBezTo>
                  <a:close/>
                  <a:moveTo>
                    <a:pt x="114" y="209"/>
                  </a:moveTo>
                  <a:cubicBezTo>
                    <a:pt x="61" y="209"/>
                    <a:pt x="18" y="166"/>
                    <a:pt x="18" y="114"/>
                  </a:cubicBezTo>
                  <a:cubicBezTo>
                    <a:pt x="18" y="61"/>
                    <a:pt x="61" y="19"/>
                    <a:pt x="114" y="19"/>
                  </a:cubicBezTo>
                  <a:cubicBezTo>
                    <a:pt x="166" y="19"/>
                    <a:pt x="209" y="61"/>
                    <a:pt x="209" y="114"/>
                  </a:cubicBezTo>
                  <a:cubicBezTo>
                    <a:pt x="209" y="166"/>
                    <a:pt x="166" y="209"/>
                    <a:pt x="114" y="209"/>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 name="Group 84">
            <a:extLst>
              <a:ext uri="{FF2B5EF4-FFF2-40B4-BE49-F238E27FC236}">
                <a16:creationId xmlns:a16="http://schemas.microsoft.com/office/drawing/2014/main" id="{1048A9D3-6A86-AB40-A980-0AF721E5493A}"/>
              </a:ext>
            </a:extLst>
          </p:cNvPr>
          <p:cNvGrpSpPr/>
          <p:nvPr/>
        </p:nvGrpSpPr>
        <p:grpSpPr>
          <a:xfrm>
            <a:off x="4535968" y="5174764"/>
            <a:ext cx="772734" cy="770370"/>
            <a:chOff x="3524251" y="3632200"/>
            <a:chExt cx="519113" cy="517525"/>
          </a:xfrm>
          <a:effectLst/>
        </p:grpSpPr>
        <p:sp>
          <p:nvSpPr>
            <p:cNvPr id="36" name="Oval 5">
              <a:extLst>
                <a:ext uri="{FF2B5EF4-FFF2-40B4-BE49-F238E27FC236}">
                  <a16:creationId xmlns:a16="http://schemas.microsoft.com/office/drawing/2014/main" id="{8D7A437B-F676-8C47-9636-2FFFCD2C7364}"/>
                </a:ext>
              </a:extLst>
            </p:cNvPr>
            <p:cNvSpPr>
              <a:spLocks noChangeArrowheads="1"/>
            </p:cNvSpPr>
            <p:nvPr/>
          </p:nvSpPr>
          <p:spPr bwMode="auto">
            <a:xfrm>
              <a:off x="3551238" y="3659188"/>
              <a:ext cx="463550" cy="461963"/>
            </a:xfrm>
            <a:prstGeom prst="ellipse">
              <a:avLst/>
            </a:prstGeom>
            <a:gradFill>
              <a:gsLst>
                <a:gs pos="98000">
                  <a:schemeClr val="accent1"/>
                </a:gs>
                <a:gs pos="0">
                  <a:schemeClr val="accent1">
                    <a:lumMod val="75000"/>
                  </a:schemeClr>
                </a:gs>
              </a:gsLst>
              <a:lin ang="5400000" scaled="0"/>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49D69754-D6D8-C042-9C2F-3C28CBDD44F0}"/>
                </a:ext>
              </a:extLst>
            </p:cNvPr>
            <p:cNvSpPr>
              <a:spLocks noEditPoints="1"/>
            </p:cNvSpPr>
            <p:nvPr/>
          </p:nvSpPr>
          <p:spPr bwMode="auto">
            <a:xfrm>
              <a:off x="3524251" y="3632200"/>
              <a:ext cx="519113" cy="517525"/>
            </a:xfrm>
            <a:custGeom>
              <a:avLst/>
              <a:gdLst/>
              <a:ahLst/>
              <a:cxnLst>
                <a:cxn ang="0">
                  <a:pos x="113" y="0"/>
                </a:cxn>
                <a:cxn ang="0">
                  <a:pos x="0" y="113"/>
                </a:cxn>
                <a:cxn ang="0">
                  <a:pos x="113" y="226"/>
                </a:cxn>
                <a:cxn ang="0">
                  <a:pos x="227" y="113"/>
                </a:cxn>
                <a:cxn ang="0">
                  <a:pos x="113" y="0"/>
                </a:cxn>
                <a:cxn ang="0">
                  <a:pos x="113" y="208"/>
                </a:cxn>
                <a:cxn ang="0">
                  <a:pos x="18" y="113"/>
                </a:cxn>
                <a:cxn ang="0">
                  <a:pos x="113" y="18"/>
                </a:cxn>
                <a:cxn ang="0">
                  <a:pos x="209" y="113"/>
                </a:cxn>
                <a:cxn ang="0">
                  <a:pos x="113" y="208"/>
                </a:cxn>
              </a:cxnLst>
              <a:rect l="0" t="0" r="r" b="b"/>
              <a:pathLst>
                <a:path w="227" h="226">
                  <a:moveTo>
                    <a:pt x="113" y="0"/>
                  </a:moveTo>
                  <a:cubicBezTo>
                    <a:pt x="51" y="0"/>
                    <a:pt x="0" y="50"/>
                    <a:pt x="0" y="113"/>
                  </a:cubicBezTo>
                  <a:cubicBezTo>
                    <a:pt x="0" y="176"/>
                    <a:pt x="51" y="226"/>
                    <a:pt x="113" y="226"/>
                  </a:cubicBezTo>
                  <a:cubicBezTo>
                    <a:pt x="176" y="226"/>
                    <a:pt x="227" y="176"/>
                    <a:pt x="227" y="113"/>
                  </a:cubicBezTo>
                  <a:cubicBezTo>
                    <a:pt x="227" y="50"/>
                    <a:pt x="176" y="0"/>
                    <a:pt x="113" y="0"/>
                  </a:cubicBezTo>
                  <a:close/>
                  <a:moveTo>
                    <a:pt x="113" y="208"/>
                  </a:moveTo>
                  <a:cubicBezTo>
                    <a:pt x="61" y="208"/>
                    <a:pt x="18" y="166"/>
                    <a:pt x="18" y="113"/>
                  </a:cubicBezTo>
                  <a:cubicBezTo>
                    <a:pt x="18" y="61"/>
                    <a:pt x="61" y="18"/>
                    <a:pt x="113" y="18"/>
                  </a:cubicBezTo>
                  <a:cubicBezTo>
                    <a:pt x="166" y="18"/>
                    <a:pt x="209" y="61"/>
                    <a:pt x="209" y="113"/>
                  </a:cubicBezTo>
                  <a:cubicBezTo>
                    <a:pt x="209" y="166"/>
                    <a:pt x="166" y="208"/>
                    <a:pt x="113" y="208"/>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4" name="Freeform 37">
            <a:extLst>
              <a:ext uri="{FF2B5EF4-FFF2-40B4-BE49-F238E27FC236}">
                <a16:creationId xmlns:a16="http://schemas.microsoft.com/office/drawing/2014/main" id="{0DD1ABED-F996-6149-B1C6-7A2825F06014}"/>
              </a:ext>
            </a:extLst>
          </p:cNvPr>
          <p:cNvSpPr>
            <a:spLocks/>
          </p:cNvSpPr>
          <p:nvPr/>
        </p:nvSpPr>
        <p:spPr bwMode="auto">
          <a:xfrm>
            <a:off x="5192914" y="4231891"/>
            <a:ext cx="479709" cy="642763"/>
          </a:xfrm>
          <a:custGeom>
            <a:avLst/>
            <a:gdLst/>
            <a:ahLst/>
            <a:cxnLst>
              <a:cxn ang="0">
                <a:pos x="88" y="0"/>
              </a:cxn>
              <a:cxn ang="0">
                <a:pos x="0" y="0"/>
              </a:cxn>
              <a:cxn ang="0">
                <a:pos x="79" y="189"/>
              </a:cxn>
              <a:cxn ang="0">
                <a:pos x="141" y="127"/>
              </a:cxn>
              <a:cxn ang="0">
                <a:pos x="88" y="0"/>
              </a:cxn>
            </a:cxnLst>
            <a:rect l="0" t="0" r="r" b="b"/>
            <a:pathLst>
              <a:path w="141" h="189">
                <a:moveTo>
                  <a:pt x="88" y="0"/>
                </a:moveTo>
                <a:cubicBezTo>
                  <a:pt x="0" y="0"/>
                  <a:pt x="0" y="0"/>
                  <a:pt x="0" y="0"/>
                </a:cubicBezTo>
                <a:cubicBezTo>
                  <a:pt x="0" y="74"/>
                  <a:pt x="30" y="141"/>
                  <a:pt x="79" y="189"/>
                </a:cubicBezTo>
                <a:cubicBezTo>
                  <a:pt x="141" y="127"/>
                  <a:pt x="141" y="127"/>
                  <a:pt x="141" y="127"/>
                </a:cubicBezTo>
                <a:cubicBezTo>
                  <a:pt x="108" y="95"/>
                  <a:pt x="88" y="50"/>
                  <a:pt x="88" y="0"/>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8">
            <a:extLst>
              <a:ext uri="{FF2B5EF4-FFF2-40B4-BE49-F238E27FC236}">
                <a16:creationId xmlns:a16="http://schemas.microsoft.com/office/drawing/2014/main" id="{596D2969-46E2-B843-AB8F-06BE0F294447}"/>
              </a:ext>
            </a:extLst>
          </p:cNvPr>
          <p:cNvSpPr>
            <a:spLocks/>
          </p:cNvSpPr>
          <p:nvPr/>
        </p:nvSpPr>
        <p:spPr bwMode="auto">
          <a:xfrm>
            <a:off x="4500521" y="4184630"/>
            <a:ext cx="990140" cy="271757"/>
          </a:xfrm>
          <a:custGeom>
            <a:avLst/>
            <a:gdLst/>
            <a:ahLst/>
            <a:cxnLst>
              <a:cxn ang="0">
                <a:pos x="291" y="14"/>
              </a:cxn>
              <a:cxn ang="0">
                <a:pos x="87" y="14"/>
              </a:cxn>
              <a:cxn ang="0">
                <a:pos x="87" y="7"/>
              </a:cxn>
              <a:cxn ang="0">
                <a:pos x="79" y="2"/>
              </a:cxn>
              <a:cxn ang="0">
                <a:pos x="4" y="36"/>
              </a:cxn>
              <a:cxn ang="0">
                <a:pos x="4" y="43"/>
              </a:cxn>
              <a:cxn ang="0">
                <a:pos x="79" y="78"/>
              </a:cxn>
              <a:cxn ang="0">
                <a:pos x="87" y="73"/>
              </a:cxn>
              <a:cxn ang="0">
                <a:pos x="87" y="65"/>
              </a:cxn>
              <a:cxn ang="0">
                <a:pos x="291" y="65"/>
              </a:cxn>
              <a:cxn ang="0">
                <a:pos x="291" y="14"/>
              </a:cxn>
            </a:cxnLst>
            <a:rect l="0" t="0" r="r" b="b"/>
            <a:pathLst>
              <a:path w="291" h="80">
                <a:moveTo>
                  <a:pt x="291" y="14"/>
                </a:moveTo>
                <a:cubicBezTo>
                  <a:pt x="87" y="14"/>
                  <a:pt x="87" y="14"/>
                  <a:pt x="87" y="14"/>
                </a:cubicBezTo>
                <a:cubicBezTo>
                  <a:pt x="87" y="7"/>
                  <a:pt x="87" y="7"/>
                  <a:pt x="87" y="7"/>
                </a:cubicBezTo>
                <a:cubicBezTo>
                  <a:pt x="87" y="2"/>
                  <a:pt x="84" y="0"/>
                  <a:pt x="79" y="2"/>
                </a:cubicBezTo>
                <a:cubicBezTo>
                  <a:pt x="4" y="36"/>
                  <a:pt x="4" y="36"/>
                  <a:pt x="4" y="36"/>
                </a:cubicBezTo>
                <a:cubicBezTo>
                  <a:pt x="0" y="38"/>
                  <a:pt x="0" y="41"/>
                  <a:pt x="4" y="43"/>
                </a:cubicBezTo>
                <a:cubicBezTo>
                  <a:pt x="79" y="78"/>
                  <a:pt x="79" y="78"/>
                  <a:pt x="79" y="78"/>
                </a:cubicBezTo>
                <a:cubicBezTo>
                  <a:pt x="84" y="80"/>
                  <a:pt x="87" y="78"/>
                  <a:pt x="87" y="73"/>
                </a:cubicBezTo>
                <a:cubicBezTo>
                  <a:pt x="87" y="65"/>
                  <a:pt x="87" y="65"/>
                  <a:pt x="87" y="65"/>
                </a:cubicBezTo>
                <a:cubicBezTo>
                  <a:pt x="291" y="65"/>
                  <a:pt x="291" y="65"/>
                  <a:pt x="291" y="65"/>
                </a:cubicBezTo>
                <a:lnTo>
                  <a:pt x="291" y="14"/>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9">
            <a:extLst>
              <a:ext uri="{FF2B5EF4-FFF2-40B4-BE49-F238E27FC236}">
                <a16:creationId xmlns:a16="http://schemas.microsoft.com/office/drawing/2014/main" id="{CCD082F5-761C-1C44-B768-ACBA4B0F2804}"/>
              </a:ext>
            </a:extLst>
          </p:cNvPr>
          <p:cNvSpPr>
            <a:spLocks/>
          </p:cNvSpPr>
          <p:nvPr/>
        </p:nvSpPr>
        <p:spPr bwMode="auto">
          <a:xfrm>
            <a:off x="5459940" y="4664335"/>
            <a:ext cx="640400" cy="477346"/>
          </a:xfrm>
          <a:custGeom>
            <a:avLst/>
            <a:gdLst/>
            <a:ahLst/>
            <a:cxnLst>
              <a:cxn ang="0">
                <a:pos x="62" y="0"/>
              </a:cxn>
              <a:cxn ang="0">
                <a:pos x="0" y="62"/>
              </a:cxn>
              <a:cxn ang="0">
                <a:pos x="188" y="140"/>
              </a:cxn>
              <a:cxn ang="0">
                <a:pos x="188" y="52"/>
              </a:cxn>
              <a:cxn ang="0">
                <a:pos x="62" y="0"/>
              </a:cxn>
            </a:cxnLst>
            <a:rect l="0" t="0" r="r" b="b"/>
            <a:pathLst>
              <a:path w="188" h="140">
                <a:moveTo>
                  <a:pt x="62" y="0"/>
                </a:moveTo>
                <a:cubicBezTo>
                  <a:pt x="0" y="62"/>
                  <a:pt x="0" y="62"/>
                  <a:pt x="0" y="62"/>
                </a:cubicBezTo>
                <a:cubicBezTo>
                  <a:pt x="52" y="114"/>
                  <a:pt x="120" y="140"/>
                  <a:pt x="188" y="140"/>
                </a:cubicBezTo>
                <a:cubicBezTo>
                  <a:pt x="188" y="52"/>
                  <a:pt x="188" y="52"/>
                  <a:pt x="188" y="52"/>
                </a:cubicBezTo>
                <a:cubicBezTo>
                  <a:pt x="142" y="52"/>
                  <a:pt x="97" y="35"/>
                  <a:pt x="62"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40">
            <a:extLst>
              <a:ext uri="{FF2B5EF4-FFF2-40B4-BE49-F238E27FC236}">
                <a16:creationId xmlns:a16="http://schemas.microsoft.com/office/drawing/2014/main" id="{050FB767-A5F3-0946-89A3-6749B4CF9D3C}"/>
              </a:ext>
            </a:extLst>
          </p:cNvPr>
          <p:cNvSpPr>
            <a:spLocks/>
          </p:cNvSpPr>
          <p:nvPr/>
        </p:nvSpPr>
        <p:spPr bwMode="auto">
          <a:xfrm>
            <a:off x="5025128" y="4664335"/>
            <a:ext cx="765644" cy="765644"/>
          </a:xfrm>
          <a:custGeom>
            <a:avLst/>
            <a:gdLst/>
            <a:ahLst/>
            <a:cxnLst>
              <a:cxn ang="0">
                <a:pos x="190" y="0"/>
              </a:cxn>
              <a:cxn ang="0">
                <a:pos x="45" y="144"/>
              </a:cxn>
              <a:cxn ang="0">
                <a:pos x="40" y="139"/>
              </a:cxn>
              <a:cxn ang="0">
                <a:pos x="31" y="141"/>
              </a:cxn>
              <a:cxn ang="0">
                <a:pos x="2" y="218"/>
              </a:cxn>
              <a:cxn ang="0">
                <a:pos x="7" y="223"/>
              </a:cxn>
              <a:cxn ang="0">
                <a:pos x="85" y="194"/>
              </a:cxn>
              <a:cxn ang="0">
                <a:pos x="87" y="186"/>
              </a:cxn>
              <a:cxn ang="0">
                <a:pos x="81" y="180"/>
              </a:cxn>
              <a:cxn ang="0">
                <a:pos x="225" y="36"/>
              </a:cxn>
              <a:cxn ang="0">
                <a:pos x="190" y="0"/>
              </a:cxn>
            </a:cxnLst>
            <a:rect l="0" t="0" r="r" b="b"/>
            <a:pathLst>
              <a:path w="225" h="225">
                <a:moveTo>
                  <a:pt x="190" y="0"/>
                </a:moveTo>
                <a:cubicBezTo>
                  <a:pt x="45" y="144"/>
                  <a:pt x="45" y="144"/>
                  <a:pt x="45" y="144"/>
                </a:cubicBezTo>
                <a:cubicBezTo>
                  <a:pt x="40" y="139"/>
                  <a:pt x="40" y="139"/>
                  <a:pt x="40" y="139"/>
                </a:cubicBezTo>
                <a:cubicBezTo>
                  <a:pt x="37" y="135"/>
                  <a:pt x="33" y="136"/>
                  <a:pt x="31" y="141"/>
                </a:cubicBezTo>
                <a:cubicBezTo>
                  <a:pt x="2" y="218"/>
                  <a:pt x="2" y="218"/>
                  <a:pt x="2" y="218"/>
                </a:cubicBezTo>
                <a:cubicBezTo>
                  <a:pt x="0" y="223"/>
                  <a:pt x="3" y="225"/>
                  <a:pt x="7" y="223"/>
                </a:cubicBezTo>
                <a:cubicBezTo>
                  <a:pt x="85" y="194"/>
                  <a:pt x="85" y="194"/>
                  <a:pt x="85" y="194"/>
                </a:cubicBezTo>
                <a:cubicBezTo>
                  <a:pt x="89" y="193"/>
                  <a:pt x="90" y="189"/>
                  <a:pt x="87" y="186"/>
                </a:cubicBezTo>
                <a:cubicBezTo>
                  <a:pt x="81" y="180"/>
                  <a:pt x="81" y="180"/>
                  <a:pt x="81" y="180"/>
                </a:cubicBezTo>
                <a:cubicBezTo>
                  <a:pt x="225" y="36"/>
                  <a:pt x="225" y="36"/>
                  <a:pt x="225" y="36"/>
                </a:cubicBezTo>
                <a:lnTo>
                  <a:pt x="19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41">
            <a:extLst>
              <a:ext uri="{FF2B5EF4-FFF2-40B4-BE49-F238E27FC236}">
                <a16:creationId xmlns:a16="http://schemas.microsoft.com/office/drawing/2014/main" id="{34B39FBC-19F9-B24A-9610-8EA1D773D51B}"/>
              </a:ext>
            </a:extLst>
          </p:cNvPr>
          <p:cNvSpPr>
            <a:spLocks/>
          </p:cNvSpPr>
          <p:nvPr/>
        </p:nvSpPr>
        <p:spPr bwMode="auto">
          <a:xfrm>
            <a:off x="6100343" y="4664335"/>
            <a:ext cx="642763" cy="477346"/>
          </a:xfrm>
          <a:custGeom>
            <a:avLst/>
            <a:gdLst/>
            <a:ahLst/>
            <a:cxnLst>
              <a:cxn ang="0">
                <a:pos x="0" y="52"/>
              </a:cxn>
              <a:cxn ang="0">
                <a:pos x="0" y="140"/>
              </a:cxn>
              <a:cxn ang="0">
                <a:pos x="189" y="62"/>
              </a:cxn>
              <a:cxn ang="0">
                <a:pos x="127" y="0"/>
              </a:cxn>
              <a:cxn ang="0">
                <a:pos x="0" y="52"/>
              </a:cxn>
            </a:cxnLst>
            <a:rect l="0" t="0" r="r" b="b"/>
            <a:pathLst>
              <a:path w="189" h="140">
                <a:moveTo>
                  <a:pt x="0" y="52"/>
                </a:moveTo>
                <a:cubicBezTo>
                  <a:pt x="0" y="140"/>
                  <a:pt x="0" y="140"/>
                  <a:pt x="0" y="140"/>
                </a:cubicBezTo>
                <a:cubicBezTo>
                  <a:pt x="74" y="140"/>
                  <a:pt x="141" y="110"/>
                  <a:pt x="189" y="62"/>
                </a:cubicBezTo>
                <a:cubicBezTo>
                  <a:pt x="127" y="0"/>
                  <a:pt x="127" y="0"/>
                  <a:pt x="127" y="0"/>
                </a:cubicBezTo>
                <a:cubicBezTo>
                  <a:pt x="94" y="32"/>
                  <a:pt x="50" y="52"/>
                  <a:pt x="0" y="52"/>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42">
            <a:extLst>
              <a:ext uri="{FF2B5EF4-FFF2-40B4-BE49-F238E27FC236}">
                <a16:creationId xmlns:a16="http://schemas.microsoft.com/office/drawing/2014/main" id="{D824248C-607D-F443-97FC-EC7F15CA0E55}"/>
              </a:ext>
            </a:extLst>
          </p:cNvPr>
          <p:cNvSpPr>
            <a:spLocks/>
          </p:cNvSpPr>
          <p:nvPr/>
        </p:nvSpPr>
        <p:spPr bwMode="auto">
          <a:xfrm>
            <a:off x="6053080" y="4841569"/>
            <a:ext cx="269393" cy="994866"/>
          </a:xfrm>
          <a:custGeom>
            <a:avLst/>
            <a:gdLst/>
            <a:ahLst/>
            <a:cxnLst>
              <a:cxn ang="0">
                <a:pos x="14" y="0"/>
              </a:cxn>
              <a:cxn ang="0">
                <a:pos x="14" y="204"/>
              </a:cxn>
              <a:cxn ang="0">
                <a:pos x="6" y="204"/>
              </a:cxn>
              <a:cxn ang="0">
                <a:pos x="1" y="212"/>
              </a:cxn>
              <a:cxn ang="0">
                <a:pos x="36" y="287"/>
              </a:cxn>
              <a:cxn ang="0">
                <a:pos x="43" y="287"/>
              </a:cxn>
              <a:cxn ang="0">
                <a:pos x="77" y="212"/>
              </a:cxn>
              <a:cxn ang="0">
                <a:pos x="73" y="204"/>
              </a:cxn>
              <a:cxn ang="0">
                <a:pos x="65" y="204"/>
              </a:cxn>
              <a:cxn ang="0">
                <a:pos x="65" y="0"/>
              </a:cxn>
              <a:cxn ang="0">
                <a:pos x="14" y="0"/>
              </a:cxn>
            </a:cxnLst>
            <a:rect l="0" t="0" r="r" b="b"/>
            <a:pathLst>
              <a:path w="79" h="292">
                <a:moveTo>
                  <a:pt x="14" y="0"/>
                </a:moveTo>
                <a:cubicBezTo>
                  <a:pt x="14" y="204"/>
                  <a:pt x="14" y="204"/>
                  <a:pt x="14" y="204"/>
                </a:cubicBezTo>
                <a:cubicBezTo>
                  <a:pt x="6" y="204"/>
                  <a:pt x="6" y="204"/>
                  <a:pt x="6" y="204"/>
                </a:cubicBezTo>
                <a:cubicBezTo>
                  <a:pt x="2" y="204"/>
                  <a:pt x="0" y="208"/>
                  <a:pt x="1" y="212"/>
                </a:cubicBezTo>
                <a:cubicBezTo>
                  <a:pt x="36" y="287"/>
                  <a:pt x="36" y="287"/>
                  <a:pt x="36" y="287"/>
                </a:cubicBezTo>
                <a:cubicBezTo>
                  <a:pt x="38" y="292"/>
                  <a:pt x="41" y="292"/>
                  <a:pt x="43" y="287"/>
                </a:cubicBezTo>
                <a:cubicBezTo>
                  <a:pt x="77" y="212"/>
                  <a:pt x="77" y="212"/>
                  <a:pt x="77" y="212"/>
                </a:cubicBezTo>
                <a:cubicBezTo>
                  <a:pt x="79" y="208"/>
                  <a:pt x="77" y="204"/>
                  <a:pt x="73" y="204"/>
                </a:cubicBezTo>
                <a:cubicBezTo>
                  <a:pt x="65" y="204"/>
                  <a:pt x="65" y="204"/>
                  <a:pt x="65" y="204"/>
                </a:cubicBezTo>
                <a:cubicBezTo>
                  <a:pt x="65" y="0"/>
                  <a:pt x="65" y="0"/>
                  <a:pt x="65" y="0"/>
                </a:cubicBezTo>
                <a:lnTo>
                  <a:pt x="14"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3">
            <a:extLst>
              <a:ext uri="{FF2B5EF4-FFF2-40B4-BE49-F238E27FC236}">
                <a16:creationId xmlns:a16="http://schemas.microsoft.com/office/drawing/2014/main" id="{BB6F3328-7479-7840-BA53-21FE1BA218B9}"/>
              </a:ext>
            </a:extLst>
          </p:cNvPr>
          <p:cNvSpPr>
            <a:spLocks/>
          </p:cNvSpPr>
          <p:nvPr/>
        </p:nvSpPr>
        <p:spPr bwMode="auto">
          <a:xfrm>
            <a:off x="6532785" y="4231891"/>
            <a:ext cx="477346" cy="642763"/>
          </a:xfrm>
          <a:custGeom>
            <a:avLst/>
            <a:gdLst/>
            <a:ahLst/>
            <a:cxnLst>
              <a:cxn ang="0">
                <a:pos x="0" y="127"/>
              </a:cxn>
              <a:cxn ang="0">
                <a:pos x="62" y="189"/>
              </a:cxn>
              <a:cxn ang="0">
                <a:pos x="140" y="0"/>
              </a:cxn>
              <a:cxn ang="0">
                <a:pos x="52" y="0"/>
              </a:cxn>
              <a:cxn ang="0">
                <a:pos x="0" y="127"/>
              </a:cxn>
            </a:cxnLst>
            <a:rect l="0" t="0" r="r" b="b"/>
            <a:pathLst>
              <a:path w="140" h="189">
                <a:moveTo>
                  <a:pt x="0" y="127"/>
                </a:moveTo>
                <a:cubicBezTo>
                  <a:pt x="62" y="189"/>
                  <a:pt x="62" y="189"/>
                  <a:pt x="62" y="189"/>
                </a:cubicBezTo>
                <a:cubicBezTo>
                  <a:pt x="114" y="137"/>
                  <a:pt x="140" y="68"/>
                  <a:pt x="140" y="0"/>
                </a:cubicBezTo>
                <a:cubicBezTo>
                  <a:pt x="52" y="0"/>
                  <a:pt x="52" y="0"/>
                  <a:pt x="52" y="0"/>
                </a:cubicBezTo>
                <a:cubicBezTo>
                  <a:pt x="52" y="46"/>
                  <a:pt x="35" y="92"/>
                  <a:pt x="0" y="127"/>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44">
            <a:extLst>
              <a:ext uri="{FF2B5EF4-FFF2-40B4-BE49-F238E27FC236}">
                <a16:creationId xmlns:a16="http://schemas.microsoft.com/office/drawing/2014/main" id="{23511CEE-87EA-3846-A31A-E4D37614DA48}"/>
              </a:ext>
            </a:extLst>
          </p:cNvPr>
          <p:cNvSpPr>
            <a:spLocks/>
          </p:cNvSpPr>
          <p:nvPr/>
        </p:nvSpPr>
        <p:spPr bwMode="auto">
          <a:xfrm>
            <a:off x="6532785" y="4541453"/>
            <a:ext cx="765644" cy="765644"/>
          </a:xfrm>
          <a:custGeom>
            <a:avLst/>
            <a:gdLst/>
            <a:ahLst/>
            <a:cxnLst>
              <a:cxn ang="0">
                <a:pos x="0" y="36"/>
              </a:cxn>
              <a:cxn ang="0">
                <a:pos x="144" y="180"/>
              </a:cxn>
              <a:cxn ang="0">
                <a:pos x="138" y="185"/>
              </a:cxn>
              <a:cxn ang="0">
                <a:pos x="140" y="194"/>
              </a:cxn>
              <a:cxn ang="0">
                <a:pos x="218" y="223"/>
              </a:cxn>
              <a:cxn ang="0">
                <a:pos x="223" y="218"/>
              </a:cxn>
              <a:cxn ang="0">
                <a:pos x="194" y="141"/>
              </a:cxn>
              <a:cxn ang="0">
                <a:pos x="185" y="139"/>
              </a:cxn>
              <a:cxn ang="0">
                <a:pos x="180" y="144"/>
              </a:cxn>
              <a:cxn ang="0">
                <a:pos x="35" y="0"/>
              </a:cxn>
              <a:cxn ang="0">
                <a:pos x="0" y="36"/>
              </a:cxn>
            </a:cxnLst>
            <a:rect l="0" t="0" r="r" b="b"/>
            <a:pathLst>
              <a:path w="225" h="225">
                <a:moveTo>
                  <a:pt x="0" y="36"/>
                </a:moveTo>
                <a:cubicBezTo>
                  <a:pt x="144" y="180"/>
                  <a:pt x="144" y="180"/>
                  <a:pt x="144" y="180"/>
                </a:cubicBezTo>
                <a:cubicBezTo>
                  <a:pt x="138" y="185"/>
                  <a:pt x="138" y="185"/>
                  <a:pt x="138" y="185"/>
                </a:cubicBezTo>
                <a:cubicBezTo>
                  <a:pt x="135" y="189"/>
                  <a:pt x="136" y="193"/>
                  <a:pt x="140" y="194"/>
                </a:cubicBezTo>
                <a:cubicBezTo>
                  <a:pt x="218" y="223"/>
                  <a:pt x="218" y="223"/>
                  <a:pt x="218" y="223"/>
                </a:cubicBezTo>
                <a:cubicBezTo>
                  <a:pt x="222" y="225"/>
                  <a:pt x="225" y="223"/>
                  <a:pt x="223" y="218"/>
                </a:cubicBezTo>
                <a:cubicBezTo>
                  <a:pt x="194" y="141"/>
                  <a:pt x="194" y="141"/>
                  <a:pt x="194" y="141"/>
                </a:cubicBezTo>
                <a:cubicBezTo>
                  <a:pt x="192" y="136"/>
                  <a:pt x="188" y="135"/>
                  <a:pt x="185" y="139"/>
                </a:cubicBezTo>
                <a:cubicBezTo>
                  <a:pt x="180" y="144"/>
                  <a:pt x="180" y="144"/>
                  <a:pt x="180" y="144"/>
                </a:cubicBezTo>
                <a:cubicBezTo>
                  <a:pt x="35" y="0"/>
                  <a:pt x="35" y="0"/>
                  <a:pt x="35" y="0"/>
                </a:cubicBezTo>
                <a:lnTo>
                  <a:pt x="0" y="36"/>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45">
            <a:extLst>
              <a:ext uri="{FF2B5EF4-FFF2-40B4-BE49-F238E27FC236}">
                <a16:creationId xmlns:a16="http://schemas.microsoft.com/office/drawing/2014/main" id="{4C83AAD0-DB92-9E42-A61F-CE4144A576CA}"/>
              </a:ext>
            </a:extLst>
          </p:cNvPr>
          <p:cNvSpPr>
            <a:spLocks/>
          </p:cNvSpPr>
          <p:nvPr/>
        </p:nvSpPr>
        <p:spPr bwMode="auto">
          <a:xfrm>
            <a:off x="6530423" y="3589128"/>
            <a:ext cx="479710" cy="642763"/>
          </a:xfrm>
          <a:custGeom>
            <a:avLst/>
            <a:gdLst/>
            <a:ahLst/>
            <a:cxnLst>
              <a:cxn ang="0">
                <a:pos x="53" y="189"/>
              </a:cxn>
              <a:cxn ang="0">
                <a:pos x="141" y="189"/>
              </a:cxn>
              <a:cxn ang="0">
                <a:pos x="62" y="0"/>
              </a:cxn>
              <a:cxn ang="0">
                <a:pos x="0" y="62"/>
              </a:cxn>
              <a:cxn ang="0">
                <a:pos x="53" y="189"/>
              </a:cxn>
            </a:cxnLst>
            <a:rect l="0" t="0" r="r" b="b"/>
            <a:pathLst>
              <a:path w="141" h="189">
                <a:moveTo>
                  <a:pt x="53" y="189"/>
                </a:moveTo>
                <a:cubicBezTo>
                  <a:pt x="141" y="189"/>
                  <a:pt x="141" y="189"/>
                  <a:pt x="141" y="189"/>
                </a:cubicBezTo>
                <a:cubicBezTo>
                  <a:pt x="141" y="115"/>
                  <a:pt x="111" y="49"/>
                  <a:pt x="62" y="0"/>
                </a:cubicBezTo>
                <a:cubicBezTo>
                  <a:pt x="0" y="62"/>
                  <a:pt x="0" y="62"/>
                  <a:pt x="0" y="62"/>
                </a:cubicBezTo>
                <a:cubicBezTo>
                  <a:pt x="33" y="95"/>
                  <a:pt x="53" y="140"/>
                  <a:pt x="53" y="189"/>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46">
            <a:extLst>
              <a:ext uri="{FF2B5EF4-FFF2-40B4-BE49-F238E27FC236}">
                <a16:creationId xmlns:a16="http://schemas.microsoft.com/office/drawing/2014/main" id="{73A9428C-2523-9241-A20C-345F165507C5}"/>
              </a:ext>
            </a:extLst>
          </p:cNvPr>
          <p:cNvSpPr>
            <a:spLocks/>
          </p:cNvSpPr>
          <p:nvPr/>
        </p:nvSpPr>
        <p:spPr bwMode="auto">
          <a:xfrm>
            <a:off x="6710019" y="4012121"/>
            <a:ext cx="990140" cy="271757"/>
          </a:xfrm>
          <a:custGeom>
            <a:avLst/>
            <a:gdLst/>
            <a:ahLst/>
            <a:cxnLst>
              <a:cxn ang="0">
                <a:pos x="0" y="65"/>
              </a:cxn>
              <a:cxn ang="0">
                <a:pos x="204" y="65"/>
              </a:cxn>
              <a:cxn ang="0">
                <a:pos x="204" y="73"/>
              </a:cxn>
              <a:cxn ang="0">
                <a:pos x="212" y="78"/>
              </a:cxn>
              <a:cxn ang="0">
                <a:pos x="287" y="43"/>
              </a:cxn>
              <a:cxn ang="0">
                <a:pos x="287" y="36"/>
              </a:cxn>
              <a:cxn ang="0">
                <a:pos x="212" y="2"/>
              </a:cxn>
              <a:cxn ang="0">
                <a:pos x="204" y="7"/>
              </a:cxn>
              <a:cxn ang="0">
                <a:pos x="204" y="14"/>
              </a:cxn>
              <a:cxn ang="0">
                <a:pos x="0" y="14"/>
              </a:cxn>
              <a:cxn ang="0">
                <a:pos x="0" y="65"/>
              </a:cxn>
            </a:cxnLst>
            <a:rect l="0" t="0" r="r" b="b"/>
            <a:pathLst>
              <a:path w="291" h="80">
                <a:moveTo>
                  <a:pt x="0" y="65"/>
                </a:moveTo>
                <a:cubicBezTo>
                  <a:pt x="204" y="65"/>
                  <a:pt x="204" y="65"/>
                  <a:pt x="204" y="65"/>
                </a:cubicBezTo>
                <a:cubicBezTo>
                  <a:pt x="204" y="73"/>
                  <a:pt x="204" y="73"/>
                  <a:pt x="204" y="73"/>
                </a:cubicBezTo>
                <a:cubicBezTo>
                  <a:pt x="204" y="78"/>
                  <a:pt x="207" y="80"/>
                  <a:pt x="212" y="78"/>
                </a:cubicBezTo>
                <a:cubicBezTo>
                  <a:pt x="287" y="43"/>
                  <a:pt x="287" y="43"/>
                  <a:pt x="287" y="43"/>
                </a:cubicBezTo>
                <a:cubicBezTo>
                  <a:pt x="291" y="41"/>
                  <a:pt x="291" y="38"/>
                  <a:pt x="287" y="36"/>
                </a:cubicBezTo>
                <a:cubicBezTo>
                  <a:pt x="212" y="2"/>
                  <a:pt x="212" y="2"/>
                  <a:pt x="212" y="2"/>
                </a:cubicBezTo>
                <a:cubicBezTo>
                  <a:pt x="207" y="0"/>
                  <a:pt x="204" y="2"/>
                  <a:pt x="204" y="7"/>
                </a:cubicBezTo>
                <a:cubicBezTo>
                  <a:pt x="204" y="14"/>
                  <a:pt x="204" y="14"/>
                  <a:pt x="204" y="14"/>
                </a:cubicBezTo>
                <a:cubicBezTo>
                  <a:pt x="0" y="14"/>
                  <a:pt x="0" y="14"/>
                  <a:pt x="0" y="14"/>
                </a:cubicBezTo>
                <a:lnTo>
                  <a:pt x="0" y="65"/>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687F5AB7-99D8-DF4D-BBB5-EF09E467F83C}"/>
              </a:ext>
            </a:extLst>
          </p:cNvPr>
          <p:cNvSpPr>
            <a:spLocks/>
          </p:cNvSpPr>
          <p:nvPr/>
        </p:nvSpPr>
        <p:spPr bwMode="auto">
          <a:xfrm>
            <a:off x="6100339" y="3326819"/>
            <a:ext cx="640400" cy="477346"/>
          </a:xfrm>
          <a:custGeom>
            <a:avLst/>
            <a:gdLst/>
            <a:ahLst/>
            <a:cxnLst>
              <a:cxn ang="0">
                <a:pos x="126" y="140"/>
              </a:cxn>
              <a:cxn ang="0">
                <a:pos x="188" y="78"/>
              </a:cxn>
              <a:cxn ang="0">
                <a:pos x="0" y="0"/>
              </a:cxn>
              <a:cxn ang="0">
                <a:pos x="0" y="87"/>
              </a:cxn>
              <a:cxn ang="0">
                <a:pos x="126" y="140"/>
              </a:cxn>
            </a:cxnLst>
            <a:rect l="0" t="0" r="r" b="b"/>
            <a:pathLst>
              <a:path w="188" h="140">
                <a:moveTo>
                  <a:pt x="126" y="140"/>
                </a:moveTo>
                <a:cubicBezTo>
                  <a:pt x="188" y="78"/>
                  <a:pt x="188" y="78"/>
                  <a:pt x="188" y="78"/>
                </a:cubicBezTo>
                <a:cubicBezTo>
                  <a:pt x="136" y="26"/>
                  <a:pt x="68" y="0"/>
                  <a:pt x="0" y="0"/>
                </a:cubicBezTo>
                <a:cubicBezTo>
                  <a:pt x="0" y="87"/>
                  <a:pt x="0" y="87"/>
                  <a:pt x="0" y="87"/>
                </a:cubicBezTo>
                <a:cubicBezTo>
                  <a:pt x="46" y="87"/>
                  <a:pt x="91" y="105"/>
                  <a:pt x="126" y="14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48">
            <a:extLst>
              <a:ext uri="{FF2B5EF4-FFF2-40B4-BE49-F238E27FC236}">
                <a16:creationId xmlns:a16="http://schemas.microsoft.com/office/drawing/2014/main" id="{00A97571-40D2-2D42-A8CF-B134D64AAB5E}"/>
              </a:ext>
            </a:extLst>
          </p:cNvPr>
          <p:cNvSpPr>
            <a:spLocks/>
          </p:cNvSpPr>
          <p:nvPr/>
        </p:nvSpPr>
        <p:spPr bwMode="auto">
          <a:xfrm>
            <a:off x="6409905" y="3038521"/>
            <a:ext cx="765644" cy="765644"/>
          </a:xfrm>
          <a:custGeom>
            <a:avLst/>
            <a:gdLst/>
            <a:ahLst/>
            <a:cxnLst>
              <a:cxn ang="0">
                <a:pos x="35" y="225"/>
              </a:cxn>
              <a:cxn ang="0">
                <a:pos x="180" y="80"/>
              </a:cxn>
              <a:cxn ang="0">
                <a:pos x="185" y="86"/>
              </a:cxn>
              <a:cxn ang="0">
                <a:pos x="194" y="84"/>
              </a:cxn>
              <a:cxn ang="0">
                <a:pos x="223" y="6"/>
              </a:cxn>
              <a:cxn ang="0">
                <a:pos x="218" y="1"/>
              </a:cxn>
              <a:cxn ang="0">
                <a:pos x="140" y="30"/>
              </a:cxn>
              <a:cxn ang="0">
                <a:pos x="138" y="39"/>
              </a:cxn>
              <a:cxn ang="0">
                <a:pos x="144" y="45"/>
              </a:cxn>
              <a:cxn ang="0">
                <a:pos x="0" y="189"/>
              </a:cxn>
              <a:cxn ang="0">
                <a:pos x="35" y="225"/>
              </a:cxn>
            </a:cxnLst>
            <a:rect l="0" t="0" r="r" b="b"/>
            <a:pathLst>
              <a:path w="225" h="225">
                <a:moveTo>
                  <a:pt x="35" y="225"/>
                </a:moveTo>
                <a:cubicBezTo>
                  <a:pt x="180" y="80"/>
                  <a:pt x="180" y="80"/>
                  <a:pt x="180" y="80"/>
                </a:cubicBezTo>
                <a:cubicBezTo>
                  <a:pt x="185" y="86"/>
                  <a:pt x="185" y="86"/>
                  <a:pt x="185" y="86"/>
                </a:cubicBezTo>
                <a:cubicBezTo>
                  <a:pt x="188" y="89"/>
                  <a:pt x="192" y="88"/>
                  <a:pt x="194" y="84"/>
                </a:cubicBezTo>
                <a:cubicBezTo>
                  <a:pt x="223" y="6"/>
                  <a:pt x="223" y="6"/>
                  <a:pt x="223" y="6"/>
                </a:cubicBezTo>
                <a:cubicBezTo>
                  <a:pt x="225" y="2"/>
                  <a:pt x="222" y="0"/>
                  <a:pt x="218" y="1"/>
                </a:cubicBezTo>
                <a:cubicBezTo>
                  <a:pt x="140" y="30"/>
                  <a:pt x="140" y="30"/>
                  <a:pt x="140" y="30"/>
                </a:cubicBezTo>
                <a:cubicBezTo>
                  <a:pt x="136" y="32"/>
                  <a:pt x="135" y="36"/>
                  <a:pt x="138" y="39"/>
                </a:cubicBezTo>
                <a:cubicBezTo>
                  <a:pt x="144" y="45"/>
                  <a:pt x="144" y="45"/>
                  <a:pt x="144" y="45"/>
                </a:cubicBezTo>
                <a:cubicBezTo>
                  <a:pt x="0" y="189"/>
                  <a:pt x="0" y="189"/>
                  <a:pt x="0" y="189"/>
                </a:cubicBezTo>
                <a:lnTo>
                  <a:pt x="35" y="22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49">
            <a:extLst>
              <a:ext uri="{FF2B5EF4-FFF2-40B4-BE49-F238E27FC236}">
                <a16:creationId xmlns:a16="http://schemas.microsoft.com/office/drawing/2014/main" id="{6942F1B5-2FB1-FF40-8D19-153BC376ABEE}"/>
              </a:ext>
            </a:extLst>
          </p:cNvPr>
          <p:cNvSpPr>
            <a:spLocks/>
          </p:cNvSpPr>
          <p:nvPr/>
        </p:nvSpPr>
        <p:spPr bwMode="auto">
          <a:xfrm>
            <a:off x="5457581" y="3326820"/>
            <a:ext cx="642763" cy="477346"/>
          </a:xfrm>
          <a:custGeom>
            <a:avLst/>
            <a:gdLst/>
            <a:ahLst/>
            <a:cxnLst>
              <a:cxn ang="0">
                <a:pos x="189" y="87"/>
              </a:cxn>
              <a:cxn ang="0">
                <a:pos x="189" y="0"/>
              </a:cxn>
              <a:cxn ang="0">
                <a:pos x="0" y="78"/>
              </a:cxn>
              <a:cxn ang="0">
                <a:pos x="62" y="140"/>
              </a:cxn>
              <a:cxn ang="0">
                <a:pos x="189" y="87"/>
              </a:cxn>
            </a:cxnLst>
            <a:rect l="0" t="0" r="r" b="b"/>
            <a:pathLst>
              <a:path w="189" h="140">
                <a:moveTo>
                  <a:pt x="189" y="87"/>
                </a:moveTo>
                <a:cubicBezTo>
                  <a:pt x="189" y="0"/>
                  <a:pt x="189" y="0"/>
                  <a:pt x="189" y="0"/>
                </a:cubicBezTo>
                <a:cubicBezTo>
                  <a:pt x="115" y="0"/>
                  <a:pt x="48" y="30"/>
                  <a:pt x="0" y="78"/>
                </a:cubicBezTo>
                <a:cubicBezTo>
                  <a:pt x="62" y="140"/>
                  <a:pt x="62" y="140"/>
                  <a:pt x="62" y="140"/>
                </a:cubicBezTo>
                <a:cubicBezTo>
                  <a:pt x="95" y="108"/>
                  <a:pt x="139" y="87"/>
                  <a:pt x="189" y="87"/>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0">
            <a:extLst>
              <a:ext uri="{FF2B5EF4-FFF2-40B4-BE49-F238E27FC236}">
                <a16:creationId xmlns:a16="http://schemas.microsoft.com/office/drawing/2014/main" id="{33BD8644-B3EC-8745-BB54-D4D5844B6C31}"/>
              </a:ext>
            </a:extLst>
          </p:cNvPr>
          <p:cNvSpPr>
            <a:spLocks/>
          </p:cNvSpPr>
          <p:nvPr/>
        </p:nvSpPr>
        <p:spPr bwMode="auto">
          <a:xfrm>
            <a:off x="5880575" y="2632070"/>
            <a:ext cx="267031" cy="990140"/>
          </a:xfrm>
          <a:custGeom>
            <a:avLst/>
            <a:gdLst/>
            <a:ahLst/>
            <a:cxnLst>
              <a:cxn ang="0">
                <a:pos x="65" y="291"/>
              </a:cxn>
              <a:cxn ang="0">
                <a:pos x="65" y="87"/>
              </a:cxn>
              <a:cxn ang="0">
                <a:pos x="73" y="87"/>
              </a:cxn>
              <a:cxn ang="0">
                <a:pos x="77" y="80"/>
              </a:cxn>
              <a:cxn ang="0">
                <a:pos x="43" y="4"/>
              </a:cxn>
              <a:cxn ang="0">
                <a:pos x="36" y="4"/>
              </a:cxn>
              <a:cxn ang="0">
                <a:pos x="2" y="80"/>
              </a:cxn>
              <a:cxn ang="0">
                <a:pos x="6" y="87"/>
              </a:cxn>
              <a:cxn ang="0">
                <a:pos x="14" y="87"/>
              </a:cxn>
              <a:cxn ang="0">
                <a:pos x="14" y="291"/>
              </a:cxn>
              <a:cxn ang="0">
                <a:pos x="65" y="291"/>
              </a:cxn>
            </a:cxnLst>
            <a:rect l="0" t="0" r="r" b="b"/>
            <a:pathLst>
              <a:path w="79" h="291">
                <a:moveTo>
                  <a:pt x="65" y="291"/>
                </a:moveTo>
                <a:cubicBezTo>
                  <a:pt x="65" y="87"/>
                  <a:pt x="65" y="87"/>
                  <a:pt x="65" y="87"/>
                </a:cubicBezTo>
                <a:cubicBezTo>
                  <a:pt x="73" y="87"/>
                  <a:pt x="73" y="87"/>
                  <a:pt x="73" y="87"/>
                </a:cubicBezTo>
                <a:cubicBezTo>
                  <a:pt x="77" y="87"/>
                  <a:pt x="79" y="84"/>
                  <a:pt x="77" y="80"/>
                </a:cubicBezTo>
                <a:cubicBezTo>
                  <a:pt x="43" y="4"/>
                  <a:pt x="43" y="4"/>
                  <a:pt x="43" y="4"/>
                </a:cubicBezTo>
                <a:cubicBezTo>
                  <a:pt x="41" y="0"/>
                  <a:pt x="38" y="0"/>
                  <a:pt x="36" y="4"/>
                </a:cubicBezTo>
                <a:cubicBezTo>
                  <a:pt x="2" y="80"/>
                  <a:pt x="2" y="80"/>
                  <a:pt x="2" y="80"/>
                </a:cubicBezTo>
                <a:cubicBezTo>
                  <a:pt x="0" y="84"/>
                  <a:pt x="2" y="87"/>
                  <a:pt x="6" y="87"/>
                </a:cubicBezTo>
                <a:cubicBezTo>
                  <a:pt x="14" y="87"/>
                  <a:pt x="14" y="87"/>
                  <a:pt x="14" y="87"/>
                </a:cubicBezTo>
                <a:cubicBezTo>
                  <a:pt x="14" y="291"/>
                  <a:pt x="14" y="291"/>
                  <a:pt x="14" y="291"/>
                </a:cubicBezTo>
                <a:lnTo>
                  <a:pt x="65" y="29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1">
            <a:extLst>
              <a:ext uri="{FF2B5EF4-FFF2-40B4-BE49-F238E27FC236}">
                <a16:creationId xmlns:a16="http://schemas.microsoft.com/office/drawing/2014/main" id="{85732403-9045-3A4F-95B8-0FE2248ED95A}"/>
              </a:ext>
            </a:extLst>
          </p:cNvPr>
          <p:cNvSpPr>
            <a:spLocks/>
          </p:cNvSpPr>
          <p:nvPr/>
        </p:nvSpPr>
        <p:spPr bwMode="auto">
          <a:xfrm>
            <a:off x="5192909" y="3591491"/>
            <a:ext cx="474984" cy="645127"/>
          </a:xfrm>
          <a:custGeom>
            <a:avLst/>
            <a:gdLst/>
            <a:ahLst/>
            <a:cxnLst>
              <a:cxn ang="0">
                <a:pos x="140" y="62"/>
              </a:cxn>
              <a:cxn ang="0">
                <a:pos x="78" y="0"/>
              </a:cxn>
              <a:cxn ang="0">
                <a:pos x="0" y="189"/>
              </a:cxn>
              <a:cxn ang="0">
                <a:pos x="88" y="189"/>
              </a:cxn>
              <a:cxn ang="0">
                <a:pos x="140" y="62"/>
              </a:cxn>
            </a:cxnLst>
            <a:rect l="0" t="0" r="r" b="b"/>
            <a:pathLst>
              <a:path w="140" h="189">
                <a:moveTo>
                  <a:pt x="140" y="62"/>
                </a:moveTo>
                <a:cubicBezTo>
                  <a:pt x="78" y="0"/>
                  <a:pt x="78" y="0"/>
                  <a:pt x="78" y="0"/>
                </a:cubicBezTo>
                <a:cubicBezTo>
                  <a:pt x="26" y="52"/>
                  <a:pt x="0" y="120"/>
                  <a:pt x="0" y="189"/>
                </a:cubicBezTo>
                <a:cubicBezTo>
                  <a:pt x="88" y="189"/>
                  <a:pt x="88" y="189"/>
                  <a:pt x="88" y="189"/>
                </a:cubicBezTo>
                <a:cubicBezTo>
                  <a:pt x="88" y="143"/>
                  <a:pt x="105" y="97"/>
                  <a:pt x="140" y="62"/>
                </a:cubicBez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2">
            <a:extLst>
              <a:ext uri="{FF2B5EF4-FFF2-40B4-BE49-F238E27FC236}">
                <a16:creationId xmlns:a16="http://schemas.microsoft.com/office/drawing/2014/main" id="{55B66441-5E6F-9F48-A9E9-5F123FDAB3FD}"/>
              </a:ext>
            </a:extLst>
          </p:cNvPr>
          <p:cNvSpPr>
            <a:spLocks/>
          </p:cNvSpPr>
          <p:nvPr/>
        </p:nvSpPr>
        <p:spPr bwMode="auto">
          <a:xfrm>
            <a:off x="4902246" y="3161403"/>
            <a:ext cx="765644" cy="765644"/>
          </a:xfrm>
          <a:custGeom>
            <a:avLst/>
            <a:gdLst/>
            <a:ahLst/>
            <a:cxnLst>
              <a:cxn ang="0">
                <a:pos x="225" y="189"/>
              </a:cxn>
              <a:cxn ang="0">
                <a:pos x="81" y="45"/>
              </a:cxn>
              <a:cxn ang="0">
                <a:pos x="87" y="39"/>
              </a:cxn>
              <a:cxn ang="0">
                <a:pos x="85" y="30"/>
              </a:cxn>
              <a:cxn ang="0">
                <a:pos x="7" y="1"/>
              </a:cxn>
              <a:cxn ang="0">
                <a:pos x="2" y="6"/>
              </a:cxn>
              <a:cxn ang="0">
                <a:pos x="31" y="84"/>
              </a:cxn>
              <a:cxn ang="0">
                <a:pos x="40" y="86"/>
              </a:cxn>
              <a:cxn ang="0">
                <a:pos x="45" y="81"/>
              </a:cxn>
              <a:cxn ang="0">
                <a:pos x="190" y="225"/>
              </a:cxn>
              <a:cxn ang="0">
                <a:pos x="225" y="189"/>
              </a:cxn>
            </a:cxnLst>
            <a:rect l="0" t="0" r="r" b="b"/>
            <a:pathLst>
              <a:path w="225" h="225">
                <a:moveTo>
                  <a:pt x="225" y="189"/>
                </a:moveTo>
                <a:cubicBezTo>
                  <a:pt x="81" y="45"/>
                  <a:pt x="81" y="45"/>
                  <a:pt x="81" y="45"/>
                </a:cubicBezTo>
                <a:cubicBezTo>
                  <a:pt x="87" y="39"/>
                  <a:pt x="87" y="39"/>
                  <a:pt x="87" y="39"/>
                </a:cubicBezTo>
                <a:cubicBezTo>
                  <a:pt x="90" y="36"/>
                  <a:pt x="89" y="32"/>
                  <a:pt x="85" y="30"/>
                </a:cubicBezTo>
                <a:cubicBezTo>
                  <a:pt x="7" y="1"/>
                  <a:pt x="7" y="1"/>
                  <a:pt x="7" y="1"/>
                </a:cubicBezTo>
                <a:cubicBezTo>
                  <a:pt x="2" y="0"/>
                  <a:pt x="0" y="2"/>
                  <a:pt x="2" y="6"/>
                </a:cubicBezTo>
                <a:cubicBezTo>
                  <a:pt x="31" y="84"/>
                  <a:pt x="31" y="84"/>
                  <a:pt x="31" y="84"/>
                </a:cubicBezTo>
                <a:cubicBezTo>
                  <a:pt x="33" y="88"/>
                  <a:pt x="37" y="89"/>
                  <a:pt x="40" y="86"/>
                </a:cubicBezTo>
                <a:cubicBezTo>
                  <a:pt x="45" y="81"/>
                  <a:pt x="45" y="81"/>
                  <a:pt x="45" y="81"/>
                </a:cubicBezTo>
                <a:cubicBezTo>
                  <a:pt x="190" y="225"/>
                  <a:pt x="190" y="225"/>
                  <a:pt x="190" y="225"/>
                </a:cubicBezTo>
                <a:lnTo>
                  <a:pt x="225" y="189"/>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18">
            <a:extLst>
              <a:ext uri="{FF2B5EF4-FFF2-40B4-BE49-F238E27FC236}">
                <a16:creationId xmlns:a16="http://schemas.microsoft.com/office/drawing/2014/main" id="{B1FF1A6A-06DA-BE40-A01A-ABA97BAAA254}"/>
              </a:ext>
            </a:extLst>
          </p:cNvPr>
          <p:cNvSpPr/>
          <p:nvPr/>
        </p:nvSpPr>
        <p:spPr bwMode="auto">
          <a:xfrm>
            <a:off x="5586370" y="3722640"/>
            <a:ext cx="1020859" cy="1020860"/>
          </a:xfrm>
          <a:prstGeom prst="ellipse">
            <a:avLst/>
          </a:prstGeom>
          <a:solidFill>
            <a:schemeClr val="bg2"/>
          </a:solidFill>
          <a:ln w="19050">
            <a:solidFill>
              <a:schemeClr val="bg2">
                <a:lumMod val="90000"/>
              </a:schemeClr>
            </a:solidFill>
            <a:round/>
            <a:headEnd/>
            <a:tailEnd/>
          </a:ln>
        </p:spPr>
        <p:txBody>
          <a:bodyPr vert="horz" wrap="none" lIns="91440" tIns="45720" rIns="91440" bIns="45720" numCol="1" rtlCol="0" anchor="ctr" anchorCtr="1" compatLnSpc="1">
            <a:prstTxWarp prst="textNoShape">
              <a:avLst/>
            </a:prstTxWarp>
          </a:bodyPr>
          <a:lstStyle/>
          <a:p>
            <a:pPr algn="ctr"/>
            <a:endParaRPr lang="en-US" sz="1050" b="1">
              <a:solidFill>
                <a:schemeClr val="tx1">
                  <a:lumMod val="75000"/>
                  <a:lumOff val="25000"/>
                </a:schemeClr>
              </a:solidFill>
            </a:endParaRPr>
          </a:p>
        </p:txBody>
      </p:sp>
      <p:grpSp>
        <p:nvGrpSpPr>
          <p:cNvPr id="67" name="Group 66">
            <a:extLst>
              <a:ext uri="{FF2B5EF4-FFF2-40B4-BE49-F238E27FC236}">
                <a16:creationId xmlns:a16="http://schemas.microsoft.com/office/drawing/2014/main" id="{61A77978-8E42-ED4D-B048-0AF5B4B6163C}"/>
              </a:ext>
            </a:extLst>
          </p:cNvPr>
          <p:cNvGrpSpPr>
            <a:grpSpLocks noChangeAspect="1"/>
          </p:cNvGrpSpPr>
          <p:nvPr/>
        </p:nvGrpSpPr>
        <p:grpSpPr>
          <a:xfrm rot="16200000" flipH="1">
            <a:off x="8105285" y="2508955"/>
            <a:ext cx="492674" cy="31074"/>
            <a:chOff x="5012716" y="1129776"/>
            <a:chExt cx="2895125" cy="103072"/>
          </a:xfrm>
          <a:solidFill>
            <a:schemeClr val="accent1"/>
          </a:solidFill>
        </p:grpSpPr>
        <p:sp>
          <p:nvSpPr>
            <p:cNvPr id="68" name="Rounded Rectangle 67">
              <a:extLst>
                <a:ext uri="{FF2B5EF4-FFF2-40B4-BE49-F238E27FC236}">
                  <a16:creationId xmlns:a16="http://schemas.microsoft.com/office/drawing/2014/main" id="{00C8F80F-D3C4-6944-9FA1-5F4693D57FFD}"/>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9" name="Rounded Rectangle 68">
              <a:extLst>
                <a:ext uri="{FF2B5EF4-FFF2-40B4-BE49-F238E27FC236}">
                  <a16:creationId xmlns:a16="http://schemas.microsoft.com/office/drawing/2014/main" id="{904B0277-B154-934A-B0C3-F1FAB6728279}"/>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0" name="Rounded Rectangle 69">
              <a:extLst>
                <a:ext uri="{FF2B5EF4-FFF2-40B4-BE49-F238E27FC236}">
                  <a16:creationId xmlns:a16="http://schemas.microsoft.com/office/drawing/2014/main" id="{6EBFACD2-B6ED-B348-BE32-199E69DDA0D3}"/>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74" name="Group 73">
            <a:extLst>
              <a:ext uri="{FF2B5EF4-FFF2-40B4-BE49-F238E27FC236}">
                <a16:creationId xmlns:a16="http://schemas.microsoft.com/office/drawing/2014/main" id="{49D3B226-5A5C-414B-AA7C-F8F3618E1D2B}"/>
              </a:ext>
            </a:extLst>
          </p:cNvPr>
          <p:cNvGrpSpPr>
            <a:grpSpLocks noChangeAspect="1"/>
          </p:cNvGrpSpPr>
          <p:nvPr/>
        </p:nvGrpSpPr>
        <p:grpSpPr>
          <a:xfrm rot="16200000" flipH="1">
            <a:off x="8123253" y="3511749"/>
            <a:ext cx="492675" cy="31074"/>
            <a:chOff x="5012716" y="1129776"/>
            <a:chExt cx="2895125" cy="103072"/>
          </a:xfrm>
          <a:solidFill>
            <a:schemeClr val="accent2"/>
          </a:solidFill>
        </p:grpSpPr>
        <p:sp>
          <p:nvSpPr>
            <p:cNvPr id="75" name="Rounded Rectangle 74">
              <a:extLst>
                <a:ext uri="{FF2B5EF4-FFF2-40B4-BE49-F238E27FC236}">
                  <a16:creationId xmlns:a16="http://schemas.microsoft.com/office/drawing/2014/main" id="{C4EC847F-F427-AD45-8833-6D41A0D50A99}"/>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6" name="Rounded Rectangle 75">
              <a:extLst>
                <a:ext uri="{FF2B5EF4-FFF2-40B4-BE49-F238E27FC236}">
                  <a16:creationId xmlns:a16="http://schemas.microsoft.com/office/drawing/2014/main" id="{0F6F4A1B-A384-0240-A56E-FC9EEDC10117}"/>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7" name="Rounded Rectangle 76">
              <a:extLst>
                <a:ext uri="{FF2B5EF4-FFF2-40B4-BE49-F238E27FC236}">
                  <a16:creationId xmlns:a16="http://schemas.microsoft.com/office/drawing/2014/main" id="{46B214E2-41ED-544B-85D0-E06620CC9638}"/>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81" name="Group 80">
            <a:extLst>
              <a:ext uri="{FF2B5EF4-FFF2-40B4-BE49-F238E27FC236}">
                <a16:creationId xmlns:a16="http://schemas.microsoft.com/office/drawing/2014/main" id="{58CBA3F8-1923-6848-A8C5-36CBC5D2E9D6}"/>
              </a:ext>
            </a:extLst>
          </p:cNvPr>
          <p:cNvGrpSpPr>
            <a:grpSpLocks noChangeAspect="1"/>
          </p:cNvGrpSpPr>
          <p:nvPr/>
        </p:nvGrpSpPr>
        <p:grpSpPr>
          <a:xfrm rot="16200000" flipH="1">
            <a:off x="8123253" y="4763799"/>
            <a:ext cx="492675" cy="31074"/>
            <a:chOff x="5012716" y="1129776"/>
            <a:chExt cx="2895125" cy="103072"/>
          </a:xfrm>
          <a:solidFill>
            <a:schemeClr val="accent3"/>
          </a:solidFill>
        </p:grpSpPr>
        <p:sp>
          <p:nvSpPr>
            <p:cNvPr id="82" name="Rounded Rectangle 81">
              <a:extLst>
                <a:ext uri="{FF2B5EF4-FFF2-40B4-BE49-F238E27FC236}">
                  <a16:creationId xmlns:a16="http://schemas.microsoft.com/office/drawing/2014/main" id="{85C97A4A-7F37-954A-9298-CA62ABE8D62B}"/>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3" name="Rounded Rectangle 82">
              <a:extLst>
                <a:ext uri="{FF2B5EF4-FFF2-40B4-BE49-F238E27FC236}">
                  <a16:creationId xmlns:a16="http://schemas.microsoft.com/office/drawing/2014/main" id="{5378EE9D-48D1-E24F-A99D-F5CEAC0D80AF}"/>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4" name="Rounded Rectangle 83">
              <a:extLst>
                <a:ext uri="{FF2B5EF4-FFF2-40B4-BE49-F238E27FC236}">
                  <a16:creationId xmlns:a16="http://schemas.microsoft.com/office/drawing/2014/main" id="{109D8568-723E-A245-9A10-FC45D6D32C91}"/>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97" name="Group 96">
            <a:extLst>
              <a:ext uri="{FF2B5EF4-FFF2-40B4-BE49-F238E27FC236}">
                <a16:creationId xmlns:a16="http://schemas.microsoft.com/office/drawing/2014/main" id="{DB337626-9A2A-5341-8065-1FE1C18303C3}"/>
              </a:ext>
            </a:extLst>
          </p:cNvPr>
          <p:cNvGrpSpPr/>
          <p:nvPr/>
        </p:nvGrpSpPr>
        <p:grpSpPr>
          <a:xfrm>
            <a:off x="1308889" y="2153254"/>
            <a:ext cx="2658910" cy="866003"/>
            <a:chOff x="640328" y="4537491"/>
            <a:chExt cx="2658910" cy="866003"/>
          </a:xfrm>
        </p:grpSpPr>
        <p:sp>
          <p:nvSpPr>
            <p:cNvPr id="102" name="TextBox 101">
              <a:extLst>
                <a:ext uri="{FF2B5EF4-FFF2-40B4-BE49-F238E27FC236}">
                  <a16:creationId xmlns:a16="http://schemas.microsoft.com/office/drawing/2014/main" id="{EA087E64-20AC-6248-BCB0-2803633EB81B}"/>
                </a:ext>
              </a:extLst>
            </p:cNvPr>
            <p:cNvSpPr txBox="1"/>
            <p:nvPr/>
          </p:nvSpPr>
          <p:spPr>
            <a:xfrm>
              <a:off x="931711" y="4537491"/>
              <a:ext cx="2238113" cy="400110"/>
            </a:xfrm>
            <a:prstGeom prst="rect">
              <a:avLst/>
            </a:prstGeom>
            <a:noFill/>
          </p:spPr>
          <p:txBody>
            <a:bodyPr wrap="none" rtlCol="0">
              <a:spAutoFit/>
            </a:bodyPr>
            <a:lstStyle/>
            <a:p>
              <a:pPr algn="r"/>
              <a:r>
                <a:rPr lang="en-ID" sz="2000" b="1">
                  <a:solidFill>
                    <a:srgbClr val="7030A0"/>
                  </a:solidFill>
                </a:rPr>
                <a:t>Every 9 Seconds</a:t>
              </a:r>
            </a:p>
          </p:txBody>
        </p:sp>
        <p:sp>
          <p:nvSpPr>
            <p:cNvPr id="103" name="Rectangle 102">
              <a:extLst>
                <a:ext uri="{FF2B5EF4-FFF2-40B4-BE49-F238E27FC236}">
                  <a16:creationId xmlns:a16="http://schemas.microsoft.com/office/drawing/2014/main" id="{84A5E4EF-640B-1E4E-BD6E-3B0425A94A78}"/>
                </a:ext>
              </a:extLst>
            </p:cNvPr>
            <p:cNvSpPr/>
            <p:nvPr/>
          </p:nvSpPr>
          <p:spPr>
            <a:xfrm>
              <a:off x="640328" y="4818719"/>
              <a:ext cx="2658910" cy="584775"/>
            </a:xfrm>
            <a:prstGeom prst="rect">
              <a:avLst/>
            </a:prstGeom>
          </p:spPr>
          <p:txBody>
            <a:bodyPr wrap="square" lIns="91440" tIns="45720" rIns="91440" bIns="45720" anchor="t">
              <a:spAutoFit/>
            </a:bodyPr>
            <a:lstStyle/>
            <a:p>
              <a:pPr algn="r"/>
              <a:r>
                <a:rPr lang="en-US" sz="1600"/>
                <a:t>a woman is assaulted or beaten in the US.</a:t>
              </a:r>
              <a:endParaRPr lang="en-ID" sz="1600">
                <a:solidFill>
                  <a:schemeClr val="tx1">
                    <a:lumMod val="50000"/>
                    <a:lumOff val="50000"/>
                  </a:schemeClr>
                </a:solidFill>
              </a:endParaRPr>
            </a:p>
          </p:txBody>
        </p:sp>
      </p:grpSp>
      <p:grpSp>
        <p:nvGrpSpPr>
          <p:cNvPr id="98" name="Group 97">
            <a:extLst>
              <a:ext uri="{FF2B5EF4-FFF2-40B4-BE49-F238E27FC236}">
                <a16:creationId xmlns:a16="http://schemas.microsoft.com/office/drawing/2014/main" id="{9A1FEEAD-5EE1-3742-BCAF-0F6B02D670DF}"/>
              </a:ext>
            </a:extLst>
          </p:cNvPr>
          <p:cNvGrpSpPr>
            <a:grpSpLocks noChangeAspect="1"/>
          </p:cNvGrpSpPr>
          <p:nvPr/>
        </p:nvGrpSpPr>
        <p:grpSpPr>
          <a:xfrm rot="5400000">
            <a:off x="3752538" y="2508957"/>
            <a:ext cx="492675" cy="31074"/>
            <a:chOff x="5012716" y="1129776"/>
            <a:chExt cx="2895125" cy="103072"/>
          </a:xfrm>
          <a:solidFill>
            <a:schemeClr val="accent4"/>
          </a:solidFill>
        </p:grpSpPr>
        <p:sp>
          <p:nvSpPr>
            <p:cNvPr id="99" name="Rounded Rectangle 98">
              <a:extLst>
                <a:ext uri="{FF2B5EF4-FFF2-40B4-BE49-F238E27FC236}">
                  <a16:creationId xmlns:a16="http://schemas.microsoft.com/office/drawing/2014/main" id="{1E7F0DA6-1909-2443-8D79-13DC570C60FA}"/>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0" name="Rounded Rectangle 99">
              <a:extLst>
                <a:ext uri="{FF2B5EF4-FFF2-40B4-BE49-F238E27FC236}">
                  <a16:creationId xmlns:a16="http://schemas.microsoft.com/office/drawing/2014/main" id="{BD1CBDCA-2E08-C84B-9614-2E8797CFE4F2}"/>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1" name="Rounded Rectangle 100">
              <a:extLst>
                <a:ext uri="{FF2B5EF4-FFF2-40B4-BE49-F238E27FC236}">
                  <a16:creationId xmlns:a16="http://schemas.microsoft.com/office/drawing/2014/main" id="{7294A0DD-ABB4-3A4D-8416-379CC896B950}"/>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5" name="Group 104">
            <a:extLst>
              <a:ext uri="{FF2B5EF4-FFF2-40B4-BE49-F238E27FC236}">
                <a16:creationId xmlns:a16="http://schemas.microsoft.com/office/drawing/2014/main" id="{03E960DC-EEB1-D64D-B5B4-92826027F25B}"/>
              </a:ext>
            </a:extLst>
          </p:cNvPr>
          <p:cNvGrpSpPr/>
          <p:nvPr/>
        </p:nvGrpSpPr>
        <p:grpSpPr>
          <a:xfrm>
            <a:off x="1526414" y="3305334"/>
            <a:ext cx="2250933" cy="880381"/>
            <a:chOff x="1048305" y="4523113"/>
            <a:chExt cx="2250933" cy="880381"/>
          </a:xfrm>
        </p:grpSpPr>
        <p:sp>
          <p:nvSpPr>
            <p:cNvPr id="110" name="TextBox 109">
              <a:extLst>
                <a:ext uri="{FF2B5EF4-FFF2-40B4-BE49-F238E27FC236}">
                  <a16:creationId xmlns:a16="http://schemas.microsoft.com/office/drawing/2014/main" id="{1B56B91E-9A50-CC46-8889-BE2949B78ADB}"/>
                </a:ext>
              </a:extLst>
            </p:cNvPr>
            <p:cNvSpPr txBox="1"/>
            <p:nvPr/>
          </p:nvSpPr>
          <p:spPr>
            <a:xfrm>
              <a:off x="1281164" y="4523113"/>
              <a:ext cx="1831143" cy="400110"/>
            </a:xfrm>
            <a:prstGeom prst="rect">
              <a:avLst/>
            </a:prstGeom>
            <a:noFill/>
          </p:spPr>
          <p:txBody>
            <a:bodyPr wrap="none" rtlCol="0">
              <a:spAutoFit/>
            </a:bodyPr>
            <a:lstStyle/>
            <a:p>
              <a:pPr algn="r"/>
              <a:r>
                <a:rPr lang="en-ID" sz="2000" b="1">
                  <a:solidFill>
                    <a:srgbClr val="7030A0"/>
                  </a:solidFill>
                </a:rPr>
                <a:t>1 in 4 Women</a:t>
              </a:r>
            </a:p>
          </p:txBody>
        </p:sp>
        <p:sp>
          <p:nvSpPr>
            <p:cNvPr id="111" name="Rectangle 110">
              <a:extLst>
                <a:ext uri="{FF2B5EF4-FFF2-40B4-BE49-F238E27FC236}">
                  <a16:creationId xmlns:a16="http://schemas.microsoft.com/office/drawing/2014/main" id="{ADB234E0-D1A5-A444-914A-250F1EC8B9BA}"/>
                </a:ext>
              </a:extLst>
            </p:cNvPr>
            <p:cNvSpPr/>
            <p:nvPr/>
          </p:nvSpPr>
          <p:spPr>
            <a:xfrm>
              <a:off x="1048305" y="4818719"/>
              <a:ext cx="2250933" cy="584775"/>
            </a:xfrm>
            <a:prstGeom prst="rect">
              <a:avLst/>
            </a:prstGeom>
          </p:spPr>
          <p:txBody>
            <a:bodyPr wrap="square" lIns="91440" tIns="45720" rIns="91440" bIns="45720" anchor="t">
              <a:spAutoFit/>
            </a:bodyPr>
            <a:lstStyle/>
            <a:p>
              <a:pPr algn="r"/>
              <a:r>
                <a:rPr lang="en-US" sz="1600"/>
                <a:t>will experience domestic violence.</a:t>
              </a:r>
              <a:endParaRPr lang="en-US" sz="1600">
                <a:solidFill>
                  <a:srgbClr val="000000"/>
                </a:solidFill>
              </a:endParaRPr>
            </a:p>
          </p:txBody>
        </p:sp>
      </p:grpSp>
      <p:grpSp>
        <p:nvGrpSpPr>
          <p:cNvPr id="106" name="Group 105">
            <a:extLst>
              <a:ext uri="{FF2B5EF4-FFF2-40B4-BE49-F238E27FC236}">
                <a16:creationId xmlns:a16="http://schemas.microsoft.com/office/drawing/2014/main" id="{50EBB33C-763A-A041-94B0-4539D460ADC7}"/>
              </a:ext>
            </a:extLst>
          </p:cNvPr>
          <p:cNvGrpSpPr>
            <a:grpSpLocks noChangeAspect="1"/>
          </p:cNvGrpSpPr>
          <p:nvPr/>
        </p:nvGrpSpPr>
        <p:grpSpPr>
          <a:xfrm rot="5400000">
            <a:off x="3577925" y="3729988"/>
            <a:ext cx="492675" cy="31074"/>
            <a:chOff x="5012716" y="1129776"/>
            <a:chExt cx="2895125" cy="103072"/>
          </a:xfrm>
          <a:solidFill>
            <a:schemeClr val="accent3"/>
          </a:solidFill>
        </p:grpSpPr>
        <p:sp>
          <p:nvSpPr>
            <p:cNvPr id="107" name="Rounded Rectangle 106">
              <a:extLst>
                <a:ext uri="{FF2B5EF4-FFF2-40B4-BE49-F238E27FC236}">
                  <a16:creationId xmlns:a16="http://schemas.microsoft.com/office/drawing/2014/main" id="{C2C4D0C4-4248-DD4B-9DE9-1FDF053086B0}"/>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8" name="Rounded Rectangle 107">
              <a:extLst>
                <a:ext uri="{FF2B5EF4-FFF2-40B4-BE49-F238E27FC236}">
                  <a16:creationId xmlns:a16="http://schemas.microsoft.com/office/drawing/2014/main" id="{B255039C-7590-9540-8D2F-50E5DF87F2F0}"/>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9" name="Rounded Rectangle 108">
              <a:extLst>
                <a:ext uri="{FF2B5EF4-FFF2-40B4-BE49-F238E27FC236}">
                  <a16:creationId xmlns:a16="http://schemas.microsoft.com/office/drawing/2014/main" id="{AA5D6272-EDF5-9A41-AD6D-2C4E6097ABE4}"/>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4" name="Group 113">
            <a:extLst>
              <a:ext uri="{FF2B5EF4-FFF2-40B4-BE49-F238E27FC236}">
                <a16:creationId xmlns:a16="http://schemas.microsoft.com/office/drawing/2014/main" id="{1EDF3F39-AB7F-C849-93F0-8F2F68793CC0}"/>
              </a:ext>
            </a:extLst>
          </p:cNvPr>
          <p:cNvGrpSpPr>
            <a:grpSpLocks noChangeAspect="1"/>
          </p:cNvGrpSpPr>
          <p:nvPr/>
        </p:nvGrpSpPr>
        <p:grpSpPr>
          <a:xfrm rot="5400000">
            <a:off x="3577669" y="4763799"/>
            <a:ext cx="492675" cy="31074"/>
            <a:chOff x="5012716" y="1129776"/>
            <a:chExt cx="2895125" cy="103072"/>
          </a:xfrm>
          <a:solidFill>
            <a:schemeClr val="accent2"/>
          </a:solidFill>
        </p:grpSpPr>
        <p:sp>
          <p:nvSpPr>
            <p:cNvPr id="115" name="Rounded Rectangle 114">
              <a:extLst>
                <a:ext uri="{FF2B5EF4-FFF2-40B4-BE49-F238E27FC236}">
                  <a16:creationId xmlns:a16="http://schemas.microsoft.com/office/drawing/2014/main" id="{BC64FADB-58A1-6F4E-BCB4-B3EE5D9DF20C}"/>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6" name="Rounded Rectangle 115">
              <a:extLst>
                <a:ext uri="{FF2B5EF4-FFF2-40B4-BE49-F238E27FC236}">
                  <a16:creationId xmlns:a16="http://schemas.microsoft.com/office/drawing/2014/main" id="{E214421C-4E6D-BD4A-BD36-C88D958BC446}"/>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7" name="Rounded Rectangle 116">
              <a:extLst>
                <a:ext uri="{FF2B5EF4-FFF2-40B4-BE49-F238E27FC236}">
                  <a16:creationId xmlns:a16="http://schemas.microsoft.com/office/drawing/2014/main" id="{D07A14EB-F408-634A-8925-F5F4DBE22D61}"/>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2" name="Freeform 30">
            <a:extLst>
              <a:ext uri="{FF2B5EF4-FFF2-40B4-BE49-F238E27FC236}">
                <a16:creationId xmlns:a16="http://schemas.microsoft.com/office/drawing/2014/main" id="{8B947FD0-5B87-7F4B-851D-EE437B9C95C3}"/>
              </a:ext>
            </a:extLst>
          </p:cNvPr>
          <p:cNvSpPr>
            <a:spLocks noChangeAspect="1" noEditPoints="1"/>
          </p:cNvSpPr>
          <p:nvPr/>
        </p:nvSpPr>
        <p:spPr bwMode="auto">
          <a:xfrm>
            <a:off x="5802528" y="4004225"/>
            <a:ext cx="608533" cy="464868"/>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20" y="168"/>
              </a:cxn>
              <a:cxn ang="0">
                <a:pos x="208" y="180"/>
              </a:cxn>
              <a:cxn ang="0">
                <a:pos x="184" y="180"/>
              </a:cxn>
              <a:cxn ang="0">
                <a:pos x="172" y="168"/>
              </a:cxn>
              <a:cxn ang="0">
                <a:pos x="172" y="84"/>
              </a:cxn>
              <a:cxn ang="0">
                <a:pos x="172" y="60"/>
              </a:cxn>
              <a:cxn ang="0">
                <a:pos x="184" y="48"/>
              </a:cxn>
              <a:cxn ang="0">
                <a:pos x="208" y="48"/>
              </a:cxn>
              <a:cxn ang="0">
                <a:pos x="220" y="60"/>
              </a:cxn>
              <a:cxn ang="0">
                <a:pos x="220" y="144"/>
              </a:cxn>
              <a:cxn ang="0">
                <a:pos x="220" y="168"/>
              </a:cxn>
              <a:cxn ang="0">
                <a:pos x="140" y="180"/>
              </a:cxn>
              <a:cxn ang="0">
                <a:pos x="116" y="180"/>
              </a:cxn>
              <a:cxn ang="0">
                <a:pos x="104" y="168"/>
              </a:cxn>
              <a:cxn ang="0">
                <a:pos x="104" y="144"/>
              </a:cxn>
              <a:cxn ang="0">
                <a:pos x="104" y="36"/>
              </a:cxn>
              <a:cxn ang="0">
                <a:pos x="104" y="12"/>
              </a:cxn>
              <a:cxn ang="0">
                <a:pos x="116" y="0"/>
              </a:cxn>
              <a:cxn ang="0">
                <a:pos x="140" y="0"/>
              </a:cxn>
              <a:cxn ang="0">
                <a:pos x="152" y="12"/>
              </a:cxn>
              <a:cxn ang="0">
                <a:pos x="152" y="36"/>
              </a:cxn>
              <a:cxn ang="0">
                <a:pos x="152" y="144"/>
              </a:cxn>
              <a:cxn ang="0">
                <a:pos x="152" y="168"/>
              </a:cxn>
              <a:cxn ang="0">
                <a:pos x="140" y="180"/>
              </a:cxn>
              <a:cxn ang="0">
                <a:pos x="72" y="180"/>
              </a:cxn>
              <a:cxn ang="0">
                <a:pos x="48" y="180"/>
              </a:cxn>
              <a:cxn ang="0">
                <a:pos x="36" y="168"/>
              </a:cxn>
              <a:cxn ang="0">
                <a:pos x="36" y="144"/>
              </a:cxn>
              <a:cxn ang="0">
                <a:pos x="36" y="120"/>
              </a:cxn>
              <a:cxn ang="0">
                <a:pos x="48" y="108"/>
              </a:cxn>
              <a:cxn ang="0">
                <a:pos x="72" y="108"/>
              </a:cxn>
              <a:cxn ang="0">
                <a:pos x="84" y="120"/>
              </a:cxn>
              <a:cxn ang="0">
                <a:pos x="84" y="14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20" y="168"/>
                </a:moveTo>
                <a:cubicBezTo>
                  <a:pt x="220" y="175"/>
                  <a:pt x="215" y="180"/>
                  <a:pt x="208" y="180"/>
                </a:cubicBezTo>
                <a:cubicBezTo>
                  <a:pt x="184" y="180"/>
                  <a:pt x="184" y="180"/>
                  <a:pt x="184" y="180"/>
                </a:cubicBezTo>
                <a:cubicBezTo>
                  <a:pt x="177" y="180"/>
                  <a:pt x="172" y="175"/>
                  <a:pt x="172" y="168"/>
                </a:cubicBezTo>
                <a:cubicBezTo>
                  <a:pt x="172" y="84"/>
                  <a:pt x="172" y="84"/>
                  <a:pt x="172" y="84"/>
                </a:cubicBezTo>
                <a:cubicBezTo>
                  <a:pt x="172" y="60"/>
                  <a:pt x="172" y="60"/>
                  <a:pt x="172" y="60"/>
                </a:cubicBezTo>
                <a:cubicBezTo>
                  <a:pt x="172" y="53"/>
                  <a:pt x="177" y="48"/>
                  <a:pt x="184" y="48"/>
                </a:cubicBezTo>
                <a:cubicBezTo>
                  <a:pt x="208" y="48"/>
                  <a:pt x="208" y="48"/>
                  <a:pt x="208" y="48"/>
                </a:cubicBezTo>
                <a:cubicBezTo>
                  <a:pt x="215" y="48"/>
                  <a:pt x="220" y="53"/>
                  <a:pt x="220" y="60"/>
                </a:cubicBezTo>
                <a:cubicBezTo>
                  <a:pt x="220" y="144"/>
                  <a:pt x="220" y="144"/>
                  <a:pt x="220" y="144"/>
                </a:cubicBezTo>
                <a:lnTo>
                  <a:pt x="220" y="168"/>
                </a:lnTo>
                <a:close/>
                <a:moveTo>
                  <a:pt x="140" y="180"/>
                </a:moveTo>
                <a:cubicBezTo>
                  <a:pt x="116" y="180"/>
                  <a:pt x="116" y="180"/>
                  <a:pt x="116" y="180"/>
                </a:cubicBezTo>
                <a:cubicBezTo>
                  <a:pt x="109" y="180"/>
                  <a:pt x="104" y="175"/>
                  <a:pt x="104" y="168"/>
                </a:cubicBezTo>
                <a:cubicBezTo>
                  <a:pt x="104" y="144"/>
                  <a:pt x="104" y="144"/>
                  <a:pt x="104" y="144"/>
                </a:cubicBezTo>
                <a:cubicBezTo>
                  <a:pt x="104" y="36"/>
                  <a:pt x="104" y="36"/>
                  <a:pt x="104" y="36"/>
                </a:cubicBezTo>
                <a:cubicBezTo>
                  <a:pt x="104" y="12"/>
                  <a:pt x="104" y="12"/>
                  <a:pt x="104" y="12"/>
                </a:cubicBezTo>
                <a:cubicBezTo>
                  <a:pt x="104" y="5"/>
                  <a:pt x="109" y="0"/>
                  <a:pt x="116" y="0"/>
                </a:cubicBezTo>
                <a:cubicBezTo>
                  <a:pt x="140" y="0"/>
                  <a:pt x="140" y="0"/>
                  <a:pt x="140" y="0"/>
                </a:cubicBezTo>
                <a:cubicBezTo>
                  <a:pt x="147" y="0"/>
                  <a:pt x="152" y="5"/>
                  <a:pt x="152" y="12"/>
                </a:cubicBezTo>
                <a:cubicBezTo>
                  <a:pt x="152" y="36"/>
                  <a:pt x="152" y="36"/>
                  <a:pt x="152" y="36"/>
                </a:cubicBezTo>
                <a:cubicBezTo>
                  <a:pt x="152" y="144"/>
                  <a:pt x="152" y="144"/>
                  <a:pt x="152" y="144"/>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44"/>
                  <a:pt x="36" y="144"/>
                  <a:pt x="36" y="144"/>
                </a:cubicBezTo>
                <a:cubicBezTo>
                  <a:pt x="36" y="120"/>
                  <a:pt x="36" y="120"/>
                  <a:pt x="36" y="120"/>
                </a:cubicBezTo>
                <a:cubicBezTo>
                  <a:pt x="36" y="113"/>
                  <a:pt x="41" y="108"/>
                  <a:pt x="48" y="108"/>
                </a:cubicBezTo>
                <a:cubicBezTo>
                  <a:pt x="72" y="108"/>
                  <a:pt x="72" y="108"/>
                  <a:pt x="72" y="108"/>
                </a:cubicBezTo>
                <a:cubicBezTo>
                  <a:pt x="79" y="108"/>
                  <a:pt x="84" y="113"/>
                  <a:pt x="84" y="120"/>
                </a:cubicBezTo>
                <a:cubicBezTo>
                  <a:pt x="84" y="144"/>
                  <a:pt x="84" y="144"/>
                  <a:pt x="84" y="144"/>
                </a:cubicBezTo>
                <a:cubicBezTo>
                  <a:pt x="84" y="168"/>
                  <a:pt x="84" y="168"/>
                  <a:pt x="84" y="168"/>
                </a:cubicBezTo>
                <a:cubicBezTo>
                  <a:pt x="84" y="175"/>
                  <a:pt x="79" y="180"/>
                  <a:pt x="72"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2" name="Group 111">
            <a:extLst>
              <a:ext uri="{FF2B5EF4-FFF2-40B4-BE49-F238E27FC236}">
                <a16:creationId xmlns:a16="http://schemas.microsoft.com/office/drawing/2014/main" id="{FE38231C-D1A9-419C-A468-1F562B1D90C6}"/>
              </a:ext>
            </a:extLst>
          </p:cNvPr>
          <p:cNvGrpSpPr/>
          <p:nvPr/>
        </p:nvGrpSpPr>
        <p:grpSpPr>
          <a:xfrm>
            <a:off x="1600272" y="4453024"/>
            <a:ext cx="2116036" cy="880381"/>
            <a:chOff x="1183202" y="4523113"/>
            <a:chExt cx="2116036" cy="880381"/>
          </a:xfrm>
        </p:grpSpPr>
        <p:sp>
          <p:nvSpPr>
            <p:cNvPr id="120" name="TextBox 119">
              <a:extLst>
                <a:ext uri="{FF2B5EF4-FFF2-40B4-BE49-F238E27FC236}">
                  <a16:creationId xmlns:a16="http://schemas.microsoft.com/office/drawing/2014/main" id="{5C0F0C2A-625A-4093-9949-958341412BEB}"/>
                </a:ext>
              </a:extLst>
            </p:cNvPr>
            <p:cNvSpPr txBox="1"/>
            <p:nvPr/>
          </p:nvSpPr>
          <p:spPr>
            <a:xfrm>
              <a:off x="1675744" y="4523113"/>
              <a:ext cx="1422184" cy="400110"/>
            </a:xfrm>
            <a:prstGeom prst="rect">
              <a:avLst/>
            </a:prstGeom>
            <a:noFill/>
          </p:spPr>
          <p:txBody>
            <a:bodyPr wrap="none" rtlCol="0">
              <a:spAutoFit/>
            </a:bodyPr>
            <a:lstStyle/>
            <a:p>
              <a:pPr algn="r"/>
              <a:r>
                <a:rPr lang="en-ID" sz="2000" b="1">
                  <a:solidFill>
                    <a:srgbClr val="7030A0"/>
                  </a:solidFill>
                </a:rPr>
                <a:t>1 in 7 Men</a:t>
              </a:r>
            </a:p>
          </p:txBody>
        </p:sp>
        <p:sp>
          <p:nvSpPr>
            <p:cNvPr id="128" name="Rectangle 127">
              <a:extLst>
                <a:ext uri="{FF2B5EF4-FFF2-40B4-BE49-F238E27FC236}">
                  <a16:creationId xmlns:a16="http://schemas.microsoft.com/office/drawing/2014/main" id="{21468E32-A2F5-4983-A888-37421B62BEC8}"/>
                </a:ext>
              </a:extLst>
            </p:cNvPr>
            <p:cNvSpPr/>
            <p:nvPr/>
          </p:nvSpPr>
          <p:spPr>
            <a:xfrm>
              <a:off x="1183202" y="4818719"/>
              <a:ext cx="2116036" cy="584775"/>
            </a:xfrm>
            <a:prstGeom prst="rect">
              <a:avLst/>
            </a:prstGeom>
          </p:spPr>
          <p:txBody>
            <a:bodyPr wrap="square" lIns="91440" tIns="45720" rIns="91440" bIns="45720" anchor="t">
              <a:spAutoFit/>
            </a:bodyPr>
            <a:lstStyle/>
            <a:p>
              <a:pPr algn="r"/>
              <a:r>
                <a:rPr lang="en-US" sz="1600"/>
                <a:t>will experience domestic violence.</a:t>
              </a:r>
              <a:endParaRPr lang="en-US" sz="1600">
                <a:solidFill>
                  <a:srgbClr val="000000"/>
                </a:solidFill>
              </a:endParaRPr>
            </a:p>
          </p:txBody>
        </p:sp>
      </p:grpSp>
      <p:grpSp>
        <p:nvGrpSpPr>
          <p:cNvPr id="129" name="Group 128">
            <a:extLst>
              <a:ext uri="{FF2B5EF4-FFF2-40B4-BE49-F238E27FC236}">
                <a16:creationId xmlns:a16="http://schemas.microsoft.com/office/drawing/2014/main" id="{3371FAD7-916B-4F0F-A37F-AA2FEECF4E29}"/>
              </a:ext>
            </a:extLst>
          </p:cNvPr>
          <p:cNvGrpSpPr/>
          <p:nvPr/>
        </p:nvGrpSpPr>
        <p:grpSpPr>
          <a:xfrm>
            <a:off x="8444329" y="2147226"/>
            <a:ext cx="3235347" cy="944788"/>
            <a:chOff x="63890" y="4595001"/>
            <a:chExt cx="3235347" cy="863431"/>
          </a:xfrm>
        </p:grpSpPr>
        <p:sp>
          <p:nvSpPr>
            <p:cNvPr id="130" name="TextBox 129">
              <a:extLst>
                <a:ext uri="{FF2B5EF4-FFF2-40B4-BE49-F238E27FC236}">
                  <a16:creationId xmlns:a16="http://schemas.microsoft.com/office/drawing/2014/main" id="{7C5F82A6-B238-4E8B-AAD6-A76ED14A3695}"/>
                </a:ext>
              </a:extLst>
            </p:cNvPr>
            <p:cNvSpPr txBox="1"/>
            <p:nvPr/>
          </p:nvSpPr>
          <p:spPr>
            <a:xfrm>
              <a:off x="63890" y="4595001"/>
              <a:ext cx="3235347" cy="365656"/>
            </a:xfrm>
            <a:prstGeom prst="rect">
              <a:avLst/>
            </a:prstGeom>
            <a:noFill/>
          </p:spPr>
          <p:txBody>
            <a:bodyPr wrap="square" rtlCol="0">
              <a:spAutoFit/>
            </a:bodyPr>
            <a:lstStyle/>
            <a:p>
              <a:r>
                <a:rPr lang="en-ID" sz="2000" b="1">
                  <a:solidFill>
                    <a:srgbClr val="7030A0"/>
                  </a:solidFill>
                </a:rPr>
                <a:t>6 in 10 Adults</a:t>
              </a:r>
            </a:p>
          </p:txBody>
        </p:sp>
        <p:sp>
          <p:nvSpPr>
            <p:cNvPr id="140" name="Rectangle 139">
              <a:extLst>
                <a:ext uri="{FF2B5EF4-FFF2-40B4-BE49-F238E27FC236}">
                  <a16:creationId xmlns:a16="http://schemas.microsoft.com/office/drawing/2014/main" id="{A3D105D1-6A86-49A1-985D-C2D3CFE6B72E}"/>
                </a:ext>
              </a:extLst>
            </p:cNvPr>
            <p:cNvSpPr/>
            <p:nvPr/>
          </p:nvSpPr>
          <p:spPr>
            <a:xfrm>
              <a:off x="63890" y="4924013"/>
              <a:ext cx="3235347" cy="534419"/>
            </a:xfrm>
            <a:prstGeom prst="rect">
              <a:avLst/>
            </a:prstGeom>
          </p:spPr>
          <p:txBody>
            <a:bodyPr wrap="square" lIns="91440" tIns="45720" rIns="91440" bIns="45720" anchor="t">
              <a:spAutoFit/>
            </a:bodyPr>
            <a:lstStyle/>
            <a:p>
              <a:r>
                <a:rPr lang="en-US" sz="1600"/>
                <a:t>know someone who has experienced domestic violence.</a:t>
              </a:r>
            </a:p>
          </p:txBody>
        </p:sp>
      </p:grpSp>
      <p:grpSp>
        <p:nvGrpSpPr>
          <p:cNvPr id="141" name="Group 140">
            <a:extLst>
              <a:ext uri="{FF2B5EF4-FFF2-40B4-BE49-F238E27FC236}">
                <a16:creationId xmlns:a16="http://schemas.microsoft.com/office/drawing/2014/main" id="{C4F90EEF-47DB-4BFD-9A7A-08F543B73BF7}"/>
              </a:ext>
            </a:extLst>
          </p:cNvPr>
          <p:cNvGrpSpPr/>
          <p:nvPr/>
        </p:nvGrpSpPr>
        <p:grpSpPr>
          <a:xfrm>
            <a:off x="8501253" y="3183990"/>
            <a:ext cx="3235347" cy="944786"/>
            <a:chOff x="63890" y="4595003"/>
            <a:chExt cx="3235347" cy="863429"/>
          </a:xfrm>
        </p:grpSpPr>
        <p:sp>
          <p:nvSpPr>
            <p:cNvPr id="142" name="TextBox 141">
              <a:extLst>
                <a:ext uri="{FF2B5EF4-FFF2-40B4-BE49-F238E27FC236}">
                  <a16:creationId xmlns:a16="http://schemas.microsoft.com/office/drawing/2014/main" id="{22EB0091-463B-4CA6-B0BD-EBEBF0AE9673}"/>
                </a:ext>
              </a:extLst>
            </p:cNvPr>
            <p:cNvSpPr txBox="1"/>
            <p:nvPr/>
          </p:nvSpPr>
          <p:spPr>
            <a:xfrm>
              <a:off x="63890" y="4595003"/>
              <a:ext cx="3235347" cy="365656"/>
            </a:xfrm>
            <a:prstGeom prst="rect">
              <a:avLst/>
            </a:prstGeom>
            <a:noFill/>
          </p:spPr>
          <p:txBody>
            <a:bodyPr wrap="square" rtlCol="0">
              <a:spAutoFit/>
            </a:bodyPr>
            <a:lstStyle/>
            <a:p>
              <a:r>
                <a:rPr lang="en-ID" sz="2000" b="1">
                  <a:solidFill>
                    <a:srgbClr val="7030A0"/>
                  </a:solidFill>
                </a:rPr>
                <a:t>20 People Every Minute</a:t>
              </a:r>
            </a:p>
          </p:txBody>
        </p:sp>
        <p:sp>
          <p:nvSpPr>
            <p:cNvPr id="143" name="Rectangle 142">
              <a:extLst>
                <a:ext uri="{FF2B5EF4-FFF2-40B4-BE49-F238E27FC236}">
                  <a16:creationId xmlns:a16="http://schemas.microsoft.com/office/drawing/2014/main" id="{B2ACF6E8-F7AA-4FB1-BA12-A0E4B11909FD}"/>
                </a:ext>
              </a:extLst>
            </p:cNvPr>
            <p:cNvSpPr/>
            <p:nvPr/>
          </p:nvSpPr>
          <p:spPr>
            <a:xfrm>
              <a:off x="63890" y="4924013"/>
              <a:ext cx="3235347" cy="534419"/>
            </a:xfrm>
            <a:prstGeom prst="rect">
              <a:avLst/>
            </a:prstGeom>
          </p:spPr>
          <p:txBody>
            <a:bodyPr wrap="square" lIns="91440" tIns="45720" rIns="91440" bIns="45720" anchor="t">
              <a:spAutoFit/>
            </a:bodyPr>
            <a:lstStyle/>
            <a:p>
              <a:r>
                <a:rPr lang="en-US" sz="1600"/>
                <a:t>experience intimate partner physical violence.</a:t>
              </a:r>
            </a:p>
          </p:txBody>
        </p:sp>
      </p:grpSp>
      <p:grpSp>
        <p:nvGrpSpPr>
          <p:cNvPr id="144" name="Group 143">
            <a:extLst>
              <a:ext uri="{FF2B5EF4-FFF2-40B4-BE49-F238E27FC236}">
                <a16:creationId xmlns:a16="http://schemas.microsoft.com/office/drawing/2014/main" id="{2C735D98-82D1-4DCA-9265-A16E6C867733}"/>
              </a:ext>
            </a:extLst>
          </p:cNvPr>
          <p:cNvGrpSpPr/>
          <p:nvPr/>
        </p:nvGrpSpPr>
        <p:grpSpPr>
          <a:xfrm>
            <a:off x="8501253" y="4446618"/>
            <a:ext cx="3256614" cy="1188789"/>
            <a:chOff x="42623" y="3963351"/>
            <a:chExt cx="3256614" cy="1086421"/>
          </a:xfrm>
        </p:grpSpPr>
        <p:sp>
          <p:nvSpPr>
            <p:cNvPr id="145" name="TextBox 144">
              <a:extLst>
                <a:ext uri="{FF2B5EF4-FFF2-40B4-BE49-F238E27FC236}">
                  <a16:creationId xmlns:a16="http://schemas.microsoft.com/office/drawing/2014/main" id="{C5AC1343-1D71-49AA-B594-B37D970D729C}"/>
                </a:ext>
              </a:extLst>
            </p:cNvPr>
            <p:cNvSpPr txBox="1"/>
            <p:nvPr/>
          </p:nvSpPr>
          <p:spPr>
            <a:xfrm>
              <a:off x="63890" y="3963351"/>
              <a:ext cx="3235347" cy="365656"/>
            </a:xfrm>
            <a:prstGeom prst="rect">
              <a:avLst/>
            </a:prstGeom>
            <a:noFill/>
          </p:spPr>
          <p:txBody>
            <a:bodyPr wrap="square" rtlCol="0">
              <a:spAutoFit/>
            </a:bodyPr>
            <a:lstStyle/>
            <a:p>
              <a:r>
                <a:rPr lang="en-ID" sz="2000" b="1">
                  <a:solidFill>
                    <a:srgbClr val="7030A0"/>
                  </a:solidFill>
                </a:rPr>
                <a:t>80% Never Seek Help</a:t>
              </a:r>
            </a:p>
          </p:txBody>
        </p:sp>
        <p:sp>
          <p:nvSpPr>
            <p:cNvPr id="146" name="Rectangle 145">
              <a:extLst>
                <a:ext uri="{FF2B5EF4-FFF2-40B4-BE49-F238E27FC236}">
                  <a16:creationId xmlns:a16="http://schemas.microsoft.com/office/drawing/2014/main" id="{935BF3E1-8906-43AB-8EB9-5D23F2DE4FF6}"/>
                </a:ext>
              </a:extLst>
            </p:cNvPr>
            <p:cNvSpPr/>
            <p:nvPr/>
          </p:nvSpPr>
          <p:spPr>
            <a:xfrm>
              <a:off x="42623" y="4290334"/>
              <a:ext cx="3235347" cy="759438"/>
            </a:xfrm>
            <a:prstGeom prst="rect">
              <a:avLst/>
            </a:prstGeom>
          </p:spPr>
          <p:txBody>
            <a:bodyPr wrap="square" lIns="91440" tIns="45720" rIns="91440" bIns="45720" anchor="t">
              <a:spAutoFit/>
            </a:bodyPr>
            <a:lstStyle/>
            <a:p>
              <a:r>
                <a:rPr lang="en-US" sz="1600"/>
                <a:t>most victims say they didn’t receive services from domestic violence agencies.</a:t>
              </a:r>
            </a:p>
          </p:txBody>
        </p:sp>
      </p:grpSp>
      <p:sp>
        <p:nvSpPr>
          <p:cNvPr id="155" name="Grand Title">
            <a:extLst>
              <a:ext uri="{FF2B5EF4-FFF2-40B4-BE49-F238E27FC236}">
                <a16:creationId xmlns:a16="http://schemas.microsoft.com/office/drawing/2014/main" id="{9B840411-AB1D-4509-BB65-D7DBF54B3F03}"/>
              </a:ext>
            </a:extLst>
          </p:cNvPr>
          <p:cNvSpPr txBox="1"/>
          <p:nvPr/>
        </p:nvSpPr>
        <p:spPr>
          <a:xfrm>
            <a:off x="462571" y="810166"/>
            <a:ext cx="11311775" cy="738664"/>
          </a:xfrm>
          <a:prstGeom prst="rect">
            <a:avLst/>
          </a:prstGeom>
          <a:noFill/>
        </p:spPr>
        <p:txBody>
          <a:bodyPr wrap="square" lIns="0" tIns="0" rIns="0" bIns="0" rtlCol="0" anchor="t" anchorCtr="0">
            <a:spAutoFit/>
          </a:bodyPr>
          <a:lstStyle/>
          <a:p>
            <a:pPr algn="ctr"/>
            <a:r>
              <a:rPr lang="en-US" sz="4800">
                <a:latin typeface="+mj-lt"/>
              </a:rPr>
              <a:t>DOMESTIC</a:t>
            </a:r>
            <a:r>
              <a:rPr lang="en-US" sz="4800">
                <a:solidFill>
                  <a:schemeClr val="tx1">
                    <a:lumMod val="75000"/>
                    <a:lumOff val="25000"/>
                  </a:schemeClr>
                </a:solidFill>
                <a:latin typeface="+mj-lt"/>
              </a:rPr>
              <a:t> </a:t>
            </a:r>
            <a:r>
              <a:rPr lang="en-US" sz="4800">
                <a:solidFill>
                  <a:srgbClr val="762EB1"/>
                </a:solidFill>
                <a:latin typeface="+mj-lt"/>
              </a:rPr>
              <a:t>VIOLENCE STATISTICS</a:t>
            </a:r>
            <a:endParaRPr lang="en-ID" sz="4800">
              <a:solidFill>
                <a:srgbClr val="762EB1"/>
              </a:solidFill>
              <a:latin typeface="+mj-lt"/>
            </a:endParaRPr>
          </a:p>
        </p:txBody>
      </p:sp>
    </p:spTree>
    <p:extLst>
      <p:ext uri="{BB962C8B-B14F-4D97-AF65-F5344CB8AC3E}">
        <p14:creationId xmlns:p14="http://schemas.microsoft.com/office/powerpoint/2010/main" val="42673360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305406" y="218757"/>
            <a:ext cx="4976245" cy="1862048"/>
          </a:xfrm>
          <a:prstGeom prst="rect">
            <a:avLst/>
          </a:prstGeom>
          <a:noFill/>
        </p:spPr>
        <p:txBody>
          <a:bodyPr wrap="square" rtlCol="0">
            <a:spAutoFit/>
          </a:bodyPr>
          <a:lstStyle/>
          <a:p>
            <a:r>
              <a:rPr lang="en-US" sz="5750" b="1">
                <a:solidFill>
                  <a:srgbClr val="762EB1"/>
                </a:solidFill>
                <a:latin typeface="+mj-lt"/>
                <a:ea typeface="Montserrat" charset="0"/>
                <a:cs typeface="Montserrat" charset="0"/>
              </a:rPr>
              <a:t>CO-WORKER</a:t>
            </a:r>
            <a:r>
              <a:rPr lang="en-US" sz="5750" b="1">
                <a:solidFill>
                  <a:schemeClr val="tx2"/>
                </a:solidFill>
                <a:latin typeface="+mj-lt"/>
                <a:ea typeface="Montserrat" charset="0"/>
                <a:cs typeface="Montserrat" charset="0"/>
              </a:rPr>
              <a:t> </a:t>
            </a:r>
            <a:r>
              <a:rPr lang="en-US" sz="5750" b="1">
                <a:latin typeface="+mj-lt"/>
                <a:ea typeface="Montserrat" charset="0"/>
                <a:cs typeface="Montserrat" charset="0"/>
              </a:rPr>
              <a:t>SCENARIO</a:t>
            </a:r>
            <a:endParaRPr lang="en-US" sz="5750" b="1">
              <a:solidFill>
                <a:schemeClr val="tx2"/>
              </a:solidFill>
              <a:latin typeface="+mj-lt"/>
              <a:ea typeface="Montserrat" charset="0"/>
              <a:cs typeface="Montserrat" charset="0"/>
            </a:endParaRPr>
          </a:p>
        </p:txBody>
      </p:sp>
      <p:sp>
        <p:nvSpPr>
          <p:cNvPr id="14" name="Rectangle 13"/>
          <p:cNvSpPr/>
          <p:nvPr/>
        </p:nvSpPr>
        <p:spPr>
          <a:xfrm>
            <a:off x="305409" y="1867134"/>
            <a:ext cx="4770681" cy="4555093"/>
          </a:xfrm>
          <a:prstGeom prst="rect">
            <a:avLst/>
          </a:prstGeom>
        </p:spPr>
        <p:txBody>
          <a:bodyPr wrap="square">
            <a:spAutoFit/>
          </a:bodyPr>
          <a:lstStyle/>
          <a:p>
            <a:pPr defTabSz="457200">
              <a:defRPr/>
            </a:pPr>
            <a:endParaRPr lang="en-US" sz="2400">
              <a:solidFill>
                <a:prstClr val="black"/>
              </a:solidFill>
              <a:latin typeface="Calibri" panose="020F0502020204030204" pitchFamily="34" charset="0"/>
              <a:cs typeface="Calibri" panose="020F0502020204030204" pitchFamily="34" charset="0"/>
            </a:endParaRPr>
          </a:p>
          <a:p>
            <a:pPr defTabSz="457200">
              <a:defRPr/>
            </a:pPr>
            <a:r>
              <a:rPr lang="en-US" sz="3000">
                <a:solidFill>
                  <a:prstClr val="black"/>
                </a:solidFill>
                <a:latin typeface="Calibri" panose="020F0502020204030204" pitchFamily="34" charset="0"/>
                <a:cs typeface="Calibri" panose="020F0502020204030204" pitchFamily="34" charset="0"/>
              </a:rPr>
              <a:t>A co-worker comes to you extremely agitated and shares with you that their spouse beat them last night. They say they don’t know what to do. You can see they are very upset. </a:t>
            </a:r>
            <a:endParaRPr lang="en-US" sz="3000">
              <a:solidFill>
                <a:prstClr val="black"/>
              </a:solidFill>
              <a:latin typeface="Georgia"/>
            </a:endParaRPr>
          </a:p>
          <a:p>
            <a:pPr defTabSz="457200">
              <a:defRPr/>
            </a:pPr>
            <a:br>
              <a:rPr lang="en-US" sz="2400">
                <a:solidFill>
                  <a:prstClr val="black"/>
                </a:solidFill>
                <a:latin typeface="Calibri" panose="020F0502020204030204" pitchFamily="34" charset="0"/>
                <a:cs typeface="Calibri" panose="020F0502020204030204" pitchFamily="34" charset="0"/>
              </a:rPr>
            </a:br>
            <a:r>
              <a:rPr lang="en-US" sz="3200" b="1">
                <a:solidFill>
                  <a:srgbClr val="7030A0"/>
                </a:solidFill>
                <a:latin typeface="Calibri" panose="020F0502020204030204" pitchFamily="34" charset="0"/>
                <a:cs typeface="Calibri" panose="020F0502020204030204" pitchFamily="34" charset="0"/>
              </a:rPr>
              <a:t>What can you do to help?</a:t>
            </a:r>
          </a:p>
        </p:txBody>
      </p:sp>
      <p:pic>
        <p:nvPicPr>
          <p:cNvPr id="3" name="Picture 2" descr="Two people sitting at a table&#10;&#10;Description automatically generated with medium confidence">
            <a:extLst>
              <a:ext uri="{FF2B5EF4-FFF2-40B4-BE49-F238E27FC236}">
                <a16:creationId xmlns:a16="http://schemas.microsoft.com/office/drawing/2014/main" id="{4C506345-8A11-4470-9D2B-F4B6234401C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57448" y="3"/>
            <a:ext cx="6836143" cy="6037385"/>
          </a:xfrm>
          <a:prstGeom prst="rect">
            <a:avLst/>
          </a:prstGeom>
        </p:spPr>
      </p:pic>
      <p:sp>
        <p:nvSpPr>
          <p:cNvPr id="7" name="Прямоугольник 7">
            <a:extLst>
              <a:ext uri="{FF2B5EF4-FFF2-40B4-BE49-F238E27FC236}">
                <a16:creationId xmlns:a16="http://schemas.microsoft.com/office/drawing/2014/main" id="{C0C8CA67-C2B7-4D28-8605-EDE2F9388906}"/>
              </a:ext>
            </a:extLst>
          </p:cNvPr>
          <p:cNvSpPr/>
          <p:nvPr/>
        </p:nvSpPr>
        <p:spPr>
          <a:xfrm flipH="1">
            <a:off x="5357443" y="5994148"/>
            <a:ext cx="6836143"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18272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D7E5BFF2-4F63-4AE4-BC8A-EAFF4589BB49}"/>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11099141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1020676" y="637328"/>
            <a:ext cx="4953562" cy="1862048"/>
          </a:xfrm>
          <a:prstGeom prst="rect">
            <a:avLst/>
          </a:prstGeom>
          <a:noFill/>
        </p:spPr>
        <p:txBody>
          <a:bodyPr wrap="square" rtlCol="0">
            <a:spAutoFit/>
          </a:bodyPr>
          <a:lstStyle/>
          <a:p>
            <a:r>
              <a:rPr lang="en-US" sz="5750" b="1">
                <a:latin typeface="+mj-lt"/>
                <a:ea typeface="Montserrat" charset="0"/>
                <a:cs typeface="Montserrat" charset="0"/>
              </a:rPr>
              <a:t>SCENARIO </a:t>
            </a:r>
          </a:p>
          <a:p>
            <a:r>
              <a:rPr lang="en-US" sz="5750" b="1">
                <a:solidFill>
                  <a:srgbClr val="762EB1"/>
                </a:solidFill>
                <a:latin typeface="+mj-lt"/>
                <a:ea typeface="Montserrat" charset="0"/>
                <a:cs typeface="Montserrat" charset="0"/>
              </a:rPr>
              <a:t>PURPLEONE</a:t>
            </a:r>
          </a:p>
        </p:txBody>
      </p:sp>
      <p:sp>
        <p:nvSpPr>
          <p:cNvPr id="14" name="Rectangle 13"/>
          <p:cNvSpPr/>
          <p:nvPr/>
        </p:nvSpPr>
        <p:spPr>
          <a:xfrm>
            <a:off x="1020677" y="2507914"/>
            <a:ext cx="5076119" cy="3908762"/>
          </a:xfrm>
          <a:prstGeom prst="rect">
            <a:avLst/>
          </a:prstGeom>
        </p:spPr>
        <p:txBody>
          <a:bodyPr wrap="square" lIns="91440" tIns="45720" rIns="91440" bIns="45720" anchor="t">
            <a:spAutoFit/>
          </a:bodyPr>
          <a:lstStyle/>
          <a:p>
            <a:pPr defTabSz="457200">
              <a:defRPr/>
            </a:pPr>
            <a:r>
              <a:rPr lang="en-US" sz="2400">
                <a:solidFill>
                  <a:prstClr val="black"/>
                </a:solidFill>
                <a:latin typeface="Calibri" panose="020F0502020204030204" pitchFamily="34" charset="0"/>
                <a:cs typeface="Calibri" panose="020F0502020204030204" pitchFamily="34" charset="0"/>
              </a:rPr>
              <a:t>A woman walks into your place of business.  She appears nervous and hesitant to approach you.  She browses a bit, and eventually walks over and says:</a:t>
            </a:r>
          </a:p>
          <a:p>
            <a:pPr defTabSz="457200">
              <a:defRPr/>
            </a:pPr>
            <a:endParaRPr lang="en-US" sz="2400">
              <a:solidFill>
                <a:prstClr val="black"/>
              </a:solidFill>
              <a:latin typeface="Calibri" panose="020F0502020204030204" pitchFamily="34" charset="0"/>
              <a:cs typeface="Calibri" panose="020F0502020204030204" pitchFamily="34" charset="0"/>
            </a:endParaRPr>
          </a:p>
          <a:p>
            <a:pPr defTabSz="457200">
              <a:defRPr/>
            </a:pPr>
            <a:r>
              <a:rPr lang="en-US" sz="2400">
                <a:latin typeface="Calibri"/>
                <a:cs typeface="Calibri"/>
              </a:rPr>
              <a:t>“So, I saw that </a:t>
            </a:r>
            <a:r>
              <a:rPr lang="en-US" sz="2400" err="1">
                <a:latin typeface="Calibri"/>
                <a:cs typeface="Calibri"/>
              </a:rPr>
              <a:t>PurpleOne</a:t>
            </a:r>
            <a:r>
              <a:rPr lang="en-US" sz="2400">
                <a:latin typeface="Calibri"/>
                <a:cs typeface="Calibri"/>
              </a:rPr>
              <a:t> Dot in your window.”		</a:t>
            </a:r>
          </a:p>
          <a:p>
            <a:pPr defTabSz="457200">
              <a:defRPr/>
            </a:pPr>
            <a:r>
              <a:rPr lang="en-US" sz="2400">
                <a:latin typeface="Calibri"/>
                <a:cs typeface="Calibri"/>
              </a:rPr>
              <a:t>	</a:t>
            </a:r>
            <a:br>
              <a:rPr lang="en-US" sz="2400">
                <a:latin typeface="Calibri" panose="020F0502020204030204" pitchFamily="34" charset="0"/>
                <a:cs typeface="Calibri" panose="020F0502020204030204" pitchFamily="34" charset="0"/>
              </a:rPr>
            </a:br>
            <a:r>
              <a:rPr lang="en-US" sz="3200" b="1">
                <a:solidFill>
                  <a:srgbClr val="7030A0"/>
                </a:solidFill>
                <a:latin typeface="Calibri"/>
                <a:cs typeface="Calibri"/>
              </a:rPr>
              <a:t>How do you respond?</a:t>
            </a:r>
          </a:p>
        </p:txBody>
      </p:sp>
      <p:pic>
        <p:nvPicPr>
          <p:cNvPr id="5122" name="Picture 2" descr="purpleone dot in business window of retail store">
            <a:extLst>
              <a:ext uri="{FF2B5EF4-FFF2-40B4-BE49-F238E27FC236}">
                <a16:creationId xmlns:a16="http://schemas.microsoft.com/office/drawing/2014/main" id="{D7AAA5D4-002A-4964-84A5-F8BEE7C4BB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30187"/>
          <a:stretch/>
        </p:blipFill>
        <p:spPr bwMode="auto">
          <a:xfrm>
            <a:off x="6173655" y="866671"/>
            <a:ext cx="6019933" cy="5120503"/>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7">
            <a:extLst>
              <a:ext uri="{FF2B5EF4-FFF2-40B4-BE49-F238E27FC236}">
                <a16:creationId xmlns:a16="http://schemas.microsoft.com/office/drawing/2014/main" id="{DF737834-DF4C-4271-993F-03485B1FF97D}"/>
              </a:ext>
            </a:extLst>
          </p:cNvPr>
          <p:cNvSpPr/>
          <p:nvPr/>
        </p:nvSpPr>
        <p:spPr>
          <a:xfrm flipH="1">
            <a:off x="6173655" y="5994148"/>
            <a:ext cx="6019931"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91904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FC93214E-4E31-4994-BDE1-B3705847B303}"/>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23492890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person, person&#10;&#10;Description automatically generated">
            <a:extLst>
              <a:ext uri="{FF2B5EF4-FFF2-40B4-BE49-F238E27FC236}">
                <a16:creationId xmlns:a16="http://schemas.microsoft.com/office/drawing/2014/main" id="{249E44C9-63D2-49CB-A9CC-0CD293E142F0}"/>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12845"/>
          <a:stretch/>
        </p:blipFill>
        <p:spPr>
          <a:xfrm>
            <a:off x="6831352" y="3"/>
            <a:ext cx="5362236" cy="5994145"/>
          </a:xfrm>
          <a:prstGeom prst="rect">
            <a:avLst/>
          </a:prstGeom>
        </p:spPr>
      </p:pic>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1020675" y="637328"/>
            <a:ext cx="5403421" cy="1862048"/>
          </a:xfrm>
          <a:prstGeom prst="rect">
            <a:avLst/>
          </a:prstGeom>
          <a:noFill/>
        </p:spPr>
        <p:txBody>
          <a:bodyPr wrap="square" rtlCol="0">
            <a:spAutoFit/>
          </a:bodyPr>
          <a:lstStyle/>
          <a:p>
            <a:r>
              <a:rPr lang="en-US" sz="5750" b="1">
                <a:latin typeface="+mj-lt"/>
                <a:ea typeface="Montserrat" charset="0"/>
                <a:cs typeface="Montserrat" charset="0"/>
              </a:rPr>
              <a:t>SCENARIO </a:t>
            </a:r>
          </a:p>
          <a:p>
            <a:r>
              <a:rPr lang="en-US" sz="5750" b="1">
                <a:solidFill>
                  <a:srgbClr val="762EB1"/>
                </a:solidFill>
                <a:latin typeface="+mj-lt"/>
                <a:ea typeface="Montserrat" charset="0"/>
                <a:cs typeface="Montserrat" charset="0"/>
              </a:rPr>
              <a:t>PURPLEONE</a:t>
            </a:r>
          </a:p>
        </p:txBody>
      </p:sp>
      <p:sp>
        <p:nvSpPr>
          <p:cNvPr id="14" name="Rectangle 13"/>
          <p:cNvSpPr/>
          <p:nvPr/>
        </p:nvSpPr>
        <p:spPr>
          <a:xfrm>
            <a:off x="1020677" y="2507914"/>
            <a:ext cx="5076119" cy="2431435"/>
          </a:xfrm>
          <a:prstGeom prst="rect">
            <a:avLst/>
          </a:prstGeom>
        </p:spPr>
        <p:txBody>
          <a:bodyPr wrap="square" lIns="91440" tIns="45720" rIns="91440" bIns="45720" anchor="t">
            <a:spAutoFit/>
          </a:bodyPr>
          <a:lstStyle/>
          <a:p>
            <a:pPr defTabSz="457200">
              <a:defRPr/>
            </a:pPr>
            <a:r>
              <a:rPr lang="en-US" sz="2400">
                <a:latin typeface="Calibri" panose="020F0502020204030204" pitchFamily="34" charset="0"/>
                <a:cs typeface="Calibri" panose="020F0502020204030204" pitchFamily="34" charset="0"/>
              </a:rPr>
              <a:t>A customer comes in browsing at your store.  After a bit you notice someone standing back keeping a close eye on the customer. </a:t>
            </a:r>
            <a:endParaRPr lang="en-US" sz="2400">
              <a:solidFill>
                <a:prstClr val="black"/>
              </a:solidFill>
              <a:latin typeface="Calibri" panose="020F0502020204030204" pitchFamily="34" charset="0"/>
              <a:cs typeface="Calibri" panose="020F0502020204030204" pitchFamily="34" charset="0"/>
            </a:endParaRPr>
          </a:p>
          <a:p>
            <a:pPr defTabSz="457200">
              <a:defRPr/>
            </a:pPr>
            <a:r>
              <a:rPr lang="en-US" sz="2400">
                <a:latin typeface="Calibri"/>
                <a:cs typeface="Calibri"/>
              </a:rPr>
              <a:t>	</a:t>
            </a:r>
            <a:br>
              <a:rPr lang="en-US" sz="2400">
                <a:latin typeface="Calibri" panose="020F0502020204030204" pitchFamily="34" charset="0"/>
                <a:cs typeface="Calibri" panose="020F0502020204030204" pitchFamily="34" charset="0"/>
              </a:rPr>
            </a:br>
            <a:r>
              <a:rPr lang="en-US" sz="3200" b="1">
                <a:solidFill>
                  <a:srgbClr val="7030A0"/>
                </a:solidFill>
                <a:latin typeface="Calibri"/>
                <a:cs typeface="Calibri"/>
              </a:rPr>
              <a:t>What do you do?</a:t>
            </a:r>
          </a:p>
        </p:txBody>
      </p:sp>
      <p:sp>
        <p:nvSpPr>
          <p:cNvPr id="8" name="Прямоугольник 7">
            <a:extLst>
              <a:ext uri="{FF2B5EF4-FFF2-40B4-BE49-F238E27FC236}">
                <a16:creationId xmlns:a16="http://schemas.microsoft.com/office/drawing/2014/main" id="{5639B8D5-1E49-4CA1-B1C2-E171DC7529BA}"/>
              </a:ext>
            </a:extLst>
          </p:cNvPr>
          <p:cNvSpPr/>
          <p:nvPr/>
        </p:nvSpPr>
        <p:spPr>
          <a:xfrm flipH="1">
            <a:off x="6831351" y="5994148"/>
            <a:ext cx="5362236"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6440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flipH="1">
            <a:off x="8624722" y="-5822"/>
            <a:ext cx="3349277" cy="2616679"/>
          </a:xfrm>
          <a:custGeom>
            <a:avLst/>
            <a:gdLst>
              <a:gd name="connsiteX0" fmla="*/ 3469798 w 3469798"/>
              <a:gd name="connsiteY0" fmla="*/ 0 h 2720079"/>
              <a:gd name="connsiteX1" fmla="*/ 0 w 3469798"/>
              <a:gd name="connsiteY1" fmla="*/ 0 h 2720079"/>
              <a:gd name="connsiteX2" fmla="*/ 0 w 3469798"/>
              <a:gd name="connsiteY2" fmla="*/ 2720079 h 2720079"/>
              <a:gd name="connsiteX3" fmla="*/ 3469798 w 3469798"/>
              <a:gd name="connsiteY3" fmla="*/ 2720079 h 2720079"/>
            </a:gdLst>
            <a:ahLst/>
            <a:cxnLst>
              <a:cxn ang="0">
                <a:pos x="connsiteX0" y="connsiteY0"/>
              </a:cxn>
              <a:cxn ang="0">
                <a:pos x="connsiteX1" y="connsiteY1"/>
              </a:cxn>
              <a:cxn ang="0">
                <a:pos x="connsiteX2" y="connsiteY2"/>
              </a:cxn>
              <a:cxn ang="0">
                <a:pos x="connsiteX3" y="connsiteY3"/>
              </a:cxn>
            </a:cxnLst>
            <a:rect l="l" t="t" r="r" b="b"/>
            <a:pathLst>
              <a:path w="3469798" h="2720079">
                <a:moveTo>
                  <a:pt x="3469798" y="0"/>
                </a:moveTo>
                <a:lnTo>
                  <a:pt x="0" y="0"/>
                </a:lnTo>
                <a:lnTo>
                  <a:pt x="0" y="2720079"/>
                </a:lnTo>
                <a:lnTo>
                  <a:pt x="3469798" y="2720079"/>
                </a:lnTo>
                <a:close/>
              </a:path>
            </a:pathLst>
          </a:custGeom>
          <a:gradFill flip="none" rotWithShape="1">
            <a:gsLst>
              <a:gs pos="0">
                <a:srgbClr val="762EB1"/>
              </a:gs>
              <a:gs pos="100000">
                <a:schemeClr val="accent1">
                  <a:lumMod val="50000"/>
                  <a:alpha val="85000"/>
                </a:schemeClr>
              </a:gs>
            </a:gsLst>
            <a:lin ang="8400000" scaled="0"/>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B2D2DB30-E667-43AB-857C-E331088F825D}"/>
              </a:ext>
            </a:extLst>
          </p:cNvPr>
          <p:cNvSpPr/>
          <p:nvPr/>
        </p:nvSpPr>
        <p:spPr>
          <a:xfrm>
            <a:off x="8624721" y="441328"/>
            <a:ext cx="3349277" cy="1477328"/>
          </a:xfrm>
          <a:prstGeom prst="rect">
            <a:avLst/>
          </a:prstGeom>
        </p:spPr>
        <p:txBody>
          <a:bodyPr wrap="square">
            <a:spAutoFit/>
          </a:bodyPr>
          <a:lstStyle/>
          <a:p>
            <a:pPr algn="ctr"/>
            <a:r>
              <a:rPr lang="en-US" sz="3000" b="1">
                <a:solidFill>
                  <a:schemeClr val="bg1"/>
                </a:solidFill>
                <a:latin typeface="Source Sans Pro" panose="020B0503030403020204" pitchFamily="34" charset="0"/>
              </a:rPr>
              <a:t>LEGAL &amp; </a:t>
            </a:r>
            <a:br>
              <a:rPr lang="en-US" sz="3000" b="1">
                <a:solidFill>
                  <a:schemeClr val="bg1"/>
                </a:solidFill>
                <a:latin typeface="Source Sans Pro" panose="020B0503030403020204" pitchFamily="34" charset="0"/>
              </a:rPr>
            </a:br>
            <a:r>
              <a:rPr lang="en-US" sz="3000" b="1">
                <a:solidFill>
                  <a:schemeClr val="bg1"/>
                </a:solidFill>
                <a:latin typeface="Source Sans Pro" panose="020B0503030403020204" pitchFamily="34" charset="0"/>
              </a:rPr>
              <a:t>SUPPORT </a:t>
            </a:r>
            <a:br>
              <a:rPr lang="en-US" sz="3000" b="1">
                <a:solidFill>
                  <a:schemeClr val="bg1"/>
                </a:solidFill>
                <a:latin typeface="Source Sans Pro" panose="020B0503030403020204" pitchFamily="34" charset="0"/>
              </a:rPr>
            </a:br>
            <a:r>
              <a:rPr lang="en-US" sz="3000" b="1">
                <a:solidFill>
                  <a:schemeClr val="bg1"/>
                </a:solidFill>
                <a:latin typeface="Source Sans Pro" panose="020B0503030403020204" pitchFamily="34" charset="0"/>
              </a:rPr>
              <a:t>SERVICES</a:t>
            </a:r>
          </a:p>
        </p:txBody>
      </p:sp>
      <p:grpSp>
        <p:nvGrpSpPr>
          <p:cNvPr id="2" name="Group 1"/>
          <p:cNvGrpSpPr/>
          <p:nvPr/>
        </p:nvGrpSpPr>
        <p:grpSpPr>
          <a:xfrm>
            <a:off x="5002617" y="4785937"/>
            <a:ext cx="3523421" cy="2020259"/>
            <a:chOff x="5156199" y="4125221"/>
            <a:chExt cx="3469798" cy="2720079"/>
          </a:xfrm>
        </p:grpSpPr>
        <p:sp>
          <p:nvSpPr>
            <p:cNvPr id="10" name="Freeform 9"/>
            <p:cNvSpPr/>
            <p:nvPr/>
          </p:nvSpPr>
          <p:spPr>
            <a:xfrm flipH="1">
              <a:off x="5156199" y="4125221"/>
              <a:ext cx="3469798" cy="2720079"/>
            </a:xfrm>
            <a:custGeom>
              <a:avLst/>
              <a:gdLst>
                <a:gd name="connsiteX0" fmla="*/ 3469798 w 3469798"/>
                <a:gd name="connsiteY0" fmla="*/ 0 h 2720079"/>
                <a:gd name="connsiteX1" fmla="*/ 0 w 3469798"/>
                <a:gd name="connsiteY1" fmla="*/ 0 h 2720079"/>
                <a:gd name="connsiteX2" fmla="*/ 0 w 3469798"/>
                <a:gd name="connsiteY2" fmla="*/ 2720079 h 2720079"/>
                <a:gd name="connsiteX3" fmla="*/ 3469798 w 3469798"/>
                <a:gd name="connsiteY3" fmla="*/ 2720079 h 2720079"/>
              </a:gdLst>
              <a:ahLst/>
              <a:cxnLst>
                <a:cxn ang="0">
                  <a:pos x="connsiteX0" y="connsiteY0"/>
                </a:cxn>
                <a:cxn ang="0">
                  <a:pos x="connsiteX1" y="connsiteY1"/>
                </a:cxn>
                <a:cxn ang="0">
                  <a:pos x="connsiteX2" y="connsiteY2"/>
                </a:cxn>
                <a:cxn ang="0">
                  <a:pos x="connsiteX3" y="connsiteY3"/>
                </a:cxn>
              </a:cxnLst>
              <a:rect l="l" t="t" r="r" b="b"/>
              <a:pathLst>
                <a:path w="3469798" h="2720079">
                  <a:moveTo>
                    <a:pt x="3469798" y="0"/>
                  </a:moveTo>
                  <a:lnTo>
                    <a:pt x="0" y="0"/>
                  </a:lnTo>
                  <a:lnTo>
                    <a:pt x="0" y="2720079"/>
                  </a:lnTo>
                  <a:lnTo>
                    <a:pt x="3469798" y="2720079"/>
                  </a:lnTo>
                  <a:close/>
                </a:path>
              </a:pathLst>
            </a:custGeom>
            <a:gradFill flip="none" rotWithShape="1">
              <a:gsLst>
                <a:gs pos="0">
                  <a:srgbClr val="762EB1"/>
                </a:gs>
                <a:gs pos="100000">
                  <a:schemeClr val="accent1">
                    <a:lumMod val="50000"/>
                    <a:alpha val="85000"/>
                  </a:schemeClr>
                </a:gs>
              </a:gsLst>
              <a:lin ang="8400000" scaled="0"/>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p:cNvSpPr/>
            <p:nvPr/>
          </p:nvSpPr>
          <p:spPr>
            <a:xfrm>
              <a:off x="5156200" y="4904128"/>
              <a:ext cx="3469797" cy="1367490"/>
            </a:xfrm>
            <a:prstGeom prst="rect">
              <a:avLst/>
            </a:prstGeom>
          </p:spPr>
          <p:txBody>
            <a:bodyPr wrap="square">
              <a:spAutoFit/>
            </a:bodyPr>
            <a:lstStyle/>
            <a:p>
              <a:pPr algn="ctr"/>
              <a:r>
                <a:rPr lang="en-US" sz="3000" b="1">
                  <a:solidFill>
                    <a:schemeClr val="bg1"/>
                  </a:solidFill>
                  <a:latin typeface="Source Sans Pro" panose="020B0503030403020204" pitchFamily="34" charset="0"/>
                </a:rPr>
                <a:t>COUNSELING SERVICES</a:t>
              </a:r>
            </a:p>
          </p:txBody>
        </p:sp>
      </p:grpSp>
      <p:sp>
        <p:nvSpPr>
          <p:cNvPr id="25" name="TextBox 24"/>
          <p:cNvSpPr txBox="1"/>
          <p:nvPr/>
        </p:nvSpPr>
        <p:spPr>
          <a:xfrm>
            <a:off x="353953" y="817225"/>
            <a:ext cx="3811894" cy="307777"/>
          </a:xfrm>
          <a:prstGeom prst="rect">
            <a:avLst/>
          </a:prstGeom>
          <a:noFill/>
        </p:spPr>
        <p:txBody>
          <a:bodyPr wrap="square" rtlCol="0">
            <a:spAutoFit/>
          </a:bodyPr>
          <a:lstStyle/>
          <a:p>
            <a:pPr algn="ctr"/>
            <a:r>
              <a:rPr lang="en-US" sz="1400">
                <a:latin typeface="Source Sans Pro Light" panose="020B0403030403020204" pitchFamily="34" charset="0"/>
                <a:ea typeface="Roboto Light" panose="02000000000000000000" pitchFamily="2" charset="0"/>
                <a:cs typeface="Roboto Light" panose="02000000000000000000" pitchFamily="2" charset="0"/>
              </a:rPr>
              <a:t>We’re here to help you help victims.</a:t>
            </a:r>
            <a:endParaRPr lang="en-US" sz="1400">
              <a:solidFill>
                <a:srgbClr val="656D78"/>
              </a:solidFill>
              <a:latin typeface="Source Sans Pro Light" panose="020B0403030403020204" pitchFamily="34" charset="0"/>
              <a:ea typeface="Roboto Light" panose="02000000000000000000" pitchFamily="2" charset="0"/>
              <a:cs typeface="Roboto Light" panose="02000000000000000000" pitchFamily="2" charset="0"/>
            </a:endParaRPr>
          </a:p>
        </p:txBody>
      </p:sp>
      <p:sp>
        <p:nvSpPr>
          <p:cNvPr id="26" name="TextBox 25"/>
          <p:cNvSpPr txBox="1"/>
          <p:nvPr/>
        </p:nvSpPr>
        <p:spPr>
          <a:xfrm>
            <a:off x="353954" y="1047672"/>
            <a:ext cx="4494140" cy="2308324"/>
          </a:xfrm>
          <a:prstGeom prst="rect">
            <a:avLst/>
          </a:prstGeom>
          <a:noFill/>
        </p:spPr>
        <p:txBody>
          <a:bodyPr wrap="square" rtlCol="0">
            <a:spAutoFit/>
          </a:bodyPr>
          <a:lstStyle/>
          <a:p>
            <a:r>
              <a:rPr lang="en-US" sz="4800" b="1">
                <a:highlight>
                  <a:srgbClr val="FFFF00"/>
                </a:highlight>
                <a:latin typeface="+mj-lt"/>
                <a:ea typeface="Montserrat" charset="0"/>
                <a:cs typeface="Montserrat" charset="0"/>
              </a:rPr>
              <a:t>Agency Name</a:t>
            </a:r>
          </a:p>
          <a:p>
            <a:r>
              <a:rPr lang="en-US" sz="4800" b="1">
                <a:solidFill>
                  <a:srgbClr val="762EB1"/>
                </a:solidFill>
                <a:latin typeface="+mj-lt"/>
                <a:ea typeface="Montserrat" charset="0"/>
                <a:cs typeface="Montserrat" charset="0"/>
              </a:rPr>
              <a:t>Serving </a:t>
            </a:r>
            <a:r>
              <a:rPr lang="en-US" sz="4800" b="1">
                <a:solidFill>
                  <a:srgbClr val="762EB1"/>
                </a:solidFill>
                <a:highlight>
                  <a:srgbClr val="FFFF00"/>
                </a:highlight>
                <a:latin typeface="+mj-lt"/>
                <a:ea typeface="Montserrat" charset="0"/>
                <a:cs typeface="Montserrat" charset="0"/>
              </a:rPr>
              <a:t>Service Area</a:t>
            </a:r>
            <a:endParaRPr lang="en-US" sz="5001" b="1">
              <a:solidFill>
                <a:srgbClr val="762EB1"/>
              </a:solidFill>
              <a:highlight>
                <a:srgbClr val="FFFF00"/>
              </a:highlight>
              <a:latin typeface="+mj-lt"/>
              <a:ea typeface="Montserrat" charset="0"/>
              <a:cs typeface="Montserrat" charset="0"/>
            </a:endParaRPr>
          </a:p>
        </p:txBody>
      </p:sp>
      <p:sp>
        <p:nvSpPr>
          <p:cNvPr id="27" name="Rectangle 26"/>
          <p:cNvSpPr/>
          <p:nvPr/>
        </p:nvSpPr>
        <p:spPr>
          <a:xfrm>
            <a:off x="353951" y="3140444"/>
            <a:ext cx="3811894" cy="1027782"/>
          </a:xfrm>
          <a:prstGeom prst="rect">
            <a:avLst/>
          </a:prstGeom>
        </p:spPr>
        <p:txBody>
          <a:bodyPr wrap="square" lIns="91440" tIns="45720" rIns="91440" bIns="45720" anchor="t">
            <a:spAutoFit/>
          </a:bodyPr>
          <a:lstStyle/>
          <a:p>
            <a:pPr algn="just">
              <a:lnSpc>
                <a:spcPct val="150000"/>
              </a:lnSpc>
            </a:pPr>
            <a:endParaRPr lang="en-US" sz="1400">
              <a:latin typeface="Source Sans Pro Light" panose="020B0403030403020204" pitchFamily="34" charset="0"/>
              <a:ea typeface="Roboto Light" panose="02000000000000000000" pitchFamily="2" charset="0"/>
              <a:cs typeface="Roboto Light" panose="02000000000000000000" pitchFamily="2" charset="0"/>
            </a:endParaRPr>
          </a:p>
          <a:p>
            <a:pPr algn="just">
              <a:lnSpc>
                <a:spcPct val="150000"/>
              </a:lnSpc>
            </a:pPr>
            <a:r>
              <a:rPr lang="en-US" sz="1400">
                <a:latin typeface="Source Sans Pro Light"/>
                <a:ea typeface="Roboto Light" panose="02000000000000000000" pitchFamily="2" charset="0"/>
                <a:cs typeface="Roboto Light" panose="02000000000000000000" pitchFamily="2" charset="0"/>
              </a:rPr>
              <a:t>Enter general information about your agency here. </a:t>
            </a:r>
          </a:p>
          <a:p>
            <a:pPr algn="just">
              <a:lnSpc>
                <a:spcPct val="150000"/>
              </a:lnSpc>
            </a:pPr>
            <a:endParaRPr lang="en-US" sz="1400">
              <a:latin typeface="Source Sans Pro Light" panose="020B0403030403020204" pitchFamily="34" charset="0"/>
              <a:ea typeface="Roboto Light" panose="02000000000000000000" pitchFamily="2" charset="0"/>
              <a:cs typeface="Roboto Light" panose="02000000000000000000" pitchFamily="2" charset="0"/>
            </a:endParaRPr>
          </a:p>
        </p:txBody>
      </p:sp>
      <p:sp>
        <p:nvSpPr>
          <p:cNvPr id="13" name="Rectangle 12">
            <a:extLst>
              <a:ext uri="{FF2B5EF4-FFF2-40B4-BE49-F238E27FC236}">
                <a16:creationId xmlns:a16="http://schemas.microsoft.com/office/drawing/2014/main" id="{7BACC85B-60E5-4659-A982-BBDBD318264E}"/>
              </a:ext>
            </a:extLst>
          </p:cNvPr>
          <p:cNvSpPr/>
          <p:nvPr/>
        </p:nvSpPr>
        <p:spPr>
          <a:xfrm>
            <a:off x="5002617" y="532324"/>
            <a:ext cx="3487739" cy="109465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anchor="t">
            <a:spAutoFit/>
          </a:bodyPr>
          <a:lstStyle/>
          <a:p>
            <a:pPr marL="171450" indent="-171450">
              <a:lnSpc>
                <a:spcPct val="150000"/>
              </a:lnSpc>
              <a:buFont typeface="Arial" panose="020B0604020202020204" pitchFamily="34" charset="0"/>
              <a:buChar char="•"/>
            </a:pPr>
            <a:r>
              <a:rPr lang="en-US" sz="1500">
                <a:highlight>
                  <a:srgbClr val="FFFF00"/>
                </a:highlight>
                <a:latin typeface="Source Sans Pro"/>
                <a:ea typeface="Source Sans Pro"/>
                <a:cs typeface="Roboto Light" panose="02000000000000000000" pitchFamily="2" charset="0"/>
              </a:rPr>
              <a:t>Services</a:t>
            </a:r>
          </a:p>
          <a:p>
            <a:pPr marL="171450" indent="-171450">
              <a:lnSpc>
                <a:spcPct val="150000"/>
              </a:lnSpc>
              <a:buFont typeface="Arial" panose="020B0604020202020204" pitchFamily="34" charset="0"/>
              <a:buChar char="•"/>
            </a:pPr>
            <a:endParaRPr lang="en-US" sz="1500">
              <a:latin typeface="Source Sans Pro" panose="020B0503030403020204" pitchFamily="34" charset="0"/>
              <a:ea typeface="Source Sans Pro" panose="020B0503030403020204" pitchFamily="34" charset="0"/>
              <a:cs typeface="Roboto Light" panose="02000000000000000000" pitchFamily="2" charset="0"/>
            </a:endParaRPr>
          </a:p>
          <a:p>
            <a:pPr marL="171450" indent="-171450">
              <a:lnSpc>
                <a:spcPct val="150000"/>
              </a:lnSpc>
              <a:buFont typeface="Arial" panose="020B0604020202020204" pitchFamily="34" charset="0"/>
              <a:buChar char="•"/>
            </a:pPr>
            <a:endParaRPr lang="en-US" sz="1500">
              <a:latin typeface="Source Sans Pro" panose="020B0503030403020204" pitchFamily="34" charset="0"/>
              <a:ea typeface="Source Sans Pro" panose="020B0503030403020204" pitchFamily="34" charset="0"/>
              <a:cs typeface="Roboto Light" panose="02000000000000000000" pitchFamily="2" charset="0"/>
            </a:endParaRPr>
          </a:p>
        </p:txBody>
      </p:sp>
      <p:sp>
        <p:nvSpPr>
          <p:cNvPr id="15" name="Rectangle 14">
            <a:extLst>
              <a:ext uri="{FF2B5EF4-FFF2-40B4-BE49-F238E27FC236}">
                <a16:creationId xmlns:a16="http://schemas.microsoft.com/office/drawing/2014/main" id="{64FEAE94-D4BB-4D0C-AD51-5DF17CCA3182}"/>
              </a:ext>
            </a:extLst>
          </p:cNvPr>
          <p:cNvSpPr/>
          <p:nvPr/>
        </p:nvSpPr>
        <p:spPr>
          <a:xfrm>
            <a:off x="8624721" y="2508784"/>
            <a:ext cx="3349279" cy="769057"/>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anchor="t">
            <a:spAutoFit/>
          </a:bodyPr>
          <a:lstStyle/>
          <a:p>
            <a:pPr marL="171450" indent="-171450">
              <a:lnSpc>
                <a:spcPct val="150000"/>
              </a:lnSpc>
              <a:buFont typeface="Arial,Sans-Serif" panose="020B0604020202020204" pitchFamily="34" charset="0"/>
              <a:buChar char="•"/>
            </a:pPr>
            <a:r>
              <a:rPr lang="en-US" sz="1500">
                <a:highlight>
                  <a:srgbClr val="FFFF00"/>
                </a:highlight>
                <a:latin typeface="Source Sans Pro"/>
                <a:ea typeface="+mn-lt"/>
                <a:cs typeface="+mn-lt"/>
              </a:rPr>
              <a:t>Services listed</a:t>
            </a:r>
            <a:endParaRPr lang="en-US" sz="1500">
              <a:highlight>
                <a:srgbClr val="FFFF00"/>
              </a:highlight>
              <a:latin typeface="Source Sans Pro"/>
              <a:ea typeface="Source Sans Pro"/>
              <a:cs typeface="Roboto Light" panose="02000000000000000000" pitchFamily="2" charset="0"/>
            </a:endParaRPr>
          </a:p>
          <a:p>
            <a:pPr marL="171450" indent="-171450">
              <a:lnSpc>
                <a:spcPct val="150000"/>
              </a:lnSpc>
              <a:buFont typeface="Arial" panose="020B0604020202020204" pitchFamily="34" charset="0"/>
              <a:buChar char="•"/>
            </a:pPr>
            <a:endParaRPr lang="en-US" sz="1600">
              <a:latin typeface="Source Sans Pro"/>
              <a:ea typeface="Source Sans Pro"/>
              <a:cs typeface="Roboto Light" panose="02000000000000000000" pitchFamily="2" charset="0"/>
            </a:endParaRPr>
          </a:p>
        </p:txBody>
      </p:sp>
      <p:sp>
        <p:nvSpPr>
          <p:cNvPr id="17" name="Rectangle 16">
            <a:extLst>
              <a:ext uri="{FF2B5EF4-FFF2-40B4-BE49-F238E27FC236}">
                <a16:creationId xmlns:a16="http://schemas.microsoft.com/office/drawing/2014/main" id="{8064F741-3380-4015-ABA6-DDF46E175D32}"/>
              </a:ext>
            </a:extLst>
          </p:cNvPr>
          <p:cNvSpPr/>
          <p:nvPr/>
        </p:nvSpPr>
        <p:spPr>
          <a:xfrm>
            <a:off x="404367" y="5874128"/>
            <a:ext cx="3811894" cy="381451"/>
          </a:xfrm>
          <a:prstGeom prst="rect">
            <a:avLst/>
          </a:prstGeom>
        </p:spPr>
        <p:txBody>
          <a:bodyPr wrap="square" lIns="91440" tIns="45720" rIns="91440" bIns="45720" anchor="t">
            <a:spAutoFit/>
          </a:bodyPr>
          <a:lstStyle/>
          <a:p>
            <a:pPr algn="ctr">
              <a:lnSpc>
                <a:spcPct val="150000"/>
              </a:lnSpc>
            </a:pPr>
            <a:r>
              <a:rPr lang="en-US" sz="1400" b="1">
                <a:highlight>
                  <a:srgbClr val="FFFF00"/>
                </a:highlight>
                <a:latin typeface="Source Sans Pro Light"/>
                <a:ea typeface="Roboto Light" panose="02000000000000000000" pitchFamily="2" charset="0"/>
                <a:cs typeface="Roboto Light" panose="02000000000000000000" pitchFamily="2" charset="0"/>
              </a:rPr>
              <a:t>Agency Phone | Agency Email</a:t>
            </a:r>
          </a:p>
        </p:txBody>
      </p:sp>
      <p:pic>
        <p:nvPicPr>
          <p:cNvPr id="18" name="Picture 17" descr="Graphical user interface, application&#10;&#10;Description automatically generated">
            <a:extLst>
              <a:ext uri="{FF2B5EF4-FFF2-40B4-BE49-F238E27FC236}">
                <a16:creationId xmlns:a16="http://schemas.microsoft.com/office/drawing/2014/main" id="{5DEBE9DE-B821-4B7B-9AB9-F6D564964346}"/>
              </a:ext>
            </a:extLst>
          </p:cNvPr>
          <p:cNvPicPr>
            <a:picLocks noChangeAspect="1"/>
          </p:cNvPicPr>
          <p:nvPr/>
        </p:nvPicPr>
        <p:blipFill>
          <a:blip r:embed="rId3"/>
          <a:stretch>
            <a:fillRect/>
          </a:stretch>
        </p:blipFill>
        <p:spPr>
          <a:xfrm>
            <a:off x="679508" y="5109914"/>
            <a:ext cx="893280" cy="898131"/>
          </a:xfrm>
          <a:prstGeom prst="ellipse">
            <a:avLst/>
          </a:prstGeom>
          <a:ln>
            <a:noFill/>
          </a:ln>
          <a:effectLst>
            <a:softEdge rad="112500"/>
          </a:effectLst>
        </p:spPr>
      </p:pic>
    </p:spTree>
    <p:extLst>
      <p:ext uri="{BB962C8B-B14F-4D97-AF65-F5344CB8AC3E}">
        <p14:creationId xmlns:p14="http://schemas.microsoft.com/office/powerpoint/2010/main" val="16939390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13" grpId="0" animBg="1"/>
      <p:bldP spid="15" grpId="0" animBg="1"/>
      <p:bldP spid="1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598C481E-EFAB-47BC-9897-6DB78C820842}"/>
              </a:ext>
            </a:extLst>
          </p:cNvPr>
          <p:cNvPicPr>
            <a:picLocks noRot="1" noChangeAspect="1"/>
          </p:cNvPicPr>
          <p:nvPr>
            <a:videoFile r:link="rId1"/>
          </p:nvPr>
        </p:nvPicPr>
        <p:blipFill>
          <a:blip r:embed="rId3"/>
          <a:stretch>
            <a:fillRect/>
          </a:stretch>
        </p:blipFill>
        <p:spPr>
          <a:xfrm>
            <a:off x="0" y="-17473"/>
            <a:ext cx="12193588" cy="6372808"/>
          </a:xfrm>
          <a:prstGeom prst="rect">
            <a:avLst/>
          </a:prstGeom>
        </p:spPr>
      </p:pic>
      <p:sp>
        <p:nvSpPr>
          <p:cNvPr id="3" name="TextBox 2">
            <a:extLst>
              <a:ext uri="{FF2B5EF4-FFF2-40B4-BE49-F238E27FC236}">
                <a16:creationId xmlns:a16="http://schemas.microsoft.com/office/drawing/2014/main" id="{135FC199-6990-4F9C-BFCE-C213FEC5DC57}"/>
              </a:ext>
            </a:extLst>
          </p:cNvPr>
          <p:cNvSpPr txBox="1"/>
          <p:nvPr/>
        </p:nvSpPr>
        <p:spPr>
          <a:xfrm>
            <a:off x="1" y="5700409"/>
            <a:ext cx="12149288" cy="656590"/>
          </a:xfrm>
          <a:prstGeom prst="rect">
            <a:avLst/>
          </a:prstGeom>
          <a:noFill/>
        </p:spPr>
        <p:txBody>
          <a:bodyPr wrap="square" lIns="0" tIns="0" rIns="0" bIns="0" rtlCol="0">
            <a:spAutoFit/>
          </a:bodyPr>
          <a:lstStyle/>
          <a:p>
            <a:pPr algn="ctr">
              <a:lnSpc>
                <a:spcPct val="150000"/>
              </a:lnSpc>
            </a:pPr>
            <a:r>
              <a:rPr lang="en-US" sz="3200">
                <a:solidFill>
                  <a:schemeClr val="tx1">
                    <a:lumMod val="50000"/>
                    <a:lumOff val="50000"/>
                  </a:schemeClr>
                </a:solidFill>
              </a:rPr>
              <a:t>Dear Victim, You Are Not Alone</a:t>
            </a:r>
          </a:p>
        </p:txBody>
      </p:sp>
    </p:spTree>
    <p:extLst>
      <p:ext uri="{BB962C8B-B14F-4D97-AF65-F5344CB8AC3E}">
        <p14:creationId xmlns:p14="http://schemas.microsoft.com/office/powerpoint/2010/main" val="17022086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4559D6-E94A-40B4-B926-05C87D5B5B4E}"/>
              </a:ext>
            </a:extLst>
          </p:cNvPr>
          <p:cNvGrpSpPr/>
          <p:nvPr/>
        </p:nvGrpSpPr>
        <p:grpSpPr>
          <a:xfrm rot="13825204">
            <a:off x="5167221" y="-3517079"/>
            <a:ext cx="8195693" cy="12978901"/>
            <a:chOff x="4269027" y="1137470"/>
            <a:chExt cx="3450762" cy="5464712"/>
          </a:xfrm>
        </p:grpSpPr>
        <p:sp>
          <p:nvSpPr>
            <p:cNvPr id="6" name="Freeform 30">
              <a:extLst>
                <a:ext uri="{FF2B5EF4-FFF2-40B4-BE49-F238E27FC236}">
                  <a16:creationId xmlns:a16="http://schemas.microsoft.com/office/drawing/2014/main" id="{05936299-0BA3-459D-A40F-B8FFED45AF86}"/>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7" name="Freeform: Shape 6">
              <a:extLst>
                <a:ext uri="{FF2B5EF4-FFF2-40B4-BE49-F238E27FC236}">
                  <a16:creationId xmlns:a16="http://schemas.microsoft.com/office/drawing/2014/main" id="{126993F8-688C-4B01-A497-166FFDB1BAEC}"/>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sp>
        <p:nvSpPr>
          <p:cNvPr id="9" name="Shapes">
            <a:extLst>
              <a:ext uri="{FF2B5EF4-FFF2-40B4-BE49-F238E27FC236}">
                <a16:creationId xmlns:a16="http://schemas.microsoft.com/office/drawing/2014/main" id="{056023DD-8258-4577-9F2F-9E93E1C21B07}"/>
              </a:ext>
            </a:extLst>
          </p:cNvPr>
          <p:cNvSpPr/>
          <p:nvPr/>
        </p:nvSpPr>
        <p:spPr>
          <a:xfrm rot="16200000">
            <a:off x="7634067" y="-2027909"/>
            <a:ext cx="6936265" cy="6963221"/>
          </a:xfrm>
          <a:custGeom>
            <a:avLst/>
            <a:gdLst>
              <a:gd name="connsiteX0" fmla="*/ 0 w 4831830"/>
              <a:gd name="connsiteY0" fmla="*/ 2425304 h 4850607"/>
              <a:gd name="connsiteX1" fmla="*/ 2415916 w 4831830"/>
              <a:gd name="connsiteY1" fmla="*/ 0 h 4850607"/>
              <a:gd name="connsiteX2" fmla="*/ 4831831 w 4831830"/>
              <a:gd name="connsiteY2" fmla="*/ 2425304 h 4850607"/>
              <a:gd name="connsiteX3" fmla="*/ 2415916 w 4831830"/>
              <a:gd name="connsiteY3" fmla="*/ 4850608 h 4850607"/>
              <a:gd name="connsiteX4" fmla="*/ 0 w 4831830"/>
              <a:gd name="connsiteY4" fmla="*/ 2425304 h 4850607"/>
              <a:gd name="connsiteX5" fmla="*/ 0 w 4831830"/>
              <a:gd name="connsiteY5" fmla="*/ 2425304 h 4850607"/>
              <a:gd name="connsiteX6" fmla="*/ 0 w 4831830"/>
              <a:gd name="connsiteY6" fmla="*/ 2425304 h 4850607"/>
              <a:gd name="connsiteX7" fmla="*/ 0 w 4831830"/>
              <a:gd name="connsiteY7" fmla="*/ 2425304 h 48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830" h="4850607">
                <a:moveTo>
                  <a:pt x="0" y="2425304"/>
                </a:moveTo>
                <a:cubicBezTo>
                  <a:pt x="0" y="1085910"/>
                  <a:pt x="1081216" y="0"/>
                  <a:pt x="2415916" y="0"/>
                </a:cubicBezTo>
                <a:cubicBezTo>
                  <a:pt x="3750615" y="0"/>
                  <a:pt x="4831831" y="1085910"/>
                  <a:pt x="4831831" y="2425304"/>
                </a:cubicBezTo>
                <a:cubicBezTo>
                  <a:pt x="4831831" y="3764697"/>
                  <a:pt x="3750615" y="4850608"/>
                  <a:pt x="2415916" y="4850608"/>
                </a:cubicBezTo>
                <a:cubicBezTo>
                  <a:pt x="1081216" y="4850608"/>
                  <a:pt x="0" y="3764697"/>
                  <a:pt x="0" y="2425304"/>
                </a:cubicBezTo>
                <a:lnTo>
                  <a:pt x="0" y="2425304"/>
                </a:lnTo>
                <a:lnTo>
                  <a:pt x="0" y="2425304"/>
                </a:lnTo>
                <a:lnTo>
                  <a:pt x="0" y="2425304"/>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pic>
        <p:nvPicPr>
          <p:cNvPr id="29" name="Picture Placeholder 28" descr="Icon&#10;&#10;Description automatically generated">
            <a:extLst>
              <a:ext uri="{FF2B5EF4-FFF2-40B4-BE49-F238E27FC236}">
                <a16:creationId xmlns:a16="http://schemas.microsoft.com/office/drawing/2014/main" id="{2AC44850-1D41-487A-8BB2-02637B8A051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15" name="Grand Title">
            <a:extLst>
              <a:ext uri="{FF2B5EF4-FFF2-40B4-BE49-F238E27FC236}">
                <a16:creationId xmlns:a16="http://schemas.microsoft.com/office/drawing/2014/main" id="{C6C9E690-C289-4E7D-B8B3-1215A1E3A5B6}"/>
              </a:ext>
            </a:extLst>
          </p:cNvPr>
          <p:cNvSpPr txBox="1"/>
          <p:nvPr/>
        </p:nvSpPr>
        <p:spPr>
          <a:xfrm>
            <a:off x="716703" y="1022713"/>
            <a:ext cx="4568558" cy="738664"/>
          </a:xfrm>
          <a:prstGeom prst="rect">
            <a:avLst/>
          </a:prstGeom>
          <a:noFill/>
        </p:spPr>
        <p:txBody>
          <a:bodyPr wrap="none" lIns="0" tIns="0" rIns="0" bIns="0" rtlCol="0" anchor="t" anchorCtr="0">
            <a:spAutoFit/>
          </a:bodyPr>
          <a:lstStyle/>
          <a:p>
            <a:r>
              <a:rPr lang="en-US" sz="4800">
                <a:solidFill>
                  <a:schemeClr val="tx1">
                    <a:lumMod val="75000"/>
                    <a:lumOff val="25000"/>
                  </a:schemeClr>
                </a:solidFill>
                <a:latin typeface="+mj-lt"/>
              </a:rPr>
              <a:t>REFER </a:t>
            </a:r>
            <a:r>
              <a:rPr lang="en-US" sz="4800">
                <a:solidFill>
                  <a:srgbClr val="762EB1"/>
                </a:solidFill>
                <a:latin typeface="+mj-lt"/>
              </a:rPr>
              <a:t>VICTIMS</a:t>
            </a:r>
            <a:endParaRPr lang="en-ID" sz="4800">
              <a:solidFill>
                <a:srgbClr val="762EB1"/>
              </a:solidFill>
              <a:latin typeface="+mj-lt"/>
            </a:endParaRPr>
          </a:p>
        </p:txBody>
      </p:sp>
      <p:sp>
        <p:nvSpPr>
          <p:cNvPr id="44" name="Freeform: Shape 43">
            <a:extLst>
              <a:ext uri="{FF2B5EF4-FFF2-40B4-BE49-F238E27FC236}">
                <a16:creationId xmlns:a16="http://schemas.microsoft.com/office/drawing/2014/main" id="{F271590A-70E4-4BF5-BFEF-1CBCAA44D8A5}"/>
              </a:ext>
            </a:extLst>
          </p:cNvPr>
          <p:cNvSpPr/>
          <p:nvPr/>
        </p:nvSpPr>
        <p:spPr>
          <a:xfrm>
            <a:off x="9265069" y="5734801"/>
            <a:ext cx="452823" cy="45358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45" name="Freeform: Shape 44">
            <a:extLst>
              <a:ext uri="{FF2B5EF4-FFF2-40B4-BE49-F238E27FC236}">
                <a16:creationId xmlns:a16="http://schemas.microsoft.com/office/drawing/2014/main" id="{0532AADD-2539-4B29-BAAB-FC2F3D5A699E}"/>
              </a:ext>
            </a:extLst>
          </p:cNvPr>
          <p:cNvSpPr/>
          <p:nvPr/>
        </p:nvSpPr>
        <p:spPr>
          <a:xfrm>
            <a:off x="6816005" y="2520178"/>
            <a:ext cx="850483" cy="85191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pic>
        <p:nvPicPr>
          <p:cNvPr id="36" name="Picture 35" descr="A picture containing diagram&#10;&#10;Description automatically generated">
            <a:extLst>
              <a:ext uri="{FF2B5EF4-FFF2-40B4-BE49-F238E27FC236}">
                <a16:creationId xmlns:a16="http://schemas.microsoft.com/office/drawing/2014/main" id="{4C0148E4-2BF1-4BAF-BE0B-36484BD65B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3437" y="4082676"/>
            <a:ext cx="3593695" cy="3570480"/>
          </a:xfrm>
          <a:prstGeom prst="rect">
            <a:avLst/>
          </a:prstGeom>
        </p:spPr>
      </p:pic>
      <p:pic>
        <p:nvPicPr>
          <p:cNvPr id="34" name="Picture 33" descr="A picture containing light&#10;&#10;Description automatically generated">
            <a:extLst>
              <a:ext uri="{FF2B5EF4-FFF2-40B4-BE49-F238E27FC236}">
                <a16:creationId xmlns:a16="http://schemas.microsoft.com/office/drawing/2014/main" id="{9DCD2A24-B87C-40B8-BA5D-0632DC93E8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52964" y="-869475"/>
            <a:ext cx="1456156" cy="1456156"/>
          </a:xfrm>
          <a:prstGeom prst="rect">
            <a:avLst/>
          </a:prstGeom>
        </p:spPr>
      </p:pic>
      <p:pic>
        <p:nvPicPr>
          <p:cNvPr id="35" name="Picture 34" descr="A picture containing light&#10;&#10;Description automatically generated">
            <a:extLst>
              <a:ext uri="{FF2B5EF4-FFF2-40B4-BE49-F238E27FC236}">
                <a16:creationId xmlns:a16="http://schemas.microsoft.com/office/drawing/2014/main" id="{43E07E30-00B3-4193-8EAE-6648FF2DEA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83163" y="307610"/>
            <a:ext cx="577539" cy="577539"/>
          </a:xfrm>
          <a:prstGeom prst="rect">
            <a:avLst/>
          </a:prstGeom>
        </p:spPr>
      </p:pic>
      <p:pic>
        <p:nvPicPr>
          <p:cNvPr id="38" name="Picture 37" descr="A picture containing light&#10;&#10;Description automatically generated">
            <a:extLst>
              <a:ext uri="{FF2B5EF4-FFF2-40B4-BE49-F238E27FC236}">
                <a16:creationId xmlns:a16="http://schemas.microsoft.com/office/drawing/2014/main" id="{BD83EFB1-7385-46E8-91AB-D63CB7E879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17890" y="6066371"/>
            <a:ext cx="1615102" cy="1615102"/>
          </a:xfrm>
          <a:prstGeom prst="rect">
            <a:avLst/>
          </a:prstGeom>
        </p:spPr>
      </p:pic>
      <p:sp>
        <p:nvSpPr>
          <p:cNvPr id="40" name="Freeform 6">
            <a:extLst>
              <a:ext uri="{FF2B5EF4-FFF2-40B4-BE49-F238E27FC236}">
                <a16:creationId xmlns:a16="http://schemas.microsoft.com/office/drawing/2014/main" id="{C00E68DD-4C61-4C28-970C-9DDB8091E838}"/>
              </a:ext>
            </a:extLst>
          </p:cNvPr>
          <p:cNvSpPr>
            <a:spLocks noEditPoints="1"/>
          </p:cNvSpPr>
          <p:nvPr/>
        </p:nvSpPr>
        <p:spPr bwMode="auto">
          <a:xfrm>
            <a:off x="862349" y="3524299"/>
            <a:ext cx="235474"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6" name="Freeform 6">
            <a:extLst>
              <a:ext uri="{FF2B5EF4-FFF2-40B4-BE49-F238E27FC236}">
                <a16:creationId xmlns:a16="http://schemas.microsoft.com/office/drawing/2014/main" id="{C8B9AC3B-3B7F-41E3-A275-C7E177757B72}"/>
              </a:ext>
            </a:extLst>
          </p:cNvPr>
          <p:cNvSpPr>
            <a:spLocks noEditPoints="1"/>
          </p:cNvSpPr>
          <p:nvPr/>
        </p:nvSpPr>
        <p:spPr bwMode="auto">
          <a:xfrm>
            <a:off x="870786" y="3907983"/>
            <a:ext cx="235474"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9" name="Freeform 6">
            <a:extLst>
              <a:ext uri="{FF2B5EF4-FFF2-40B4-BE49-F238E27FC236}">
                <a16:creationId xmlns:a16="http://schemas.microsoft.com/office/drawing/2014/main" id="{A879861A-C728-4D7A-A3FA-F6337324BBD0}"/>
              </a:ext>
            </a:extLst>
          </p:cNvPr>
          <p:cNvSpPr>
            <a:spLocks noEditPoints="1"/>
          </p:cNvSpPr>
          <p:nvPr/>
        </p:nvSpPr>
        <p:spPr bwMode="auto">
          <a:xfrm>
            <a:off x="870786" y="4257807"/>
            <a:ext cx="235474"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52" name="TextBox 63">
            <a:extLst>
              <a:ext uri="{FF2B5EF4-FFF2-40B4-BE49-F238E27FC236}">
                <a16:creationId xmlns:a16="http://schemas.microsoft.com/office/drawing/2014/main" id="{D963D5D7-9664-4528-8AB8-2528964D4D98}"/>
              </a:ext>
            </a:extLst>
          </p:cNvPr>
          <p:cNvSpPr txBox="1"/>
          <p:nvPr/>
        </p:nvSpPr>
        <p:spPr>
          <a:xfrm>
            <a:off x="1280438" y="3502130"/>
            <a:ext cx="1948412" cy="3282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600">
                <a:highlight>
                  <a:srgbClr val="FFFF00"/>
                </a:highlight>
              </a:rPr>
              <a:t>Agency URL</a:t>
            </a:r>
            <a:endParaRPr lang="id-ID" sz="1600">
              <a:highlight>
                <a:srgbClr val="FFFF00"/>
              </a:highlight>
            </a:endParaRPr>
          </a:p>
        </p:txBody>
      </p:sp>
      <p:sp>
        <p:nvSpPr>
          <p:cNvPr id="53" name="TextBox 63">
            <a:extLst>
              <a:ext uri="{FF2B5EF4-FFF2-40B4-BE49-F238E27FC236}">
                <a16:creationId xmlns:a16="http://schemas.microsoft.com/office/drawing/2014/main" id="{E94977E4-D935-4392-A7B5-37F1D33ED113}"/>
              </a:ext>
            </a:extLst>
          </p:cNvPr>
          <p:cNvSpPr txBox="1"/>
          <p:nvPr/>
        </p:nvSpPr>
        <p:spPr>
          <a:xfrm>
            <a:off x="1288878" y="3885814"/>
            <a:ext cx="1779879" cy="3282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600">
                <a:highlight>
                  <a:srgbClr val="FFFF00"/>
                </a:highlight>
              </a:rPr>
              <a:t>Agency Phone</a:t>
            </a:r>
            <a:endParaRPr lang="id-ID" sz="1600">
              <a:highlight>
                <a:srgbClr val="FFFF00"/>
              </a:highlight>
            </a:endParaRPr>
          </a:p>
        </p:txBody>
      </p:sp>
      <p:sp>
        <p:nvSpPr>
          <p:cNvPr id="54" name="TextBox 63">
            <a:extLst>
              <a:ext uri="{FF2B5EF4-FFF2-40B4-BE49-F238E27FC236}">
                <a16:creationId xmlns:a16="http://schemas.microsoft.com/office/drawing/2014/main" id="{183DA7FC-3992-40A3-A4EA-08907A30D9F2}"/>
              </a:ext>
            </a:extLst>
          </p:cNvPr>
          <p:cNvSpPr txBox="1"/>
          <p:nvPr/>
        </p:nvSpPr>
        <p:spPr>
          <a:xfrm>
            <a:off x="1288878" y="4235637"/>
            <a:ext cx="2732273" cy="3282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600">
                <a:highlight>
                  <a:srgbClr val="FFFF00"/>
                </a:highlight>
              </a:rPr>
              <a:t>Agency Email</a:t>
            </a:r>
            <a:endParaRPr lang="id-ID" sz="1600">
              <a:highlight>
                <a:srgbClr val="FFFF00"/>
              </a:highlight>
            </a:endParaRPr>
          </a:p>
        </p:txBody>
      </p:sp>
      <p:sp>
        <p:nvSpPr>
          <p:cNvPr id="55" name="Freeform 40">
            <a:extLst>
              <a:ext uri="{FF2B5EF4-FFF2-40B4-BE49-F238E27FC236}">
                <a16:creationId xmlns:a16="http://schemas.microsoft.com/office/drawing/2014/main" id="{9DE4C60F-DE49-4661-A7BD-2064805D78DB}"/>
              </a:ext>
            </a:extLst>
          </p:cNvPr>
          <p:cNvSpPr>
            <a:spLocks/>
          </p:cNvSpPr>
          <p:nvPr/>
        </p:nvSpPr>
        <p:spPr bwMode="auto">
          <a:xfrm>
            <a:off x="947457" y="3982321"/>
            <a:ext cx="82132" cy="88390"/>
          </a:xfrm>
          <a:custGeom>
            <a:avLst/>
            <a:gdLst>
              <a:gd name="T0" fmla="*/ 1 w 511"/>
              <a:gd name="T1" fmla="*/ 133 h 549"/>
              <a:gd name="T2" fmla="*/ 10 w 511"/>
              <a:gd name="T3" fmla="*/ 189 h 549"/>
              <a:gd name="T4" fmla="*/ 224 w 511"/>
              <a:gd name="T5" fmla="*/ 477 h 549"/>
              <a:gd name="T6" fmla="*/ 349 w 511"/>
              <a:gd name="T7" fmla="*/ 539 h 549"/>
              <a:gd name="T8" fmla="*/ 493 w 511"/>
              <a:gd name="T9" fmla="*/ 491 h 549"/>
              <a:gd name="T10" fmla="*/ 503 w 511"/>
              <a:gd name="T11" fmla="*/ 420 h 549"/>
              <a:gd name="T12" fmla="*/ 489 w 511"/>
              <a:gd name="T13" fmla="*/ 408 h 549"/>
              <a:gd name="T14" fmla="*/ 378 w 511"/>
              <a:gd name="T15" fmla="*/ 362 h 549"/>
              <a:gd name="T16" fmla="*/ 357 w 511"/>
              <a:gd name="T17" fmla="*/ 363 h 549"/>
              <a:gd name="T18" fmla="*/ 313 w 511"/>
              <a:gd name="T19" fmla="*/ 396 h 549"/>
              <a:gd name="T20" fmla="*/ 282 w 511"/>
              <a:gd name="T21" fmla="*/ 399 h 549"/>
              <a:gd name="T22" fmla="*/ 126 w 511"/>
              <a:gd name="T23" fmla="*/ 218 h 549"/>
              <a:gd name="T24" fmla="*/ 133 w 511"/>
              <a:gd name="T25" fmla="*/ 190 h 549"/>
              <a:gd name="T26" fmla="*/ 182 w 511"/>
              <a:gd name="T27" fmla="*/ 151 h 549"/>
              <a:gd name="T28" fmla="*/ 190 w 511"/>
              <a:gd name="T29" fmla="*/ 120 h 549"/>
              <a:gd name="T30" fmla="*/ 153 w 511"/>
              <a:gd name="T31" fmla="*/ 43 h 549"/>
              <a:gd name="T32" fmla="*/ 145 w 511"/>
              <a:gd name="T33" fmla="*/ 26 h 549"/>
              <a:gd name="T34" fmla="*/ 103 w 511"/>
              <a:gd name="T35" fmla="*/ 2 h 549"/>
              <a:gd name="T36" fmla="*/ 4 w 511"/>
              <a:gd name="T37" fmla="*/ 99 h 549"/>
              <a:gd name="T38" fmla="*/ 1 w 511"/>
              <a:gd name="T39" fmla="*/ 13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549">
                <a:moveTo>
                  <a:pt x="1" y="133"/>
                </a:moveTo>
                <a:cubicBezTo>
                  <a:pt x="0" y="152"/>
                  <a:pt x="5" y="170"/>
                  <a:pt x="10" y="189"/>
                </a:cubicBezTo>
                <a:cubicBezTo>
                  <a:pt x="45" y="311"/>
                  <a:pt x="122" y="403"/>
                  <a:pt x="224" y="477"/>
                </a:cubicBezTo>
                <a:cubicBezTo>
                  <a:pt x="262" y="504"/>
                  <a:pt x="301" y="530"/>
                  <a:pt x="349" y="539"/>
                </a:cubicBezTo>
                <a:cubicBezTo>
                  <a:pt x="406" y="549"/>
                  <a:pt x="454" y="533"/>
                  <a:pt x="493" y="491"/>
                </a:cubicBezTo>
                <a:cubicBezTo>
                  <a:pt x="506" y="477"/>
                  <a:pt x="511" y="436"/>
                  <a:pt x="503" y="420"/>
                </a:cubicBezTo>
                <a:cubicBezTo>
                  <a:pt x="500" y="414"/>
                  <a:pt x="495" y="410"/>
                  <a:pt x="489" y="408"/>
                </a:cubicBezTo>
                <a:cubicBezTo>
                  <a:pt x="452" y="392"/>
                  <a:pt x="415" y="377"/>
                  <a:pt x="378" y="362"/>
                </a:cubicBezTo>
                <a:cubicBezTo>
                  <a:pt x="371" y="359"/>
                  <a:pt x="364" y="360"/>
                  <a:pt x="357" y="363"/>
                </a:cubicBezTo>
                <a:cubicBezTo>
                  <a:pt x="340" y="371"/>
                  <a:pt x="327" y="383"/>
                  <a:pt x="313" y="396"/>
                </a:cubicBezTo>
                <a:cubicBezTo>
                  <a:pt x="303" y="406"/>
                  <a:pt x="294" y="406"/>
                  <a:pt x="282" y="399"/>
                </a:cubicBezTo>
                <a:cubicBezTo>
                  <a:pt x="210" y="356"/>
                  <a:pt x="157" y="296"/>
                  <a:pt x="126" y="218"/>
                </a:cubicBezTo>
                <a:cubicBezTo>
                  <a:pt x="121" y="206"/>
                  <a:pt x="123" y="197"/>
                  <a:pt x="133" y="190"/>
                </a:cubicBezTo>
                <a:cubicBezTo>
                  <a:pt x="149" y="177"/>
                  <a:pt x="165" y="163"/>
                  <a:pt x="182" y="151"/>
                </a:cubicBezTo>
                <a:cubicBezTo>
                  <a:pt x="194" y="142"/>
                  <a:pt x="195" y="132"/>
                  <a:pt x="190" y="120"/>
                </a:cubicBezTo>
                <a:cubicBezTo>
                  <a:pt x="178" y="95"/>
                  <a:pt x="166" y="69"/>
                  <a:pt x="153" y="43"/>
                </a:cubicBezTo>
                <a:cubicBezTo>
                  <a:pt x="151" y="37"/>
                  <a:pt x="148" y="31"/>
                  <a:pt x="145" y="26"/>
                </a:cubicBezTo>
                <a:cubicBezTo>
                  <a:pt x="132" y="0"/>
                  <a:pt x="132" y="0"/>
                  <a:pt x="103" y="2"/>
                </a:cubicBezTo>
                <a:cubicBezTo>
                  <a:pt x="46" y="6"/>
                  <a:pt x="18" y="49"/>
                  <a:pt x="4" y="99"/>
                </a:cubicBezTo>
                <a:cubicBezTo>
                  <a:pt x="1" y="110"/>
                  <a:pt x="1" y="122"/>
                  <a:pt x="1" y="133"/>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56" name="Freeform: Shape 55">
            <a:extLst>
              <a:ext uri="{FF2B5EF4-FFF2-40B4-BE49-F238E27FC236}">
                <a16:creationId xmlns:a16="http://schemas.microsoft.com/office/drawing/2014/main" id="{1345D790-90AD-4EA7-91E8-AD5832360197}"/>
              </a:ext>
            </a:extLst>
          </p:cNvPr>
          <p:cNvSpPr>
            <a:spLocks/>
          </p:cNvSpPr>
          <p:nvPr/>
        </p:nvSpPr>
        <p:spPr bwMode="auto">
          <a:xfrm>
            <a:off x="938071" y="4344268"/>
            <a:ext cx="100906" cy="64142"/>
          </a:xfrm>
          <a:custGeom>
            <a:avLst/>
            <a:gdLst>
              <a:gd name="connsiteX0" fmla="*/ 0 w 177296"/>
              <a:gd name="connsiteY0" fmla="*/ 13744 h 112700"/>
              <a:gd name="connsiteX1" fmla="*/ 1705 w 177296"/>
              <a:gd name="connsiteY1" fmla="*/ 15154 h 112700"/>
              <a:gd name="connsiteX2" fmla="*/ 26708 w 177296"/>
              <a:gd name="connsiteY2" fmla="*/ 34043 h 112700"/>
              <a:gd name="connsiteX3" fmla="*/ 52564 w 177296"/>
              <a:gd name="connsiteY3" fmla="*/ 53496 h 112700"/>
              <a:gd name="connsiteX4" fmla="*/ 87512 w 177296"/>
              <a:gd name="connsiteY4" fmla="*/ 80279 h 112700"/>
              <a:gd name="connsiteX5" fmla="*/ 89501 w 177296"/>
              <a:gd name="connsiteY5" fmla="*/ 80279 h 112700"/>
              <a:gd name="connsiteX6" fmla="*/ 112515 w 177296"/>
              <a:gd name="connsiteY6" fmla="*/ 63081 h 112700"/>
              <a:gd name="connsiteX7" fmla="*/ 137234 w 177296"/>
              <a:gd name="connsiteY7" fmla="*/ 44192 h 112700"/>
              <a:gd name="connsiteX8" fmla="*/ 167352 w 177296"/>
              <a:gd name="connsiteY8" fmla="*/ 21356 h 112700"/>
              <a:gd name="connsiteX9" fmla="*/ 177296 w 177296"/>
              <a:gd name="connsiteY9" fmla="*/ 13744 h 112700"/>
              <a:gd name="connsiteX10" fmla="*/ 177296 w 177296"/>
              <a:gd name="connsiteY10" fmla="*/ 102833 h 112700"/>
              <a:gd name="connsiteX11" fmla="*/ 174455 w 177296"/>
              <a:gd name="connsiteY11" fmla="*/ 108471 h 112700"/>
              <a:gd name="connsiteX12" fmla="*/ 166499 w 177296"/>
              <a:gd name="connsiteY12" fmla="*/ 112700 h 112700"/>
              <a:gd name="connsiteX13" fmla="*/ 10513 w 177296"/>
              <a:gd name="connsiteY13" fmla="*/ 112700 h 112700"/>
              <a:gd name="connsiteX14" fmla="*/ 3978 w 177296"/>
              <a:gd name="connsiteY14" fmla="*/ 109881 h 112700"/>
              <a:gd name="connsiteX15" fmla="*/ 0 w 177296"/>
              <a:gd name="connsiteY15" fmla="*/ 102833 h 112700"/>
              <a:gd name="connsiteX16" fmla="*/ 0 w 177296"/>
              <a:gd name="connsiteY16" fmla="*/ 13744 h 112700"/>
              <a:gd name="connsiteX17" fmla="*/ 11475 w 177296"/>
              <a:gd name="connsiteY17" fmla="*/ 0 h 112700"/>
              <a:gd name="connsiteX18" fmla="*/ 88102 w 177296"/>
              <a:gd name="connsiteY18" fmla="*/ 0 h 112700"/>
              <a:gd name="connsiteX19" fmla="*/ 165295 w 177296"/>
              <a:gd name="connsiteY19" fmla="*/ 0 h 112700"/>
              <a:gd name="connsiteX20" fmla="*/ 170102 w 177296"/>
              <a:gd name="connsiteY20" fmla="*/ 282 h 112700"/>
              <a:gd name="connsiteX21" fmla="*/ 171798 w 177296"/>
              <a:gd name="connsiteY21" fmla="*/ 1692 h 112700"/>
              <a:gd name="connsiteX22" fmla="*/ 170667 w 177296"/>
              <a:gd name="connsiteY22" fmla="*/ 3101 h 112700"/>
              <a:gd name="connsiteX23" fmla="*/ 149743 w 177296"/>
              <a:gd name="connsiteY23" fmla="*/ 19735 h 112700"/>
              <a:gd name="connsiteX24" fmla="*/ 130233 w 177296"/>
              <a:gd name="connsiteY24" fmla="*/ 34395 h 112700"/>
              <a:gd name="connsiteX25" fmla="*/ 111288 w 177296"/>
              <a:gd name="connsiteY25" fmla="*/ 48774 h 112700"/>
              <a:gd name="connsiteX26" fmla="*/ 89516 w 177296"/>
              <a:gd name="connsiteY26" fmla="*/ 65125 h 112700"/>
              <a:gd name="connsiteX27" fmla="*/ 87254 w 177296"/>
              <a:gd name="connsiteY27" fmla="*/ 65125 h 112700"/>
              <a:gd name="connsiteX28" fmla="*/ 61523 w 177296"/>
              <a:gd name="connsiteY28" fmla="*/ 45672 h 112700"/>
              <a:gd name="connsiteX29" fmla="*/ 35509 w 177296"/>
              <a:gd name="connsiteY29" fmla="*/ 25938 h 112700"/>
              <a:gd name="connsiteX30" fmla="*/ 14585 w 177296"/>
              <a:gd name="connsiteY30" fmla="*/ 9868 h 112700"/>
              <a:gd name="connsiteX31" fmla="*/ 5537 w 177296"/>
              <a:gd name="connsiteY31" fmla="*/ 2820 h 112700"/>
              <a:gd name="connsiteX32" fmla="*/ 6102 w 177296"/>
              <a:gd name="connsiteY32" fmla="*/ 564 h 112700"/>
              <a:gd name="connsiteX33" fmla="*/ 7799 w 177296"/>
              <a:gd name="connsiteY33" fmla="*/ 282 h 112700"/>
              <a:gd name="connsiteX34" fmla="*/ 11475 w 177296"/>
              <a:gd name="connsiteY34" fmla="*/ 0 h 1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7296" h="112700">
                <a:moveTo>
                  <a:pt x="0" y="13744"/>
                </a:moveTo>
                <a:cubicBezTo>
                  <a:pt x="568" y="14308"/>
                  <a:pt x="1136" y="14590"/>
                  <a:pt x="1705" y="15154"/>
                </a:cubicBezTo>
                <a:cubicBezTo>
                  <a:pt x="9945" y="21356"/>
                  <a:pt x="18468" y="27841"/>
                  <a:pt x="26708" y="34043"/>
                </a:cubicBezTo>
                <a:cubicBezTo>
                  <a:pt x="35232" y="40527"/>
                  <a:pt x="44040" y="47012"/>
                  <a:pt x="52564" y="53496"/>
                </a:cubicBezTo>
                <a:cubicBezTo>
                  <a:pt x="64213" y="62517"/>
                  <a:pt x="75862" y="71539"/>
                  <a:pt x="87512" y="80279"/>
                </a:cubicBezTo>
                <a:cubicBezTo>
                  <a:pt x="88364" y="80843"/>
                  <a:pt x="88932" y="80843"/>
                  <a:pt x="89501" y="80279"/>
                </a:cubicBezTo>
                <a:cubicBezTo>
                  <a:pt x="97172" y="74640"/>
                  <a:pt x="104843" y="68720"/>
                  <a:pt x="112515" y="63081"/>
                </a:cubicBezTo>
                <a:cubicBezTo>
                  <a:pt x="120755" y="56597"/>
                  <a:pt x="128994" y="50395"/>
                  <a:pt x="137234" y="44192"/>
                </a:cubicBezTo>
                <a:cubicBezTo>
                  <a:pt x="147179" y="36580"/>
                  <a:pt x="157407" y="28968"/>
                  <a:pt x="167352" y="21356"/>
                </a:cubicBezTo>
                <a:cubicBezTo>
                  <a:pt x="170761" y="18819"/>
                  <a:pt x="173887" y="16282"/>
                  <a:pt x="177296" y="13744"/>
                </a:cubicBezTo>
                <a:cubicBezTo>
                  <a:pt x="177296" y="43346"/>
                  <a:pt x="177296" y="72949"/>
                  <a:pt x="177296" y="102833"/>
                </a:cubicBezTo>
                <a:cubicBezTo>
                  <a:pt x="176444" y="104524"/>
                  <a:pt x="175591" y="106498"/>
                  <a:pt x="174455" y="108471"/>
                </a:cubicBezTo>
                <a:cubicBezTo>
                  <a:pt x="172466" y="111009"/>
                  <a:pt x="170193" y="112700"/>
                  <a:pt x="166499" y="112700"/>
                </a:cubicBezTo>
                <a:cubicBezTo>
                  <a:pt x="114504" y="112418"/>
                  <a:pt x="62508" y="112700"/>
                  <a:pt x="10513" y="112700"/>
                </a:cubicBezTo>
                <a:cubicBezTo>
                  <a:pt x="7956" y="112700"/>
                  <a:pt x="5967" y="111573"/>
                  <a:pt x="3978" y="109881"/>
                </a:cubicBezTo>
                <a:cubicBezTo>
                  <a:pt x="1989" y="107626"/>
                  <a:pt x="852" y="105370"/>
                  <a:pt x="0" y="102833"/>
                </a:cubicBezTo>
                <a:cubicBezTo>
                  <a:pt x="0" y="72949"/>
                  <a:pt x="0" y="43346"/>
                  <a:pt x="0" y="13744"/>
                </a:cubicBezTo>
                <a:close/>
                <a:moveTo>
                  <a:pt x="11475" y="0"/>
                </a:moveTo>
                <a:cubicBezTo>
                  <a:pt x="37206" y="0"/>
                  <a:pt x="62654" y="0"/>
                  <a:pt x="88102" y="0"/>
                </a:cubicBezTo>
                <a:cubicBezTo>
                  <a:pt x="113833" y="0"/>
                  <a:pt x="139564" y="0"/>
                  <a:pt x="165295" y="0"/>
                </a:cubicBezTo>
                <a:cubicBezTo>
                  <a:pt x="166709" y="0"/>
                  <a:pt x="168405" y="282"/>
                  <a:pt x="170102" y="282"/>
                </a:cubicBezTo>
                <a:cubicBezTo>
                  <a:pt x="170667" y="564"/>
                  <a:pt x="171233" y="1128"/>
                  <a:pt x="171798" y="1692"/>
                </a:cubicBezTo>
                <a:cubicBezTo>
                  <a:pt x="171515" y="2256"/>
                  <a:pt x="171233" y="2820"/>
                  <a:pt x="170667" y="3101"/>
                </a:cubicBezTo>
                <a:cubicBezTo>
                  <a:pt x="163881" y="8740"/>
                  <a:pt x="156812" y="14379"/>
                  <a:pt x="149743" y="19735"/>
                </a:cubicBezTo>
                <a:cubicBezTo>
                  <a:pt x="143240" y="24528"/>
                  <a:pt x="136736" y="29603"/>
                  <a:pt x="130233" y="34395"/>
                </a:cubicBezTo>
                <a:cubicBezTo>
                  <a:pt x="124012" y="39188"/>
                  <a:pt x="117509" y="43981"/>
                  <a:pt x="111288" y="48774"/>
                </a:cubicBezTo>
                <a:cubicBezTo>
                  <a:pt x="104219" y="54130"/>
                  <a:pt x="96867" y="59487"/>
                  <a:pt x="89516" y="65125"/>
                </a:cubicBezTo>
                <a:cubicBezTo>
                  <a:pt x="88668" y="65689"/>
                  <a:pt x="88102" y="65971"/>
                  <a:pt x="87254" y="65125"/>
                </a:cubicBezTo>
                <a:cubicBezTo>
                  <a:pt x="78488" y="58641"/>
                  <a:pt x="70006" y="52157"/>
                  <a:pt x="61523" y="45672"/>
                </a:cubicBezTo>
                <a:cubicBezTo>
                  <a:pt x="52757" y="38906"/>
                  <a:pt x="44275" y="32422"/>
                  <a:pt x="35509" y="25938"/>
                </a:cubicBezTo>
                <a:cubicBezTo>
                  <a:pt x="28440" y="20581"/>
                  <a:pt x="21371" y="15224"/>
                  <a:pt x="14585" y="9868"/>
                </a:cubicBezTo>
                <a:cubicBezTo>
                  <a:pt x="11475" y="7612"/>
                  <a:pt x="8364" y="5075"/>
                  <a:pt x="5537" y="2820"/>
                </a:cubicBezTo>
                <a:cubicBezTo>
                  <a:pt x="4123" y="1692"/>
                  <a:pt x="4406" y="846"/>
                  <a:pt x="6102" y="564"/>
                </a:cubicBezTo>
                <a:cubicBezTo>
                  <a:pt x="6668" y="282"/>
                  <a:pt x="7233" y="282"/>
                  <a:pt x="7799" y="282"/>
                </a:cubicBezTo>
                <a:cubicBezTo>
                  <a:pt x="9213" y="0"/>
                  <a:pt x="10344" y="0"/>
                  <a:pt x="11475"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7" name="Freeform 88">
            <a:extLst>
              <a:ext uri="{FF2B5EF4-FFF2-40B4-BE49-F238E27FC236}">
                <a16:creationId xmlns:a16="http://schemas.microsoft.com/office/drawing/2014/main" id="{454BE224-5211-4245-9527-9BD2D8CFBA01}"/>
              </a:ext>
            </a:extLst>
          </p:cNvPr>
          <p:cNvSpPr>
            <a:spLocks noEditPoints="1"/>
          </p:cNvSpPr>
          <p:nvPr/>
        </p:nvSpPr>
        <p:spPr bwMode="auto">
          <a:xfrm>
            <a:off x="933699" y="3597071"/>
            <a:ext cx="92772" cy="91524"/>
          </a:xfrm>
          <a:custGeom>
            <a:avLst/>
            <a:gdLst>
              <a:gd name="T0" fmla="*/ 47 w 94"/>
              <a:gd name="T1" fmla="*/ 93 h 93"/>
              <a:gd name="T2" fmla="*/ 47 w 94"/>
              <a:gd name="T3" fmla="*/ 0 h 93"/>
              <a:gd name="T4" fmla="*/ 25 w 94"/>
              <a:gd name="T5" fmla="*/ 58 h 93"/>
              <a:gd name="T6" fmla="*/ 24 w 94"/>
              <a:gd name="T7" fmla="*/ 39 h 93"/>
              <a:gd name="T8" fmla="*/ 9 w 94"/>
              <a:gd name="T9" fmla="*/ 47 h 93"/>
              <a:gd name="T10" fmla="*/ 25 w 94"/>
              <a:gd name="T11" fmla="*/ 58 h 93"/>
              <a:gd name="T12" fmla="*/ 26 w 94"/>
              <a:gd name="T13" fmla="*/ 64 h 93"/>
              <a:gd name="T14" fmla="*/ 20 w 94"/>
              <a:gd name="T15" fmla="*/ 73 h 93"/>
              <a:gd name="T16" fmla="*/ 13 w 94"/>
              <a:gd name="T17" fmla="*/ 30 h 93"/>
              <a:gd name="T18" fmla="*/ 33 w 94"/>
              <a:gd name="T19" fmla="*/ 11 h 93"/>
              <a:gd name="T20" fmla="*/ 13 w 94"/>
              <a:gd name="T21" fmla="*/ 30 h 93"/>
              <a:gd name="T22" fmla="*/ 44 w 94"/>
              <a:gd name="T23" fmla="*/ 61 h 93"/>
              <a:gd name="T24" fmla="*/ 29 w 94"/>
              <a:gd name="T25" fmla="*/ 40 h 93"/>
              <a:gd name="T26" fmla="*/ 30 w 94"/>
              <a:gd name="T27" fmla="*/ 59 h 93"/>
              <a:gd name="T28" fmla="*/ 44 w 94"/>
              <a:gd name="T29" fmla="*/ 36 h 93"/>
              <a:gd name="T30" fmla="*/ 44 w 94"/>
              <a:gd name="T31" fmla="*/ 9 h 93"/>
              <a:gd name="T32" fmla="*/ 44 w 94"/>
              <a:gd name="T33" fmla="*/ 85 h 93"/>
              <a:gd name="T34" fmla="*/ 31 w 94"/>
              <a:gd name="T35" fmla="*/ 65 h 93"/>
              <a:gd name="T36" fmla="*/ 44 w 94"/>
              <a:gd name="T37" fmla="*/ 85 h 93"/>
              <a:gd name="T38" fmla="*/ 50 w 94"/>
              <a:gd name="T39" fmla="*/ 36 h 93"/>
              <a:gd name="T40" fmla="*/ 54 w 94"/>
              <a:gd name="T41" fmla="*/ 11 h 93"/>
              <a:gd name="T42" fmla="*/ 64 w 94"/>
              <a:gd name="T43" fmla="*/ 60 h 93"/>
              <a:gd name="T44" fmla="*/ 65 w 94"/>
              <a:gd name="T45" fmla="*/ 40 h 93"/>
              <a:gd name="T46" fmla="*/ 50 w 94"/>
              <a:gd name="T47" fmla="*/ 61 h 93"/>
              <a:gd name="T48" fmla="*/ 63 w 94"/>
              <a:gd name="T49" fmla="*/ 65 h 93"/>
              <a:gd name="T50" fmla="*/ 50 w 94"/>
              <a:gd name="T51" fmla="*/ 85 h 93"/>
              <a:gd name="T52" fmla="*/ 61 w 94"/>
              <a:gd name="T53" fmla="*/ 11 h 93"/>
              <a:gd name="T54" fmla="*/ 81 w 94"/>
              <a:gd name="T55" fmla="*/ 31 h 93"/>
              <a:gd name="T56" fmla="*/ 83 w 94"/>
              <a:gd name="T57" fmla="*/ 60 h 93"/>
              <a:gd name="T58" fmla="*/ 62 w 94"/>
              <a:gd name="T59" fmla="*/ 82 h 93"/>
              <a:gd name="T60" fmla="*/ 83 w 94"/>
              <a:gd name="T61" fmla="*/ 60 h 93"/>
              <a:gd name="T62" fmla="*/ 70 w 94"/>
              <a:gd name="T63" fmla="*/ 59 h 93"/>
              <a:gd name="T64" fmla="*/ 83 w 94"/>
              <a:gd name="T65" fmla="*/ 36 h 93"/>
              <a:gd name="T66" fmla="*/ 70 w 94"/>
              <a:gd name="T67"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3">
                <a:moveTo>
                  <a:pt x="94" y="47"/>
                </a:moveTo>
                <a:cubicBezTo>
                  <a:pt x="94" y="73"/>
                  <a:pt x="73" y="93"/>
                  <a:pt x="47" y="93"/>
                </a:cubicBezTo>
                <a:cubicBezTo>
                  <a:pt x="21" y="93"/>
                  <a:pt x="0" y="73"/>
                  <a:pt x="0" y="47"/>
                </a:cubicBezTo>
                <a:cubicBezTo>
                  <a:pt x="0" y="21"/>
                  <a:pt x="21" y="0"/>
                  <a:pt x="47" y="0"/>
                </a:cubicBezTo>
                <a:cubicBezTo>
                  <a:pt x="73" y="0"/>
                  <a:pt x="94" y="21"/>
                  <a:pt x="94" y="47"/>
                </a:cubicBezTo>
                <a:close/>
                <a:moveTo>
                  <a:pt x="25" y="58"/>
                </a:moveTo>
                <a:cubicBezTo>
                  <a:pt x="24" y="55"/>
                  <a:pt x="24" y="51"/>
                  <a:pt x="24" y="47"/>
                </a:cubicBezTo>
                <a:cubicBezTo>
                  <a:pt x="24" y="44"/>
                  <a:pt x="24" y="42"/>
                  <a:pt x="24" y="39"/>
                </a:cubicBezTo>
                <a:cubicBezTo>
                  <a:pt x="18" y="38"/>
                  <a:pt x="14" y="37"/>
                  <a:pt x="11" y="35"/>
                </a:cubicBezTo>
                <a:cubicBezTo>
                  <a:pt x="10" y="39"/>
                  <a:pt x="9" y="43"/>
                  <a:pt x="9" y="47"/>
                </a:cubicBezTo>
                <a:cubicBezTo>
                  <a:pt x="9" y="48"/>
                  <a:pt x="9" y="50"/>
                  <a:pt x="9" y="52"/>
                </a:cubicBezTo>
                <a:cubicBezTo>
                  <a:pt x="11" y="54"/>
                  <a:pt x="16" y="57"/>
                  <a:pt x="25" y="58"/>
                </a:cubicBezTo>
                <a:close/>
                <a:moveTo>
                  <a:pt x="32" y="82"/>
                </a:moveTo>
                <a:cubicBezTo>
                  <a:pt x="29" y="77"/>
                  <a:pt x="27" y="71"/>
                  <a:pt x="26" y="64"/>
                </a:cubicBezTo>
                <a:cubicBezTo>
                  <a:pt x="20" y="63"/>
                  <a:pt x="15" y="61"/>
                  <a:pt x="11" y="59"/>
                </a:cubicBezTo>
                <a:cubicBezTo>
                  <a:pt x="13" y="65"/>
                  <a:pt x="16" y="70"/>
                  <a:pt x="20" y="73"/>
                </a:cubicBezTo>
                <a:cubicBezTo>
                  <a:pt x="24" y="77"/>
                  <a:pt x="28" y="80"/>
                  <a:pt x="32" y="82"/>
                </a:cubicBezTo>
                <a:close/>
                <a:moveTo>
                  <a:pt x="13" y="30"/>
                </a:moveTo>
                <a:cubicBezTo>
                  <a:pt x="14" y="32"/>
                  <a:pt x="16" y="32"/>
                  <a:pt x="25" y="34"/>
                </a:cubicBezTo>
                <a:cubicBezTo>
                  <a:pt x="26" y="25"/>
                  <a:pt x="29" y="17"/>
                  <a:pt x="33" y="11"/>
                </a:cubicBezTo>
                <a:cubicBezTo>
                  <a:pt x="28" y="14"/>
                  <a:pt x="24" y="16"/>
                  <a:pt x="20" y="20"/>
                </a:cubicBezTo>
                <a:cubicBezTo>
                  <a:pt x="17" y="23"/>
                  <a:pt x="15" y="27"/>
                  <a:pt x="13" y="30"/>
                </a:cubicBezTo>
                <a:close/>
                <a:moveTo>
                  <a:pt x="30" y="59"/>
                </a:moveTo>
                <a:cubicBezTo>
                  <a:pt x="35" y="60"/>
                  <a:pt x="39" y="61"/>
                  <a:pt x="44" y="61"/>
                </a:cubicBezTo>
                <a:cubicBezTo>
                  <a:pt x="44" y="41"/>
                  <a:pt x="44" y="41"/>
                  <a:pt x="44" y="41"/>
                </a:cubicBezTo>
                <a:cubicBezTo>
                  <a:pt x="39" y="40"/>
                  <a:pt x="34" y="40"/>
                  <a:pt x="29" y="40"/>
                </a:cubicBezTo>
                <a:cubicBezTo>
                  <a:pt x="29" y="42"/>
                  <a:pt x="29" y="44"/>
                  <a:pt x="29" y="47"/>
                </a:cubicBezTo>
                <a:cubicBezTo>
                  <a:pt x="29" y="51"/>
                  <a:pt x="29" y="56"/>
                  <a:pt x="30" y="59"/>
                </a:cubicBezTo>
                <a:close/>
                <a:moveTo>
                  <a:pt x="30" y="35"/>
                </a:moveTo>
                <a:cubicBezTo>
                  <a:pt x="35" y="35"/>
                  <a:pt x="39" y="35"/>
                  <a:pt x="44" y="36"/>
                </a:cubicBezTo>
                <a:cubicBezTo>
                  <a:pt x="44" y="9"/>
                  <a:pt x="44" y="9"/>
                  <a:pt x="44" y="9"/>
                </a:cubicBezTo>
                <a:cubicBezTo>
                  <a:pt x="44" y="9"/>
                  <a:pt x="44" y="9"/>
                  <a:pt x="44" y="9"/>
                </a:cubicBezTo>
                <a:cubicBezTo>
                  <a:pt x="38" y="11"/>
                  <a:pt x="32" y="21"/>
                  <a:pt x="30" y="35"/>
                </a:cubicBezTo>
                <a:close/>
                <a:moveTo>
                  <a:pt x="44" y="85"/>
                </a:moveTo>
                <a:cubicBezTo>
                  <a:pt x="44" y="66"/>
                  <a:pt x="44" y="66"/>
                  <a:pt x="44" y="66"/>
                </a:cubicBezTo>
                <a:cubicBezTo>
                  <a:pt x="40" y="66"/>
                  <a:pt x="35" y="66"/>
                  <a:pt x="31" y="65"/>
                </a:cubicBezTo>
                <a:cubicBezTo>
                  <a:pt x="32" y="69"/>
                  <a:pt x="33" y="72"/>
                  <a:pt x="35" y="75"/>
                </a:cubicBezTo>
                <a:cubicBezTo>
                  <a:pt x="37" y="80"/>
                  <a:pt x="40" y="85"/>
                  <a:pt x="44" y="85"/>
                </a:cubicBezTo>
                <a:close/>
                <a:moveTo>
                  <a:pt x="50" y="9"/>
                </a:moveTo>
                <a:cubicBezTo>
                  <a:pt x="50" y="36"/>
                  <a:pt x="50" y="36"/>
                  <a:pt x="50" y="36"/>
                </a:cubicBezTo>
                <a:cubicBezTo>
                  <a:pt x="55" y="35"/>
                  <a:pt x="60" y="35"/>
                  <a:pt x="64" y="35"/>
                </a:cubicBezTo>
                <a:cubicBezTo>
                  <a:pt x="63" y="24"/>
                  <a:pt x="58" y="15"/>
                  <a:pt x="54" y="11"/>
                </a:cubicBezTo>
                <a:cubicBezTo>
                  <a:pt x="52" y="10"/>
                  <a:pt x="51" y="9"/>
                  <a:pt x="50" y="9"/>
                </a:cubicBezTo>
                <a:close/>
                <a:moveTo>
                  <a:pt x="64" y="60"/>
                </a:moveTo>
                <a:cubicBezTo>
                  <a:pt x="65" y="56"/>
                  <a:pt x="65" y="51"/>
                  <a:pt x="65" y="47"/>
                </a:cubicBezTo>
                <a:cubicBezTo>
                  <a:pt x="65" y="44"/>
                  <a:pt x="65" y="42"/>
                  <a:pt x="65" y="40"/>
                </a:cubicBezTo>
                <a:cubicBezTo>
                  <a:pt x="60" y="40"/>
                  <a:pt x="55" y="40"/>
                  <a:pt x="50" y="41"/>
                </a:cubicBezTo>
                <a:cubicBezTo>
                  <a:pt x="50" y="61"/>
                  <a:pt x="50" y="61"/>
                  <a:pt x="50" y="61"/>
                </a:cubicBezTo>
                <a:cubicBezTo>
                  <a:pt x="55" y="61"/>
                  <a:pt x="60" y="60"/>
                  <a:pt x="64" y="60"/>
                </a:cubicBezTo>
                <a:close/>
                <a:moveTo>
                  <a:pt x="63" y="65"/>
                </a:moveTo>
                <a:cubicBezTo>
                  <a:pt x="59" y="66"/>
                  <a:pt x="54" y="66"/>
                  <a:pt x="50" y="66"/>
                </a:cubicBezTo>
                <a:cubicBezTo>
                  <a:pt x="50" y="85"/>
                  <a:pt x="50" y="85"/>
                  <a:pt x="50" y="85"/>
                </a:cubicBezTo>
                <a:cubicBezTo>
                  <a:pt x="57" y="85"/>
                  <a:pt x="61" y="72"/>
                  <a:pt x="63" y="65"/>
                </a:cubicBezTo>
                <a:close/>
                <a:moveTo>
                  <a:pt x="61" y="11"/>
                </a:moveTo>
                <a:cubicBezTo>
                  <a:pt x="65" y="17"/>
                  <a:pt x="68" y="25"/>
                  <a:pt x="69" y="34"/>
                </a:cubicBezTo>
                <a:cubicBezTo>
                  <a:pt x="77" y="33"/>
                  <a:pt x="80" y="31"/>
                  <a:pt x="81" y="31"/>
                </a:cubicBezTo>
                <a:cubicBezTo>
                  <a:pt x="77" y="22"/>
                  <a:pt x="70" y="14"/>
                  <a:pt x="61" y="11"/>
                </a:cubicBezTo>
                <a:close/>
                <a:moveTo>
                  <a:pt x="83" y="60"/>
                </a:moveTo>
                <a:cubicBezTo>
                  <a:pt x="79" y="62"/>
                  <a:pt x="74" y="63"/>
                  <a:pt x="69" y="64"/>
                </a:cubicBezTo>
                <a:cubicBezTo>
                  <a:pt x="67" y="71"/>
                  <a:pt x="65" y="77"/>
                  <a:pt x="62" y="82"/>
                </a:cubicBezTo>
                <a:cubicBezTo>
                  <a:pt x="66" y="80"/>
                  <a:pt x="71" y="77"/>
                  <a:pt x="74" y="73"/>
                </a:cubicBezTo>
                <a:cubicBezTo>
                  <a:pt x="78" y="70"/>
                  <a:pt x="81" y="65"/>
                  <a:pt x="83" y="60"/>
                </a:cubicBezTo>
                <a:close/>
                <a:moveTo>
                  <a:pt x="70" y="47"/>
                </a:moveTo>
                <a:cubicBezTo>
                  <a:pt x="70" y="51"/>
                  <a:pt x="70" y="55"/>
                  <a:pt x="70" y="59"/>
                </a:cubicBezTo>
                <a:cubicBezTo>
                  <a:pt x="85" y="56"/>
                  <a:pt x="85" y="53"/>
                  <a:pt x="85" y="47"/>
                </a:cubicBezTo>
                <a:cubicBezTo>
                  <a:pt x="85" y="43"/>
                  <a:pt x="85" y="39"/>
                  <a:pt x="83" y="36"/>
                </a:cubicBezTo>
                <a:cubicBezTo>
                  <a:pt x="81" y="37"/>
                  <a:pt x="76" y="38"/>
                  <a:pt x="70" y="39"/>
                </a:cubicBezTo>
                <a:cubicBezTo>
                  <a:pt x="70" y="42"/>
                  <a:pt x="70" y="44"/>
                  <a:pt x="70"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60" name="Picture 59" descr="Graphical user interface, application&#10;&#10;Description automatically generated">
            <a:extLst>
              <a:ext uri="{FF2B5EF4-FFF2-40B4-BE49-F238E27FC236}">
                <a16:creationId xmlns:a16="http://schemas.microsoft.com/office/drawing/2014/main" id="{C8F2116F-C1D3-4389-BCF0-AFDE6EBB5750}"/>
              </a:ext>
            </a:extLst>
          </p:cNvPr>
          <p:cNvPicPr>
            <a:picLocks noChangeAspect="1"/>
          </p:cNvPicPr>
          <p:nvPr/>
        </p:nvPicPr>
        <p:blipFill>
          <a:blip r:embed="rId8"/>
          <a:stretch>
            <a:fillRect/>
          </a:stretch>
        </p:blipFill>
        <p:spPr>
          <a:xfrm>
            <a:off x="792137" y="1728662"/>
            <a:ext cx="1948412" cy="1958994"/>
          </a:xfrm>
          <a:prstGeom prst="ellipse">
            <a:avLst/>
          </a:prstGeom>
          <a:ln>
            <a:noFill/>
          </a:ln>
          <a:effectLst>
            <a:softEdge rad="112500"/>
          </a:effectLst>
        </p:spPr>
      </p:pic>
    </p:spTree>
    <p:extLst>
      <p:ext uri="{BB962C8B-B14F-4D97-AF65-F5344CB8AC3E}">
        <p14:creationId xmlns:p14="http://schemas.microsoft.com/office/powerpoint/2010/main" val="35763837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CC0986F8-7F40-465B-AD49-7A6C926CB679}"/>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22428123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0C49-0ED3-4B40-83DA-A318FDE75034}"/>
              </a:ext>
            </a:extLst>
          </p:cNvPr>
          <p:cNvGrpSpPr/>
          <p:nvPr/>
        </p:nvGrpSpPr>
        <p:grpSpPr>
          <a:xfrm>
            <a:off x="795" y="1365666"/>
            <a:ext cx="6827388" cy="5116673"/>
            <a:chOff x="0" y="1489132"/>
            <a:chExt cx="6827388" cy="5176928"/>
          </a:xfrm>
        </p:grpSpPr>
        <p:sp>
          <p:nvSpPr>
            <p:cNvPr id="3" name="Freeform 2">
              <a:extLst>
                <a:ext uri="{FF2B5EF4-FFF2-40B4-BE49-F238E27FC236}">
                  <a16:creationId xmlns:a16="http://schemas.microsoft.com/office/drawing/2014/main" id="{7CC8013E-7248-074C-998E-AEFB6BC95959}"/>
                </a:ext>
              </a:extLst>
            </p:cNvPr>
            <p:cNvSpPr/>
            <p:nvPr/>
          </p:nvSpPr>
          <p:spPr bwMode="auto">
            <a:xfrm>
              <a:off x="1013432" y="1498692"/>
              <a:ext cx="3178395" cy="1492529"/>
            </a:xfrm>
            <a:custGeom>
              <a:avLst/>
              <a:gdLst>
                <a:gd name="connsiteX0" fmla="*/ 2734 w 4749560"/>
                <a:gd name="connsiteY0" fmla="*/ 0 h 2229997"/>
                <a:gd name="connsiteX1" fmla="*/ 644066 w 4749560"/>
                <a:gd name="connsiteY1" fmla="*/ 1063842 h 2229997"/>
                <a:gd name="connsiteX2" fmla="*/ 1054616 w 4749560"/>
                <a:gd name="connsiteY2" fmla="*/ 1246006 h 2229997"/>
                <a:gd name="connsiteX3" fmla="*/ 1287827 w 4749560"/>
                <a:gd name="connsiteY3" fmla="*/ 1246006 h 2229997"/>
                <a:gd name="connsiteX4" fmla="*/ 4518778 w 4749560"/>
                <a:gd name="connsiteY4" fmla="*/ 1246006 h 2229997"/>
                <a:gd name="connsiteX5" fmla="*/ 4749560 w 4749560"/>
                <a:gd name="connsiteY5" fmla="*/ 1246006 h 2229997"/>
                <a:gd name="connsiteX6" fmla="*/ 4749560 w 4749560"/>
                <a:gd name="connsiteY6" fmla="*/ 2158379 h 2229997"/>
                <a:gd name="connsiteX7" fmla="*/ 4749560 w 4749560"/>
                <a:gd name="connsiteY7" fmla="*/ 2229997 h 2229997"/>
                <a:gd name="connsiteX8" fmla="*/ 4595496 w 4749560"/>
                <a:gd name="connsiteY8" fmla="*/ 2229997 h 2229997"/>
                <a:gd name="connsiteX9" fmla="*/ 1706746 w 4749560"/>
                <a:gd name="connsiteY9" fmla="*/ 2229997 h 2229997"/>
                <a:gd name="connsiteX10" fmla="*/ 1400264 w 4749560"/>
                <a:gd name="connsiteY10" fmla="*/ 2229997 h 2229997"/>
                <a:gd name="connsiteX11" fmla="*/ 907603 w 4749560"/>
                <a:gd name="connsiteY11" fmla="*/ 2149856 h 2229997"/>
                <a:gd name="connsiteX12" fmla="*/ 26256 w 4749560"/>
                <a:gd name="connsiteY12" fmla="*/ 1482324 h 2229997"/>
                <a:gd name="connsiteX13" fmla="*/ 0 w 4749560"/>
                <a:gd name="connsiteY13" fmla="*/ 1462031 h 2229997"/>
                <a:gd name="connsiteX14" fmla="*/ 140 w 4749560"/>
                <a:gd name="connsiteY14" fmla="*/ 1387203 h 2229997"/>
                <a:gd name="connsiteX15" fmla="*/ 2734 w 4749560"/>
                <a:gd name="connsiteY15" fmla="*/ 0 h 222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49560" h="2229997">
                  <a:moveTo>
                    <a:pt x="2734" y="0"/>
                  </a:moveTo>
                  <a:cubicBezTo>
                    <a:pt x="644066" y="1063842"/>
                    <a:pt x="644066" y="1063842"/>
                    <a:pt x="644066" y="1063842"/>
                  </a:cubicBezTo>
                  <a:cubicBezTo>
                    <a:pt x="656213" y="1083272"/>
                    <a:pt x="767960" y="1246006"/>
                    <a:pt x="1054616" y="1246006"/>
                  </a:cubicBezTo>
                  <a:cubicBezTo>
                    <a:pt x="1100772" y="1246006"/>
                    <a:pt x="1180938" y="1246006"/>
                    <a:pt x="1287827" y="1246006"/>
                  </a:cubicBezTo>
                  <a:cubicBezTo>
                    <a:pt x="2116214" y="1246006"/>
                    <a:pt x="4518778" y="1246006"/>
                    <a:pt x="4518778" y="1246006"/>
                  </a:cubicBezTo>
                  <a:cubicBezTo>
                    <a:pt x="4623237" y="1246006"/>
                    <a:pt x="4703403" y="1246006"/>
                    <a:pt x="4749560" y="1246006"/>
                  </a:cubicBezTo>
                  <a:cubicBezTo>
                    <a:pt x="4749560" y="1569956"/>
                    <a:pt x="4749560" y="1873658"/>
                    <a:pt x="4749560" y="2158379"/>
                  </a:cubicBezTo>
                  <a:lnTo>
                    <a:pt x="4749560" y="2229997"/>
                  </a:lnTo>
                  <a:lnTo>
                    <a:pt x="4595496" y="2229997"/>
                  </a:lnTo>
                  <a:cubicBezTo>
                    <a:pt x="3597461" y="2229997"/>
                    <a:pt x="2322215" y="2229997"/>
                    <a:pt x="1706746" y="2229997"/>
                  </a:cubicBezTo>
                  <a:cubicBezTo>
                    <a:pt x="1566395" y="2229997"/>
                    <a:pt x="1460415" y="2229997"/>
                    <a:pt x="1400264" y="2229997"/>
                  </a:cubicBezTo>
                  <a:cubicBezTo>
                    <a:pt x="1148205" y="2229997"/>
                    <a:pt x="984939" y="2178998"/>
                    <a:pt x="907603" y="2149856"/>
                  </a:cubicBezTo>
                  <a:cubicBezTo>
                    <a:pt x="877527" y="2139232"/>
                    <a:pt x="196134" y="1613573"/>
                    <a:pt x="26256" y="1482324"/>
                  </a:cubicBezTo>
                  <a:lnTo>
                    <a:pt x="0" y="1462031"/>
                  </a:lnTo>
                  <a:lnTo>
                    <a:pt x="140" y="1387203"/>
                  </a:lnTo>
                  <a:cubicBezTo>
                    <a:pt x="2734" y="0"/>
                    <a:pt x="2734" y="0"/>
                    <a:pt x="2734" y="0"/>
                  </a:cubicBezTo>
                  <a:close/>
                </a:path>
              </a:pathLst>
            </a:custGeom>
            <a:gradFill>
              <a:gsLst>
                <a:gs pos="0">
                  <a:schemeClr val="accent2"/>
                </a:gs>
                <a:gs pos="98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reeform 3">
              <a:extLst>
                <a:ext uri="{FF2B5EF4-FFF2-40B4-BE49-F238E27FC236}">
                  <a16:creationId xmlns:a16="http://schemas.microsoft.com/office/drawing/2014/main" id="{A6A3ECFC-F8AB-344E-AD6A-7AF051D87714}"/>
                </a:ext>
              </a:extLst>
            </p:cNvPr>
            <p:cNvSpPr/>
            <p:nvPr/>
          </p:nvSpPr>
          <p:spPr bwMode="auto">
            <a:xfrm>
              <a:off x="1005996" y="5109795"/>
              <a:ext cx="3185831" cy="1556265"/>
            </a:xfrm>
            <a:custGeom>
              <a:avLst/>
              <a:gdLst>
                <a:gd name="connsiteX0" fmla="*/ 1412105 w 4761401"/>
                <a:gd name="connsiteY0" fmla="*/ 0 h 2324586"/>
                <a:gd name="connsiteX1" fmla="*/ 1718587 w 4761401"/>
                <a:gd name="connsiteY1" fmla="*/ 0 h 2324586"/>
                <a:gd name="connsiteX2" fmla="*/ 4607337 w 4761401"/>
                <a:gd name="connsiteY2" fmla="*/ 0 h 2324586"/>
                <a:gd name="connsiteX3" fmla="*/ 4761401 w 4761401"/>
                <a:gd name="connsiteY3" fmla="*/ 0 h 2324586"/>
                <a:gd name="connsiteX4" fmla="*/ 4761401 w 4761401"/>
                <a:gd name="connsiteY4" fmla="*/ 37069 h 2324586"/>
                <a:gd name="connsiteX5" fmla="*/ 4761401 w 4761401"/>
                <a:gd name="connsiteY5" fmla="*/ 959566 h 2324586"/>
                <a:gd name="connsiteX6" fmla="*/ 4530619 w 4761401"/>
                <a:gd name="connsiteY6" fmla="*/ 959566 h 2324586"/>
                <a:gd name="connsiteX7" fmla="*/ 1299668 w 4761401"/>
                <a:gd name="connsiteY7" fmla="*/ 959566 h 2324586"/>
                <a:gd name="connsiteX8" fmla="*/ 1066457 w 4761401"/>
                <a:gd name="connsiteY8" fmla="*/ 959566 h 2324586"/>
                <a:gd name="connsiteX9" fmla="*/ 655907 w 4761401"/>
                <a:gd name="connsiteY9" fmla="*/ 1134444 h 2324586"/>
                <a:gd name="connsiteX10" fmla="*/ 0 w 4761401"/>
                <a:gd name="connsiteY10" fmla="*/ 2324586 h 2324586"/>
                <a:gd name="connsiteX11" fmla="*/ 2566 w 4761401"/>
                <a:gd name="connsiteY11" fmla="*/ 952606 h 2324586"/>
                <a:gd name="connsiteX12" fmla="*/ 2739 w 4761401"/>
                <a:gd name="connsiteY12" fmla="*/ 859724 h 2324586"/>
                <a:gd name="connsiteX13" fmla="*/ 9948 w 4761401"/>
                <a:gd name="connsiteY13" fmla="*/ 853417 h 2324586"/>
                <a:gd name="connsiteX14" fmla="*/ 919444 w 4761401"/>
                <a:gd name="connsiteY14" fmla="*/ 72855 h 2324586"/>
                <a:gd name="connsiteX15" fmla="*/ 1412105 w 4761401"/>
                <a:gd name="connsiteY15" fmla="*/ 0 h 232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1401" h="2324586">
                  <a:moveTo>
                    <a:pt x="1412105" y="0"/>
                  </a:moveTo>
                  <a:cubicBezTo>
                    <a:pt x="1472256" y="0"/>
                    <a:pt x="1578236" y="0"/>
                    <a:pt x="1718587" y="0"/>
                  </a:cubicBezTo>
                  <a:cubicBezTo>
                    <a:pt x="2334056" y="0"/>
                    <a:pt x="3609302" y="0"/>
                    <a:pt x="4607337" y="0"/>
                  </a:cubicBezTo>
                  <a:lnTo>
                    <a:pt x="4761401" y="0"/>
                  </a:lnTo>
                  <a:lnTo>
                    <a:pt x="4761401" y="37069"/>
                  </a:lnTo>
                  <a:cubicBezTo>
                    <a:pt x="4761401" y="959566"/>
                    <a:pt x="4761401" y="959566"/>
                    <a:pt x="4761401" y="959566"/>
                  </a:cubicBezTo>
                  <a:cubicBezTo>
                    <a:pt x="4715244" y="959566"/>
                    <a:pt x="4635078" y="959566"/>
                    <a:pt x="4530619" y="959566"/>
                  </a:cubicBezTo>
                  <a:cubicBezTo>
                    <a:pt x="4530619" y="959566"/>
                    <a:pt x="2128055" y="959566"/>
                    <a:pt x="1299668" y="959566"/>
                  </a:cubicBezTo>
                  <a:cubicBezTo>
                    <a:pt x="1192779" y="959566"/>
                    <a:pt x="1112613" y="959566"/>
                    <a:pt x="1066457" y="959566"/>
                  </a:cubicBezTo>
                  <a:cubicBezTo>
                    <a:pt x="799235" y="959566"/>
                    <a:pt x="670483" y="1115012"/>
                    <a:pt x="655907" y="1134444"/>
                  </a:cubicBezTo>
                  <a:cubicBezTo>
                    <a:pt x="0" y="2324586"/>
                    <a:pt x="0" y="2324586"/>
                    <a:pt x="0" y="2324586"/>
                  </a:cubicBezTo>
                  <a:cubicBezTo>
                    <a:pt x="911" y="1837447"/>
                    <a:pt x="1765" y="1380755"/>
                    <a:pt x="2566" y="952606"/>
                  </a:cubicBezTo>
                  <a:lnTo>
                    <a:pt x="2739" y="859724"/>
                  </a:lnTo>
                  <a:lnTo>
                    <a:pt x="9948" y="853417"/>
                  </a:lnTo>
                  <a:cubicBezTo>
                    <a:pt x="107310" y="768253"/>
                    <a:pt x="887220" y="86515"/>
                    <a:pt x="919444" y="72855"/>
                  </a:cubicBezTo>
                  <a:cubicBezTo>
                    <a:pt x="988187" y="46141"/>
                    <a:pt x="1134267" y="4857"/>
                    <a:pt x="1412105" y="0"/>
                  </a:cubicBezTo>
                  <a:close/>
                </a:path>
              </a:pathLst>
            </a:custGeom>
            <a:gradFill>
              <a:gsLst>
                <a:gs pos="0">
                  <a:schemeClr val="accent6"/>
                </a:gs>
                <a:gs pos="100000">
                  <a:schemeClr val="accent6">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a:extLst>
                <a:ext uri="{FF2B5EF4-FFF2-40B4-BE49-F238E27FC236}">
                  <a16:creationId xmlns:a16="http://schemas.microsoft.com/office/drawing/2014/main" id="{1DC4077A-1B30-0644-88B0-9D8F6FE171B1}"/>
                </a:ext>
              </a:extLst>
            </p:cNvPr>
            <p:cNvSpPr>
              <a:spLocks/>
            </p:cNvSpPr>
            <p:nvPr/>
          </p:nvSpPr>
          <p:spPr bwMode="auto">
            <a:xfrm rot="5400000">
              <a:off x="2378484" y="1089489"/>
              <a:ext cx="1469158" cy="4214135"/>
            </a:xfrm>
            <a:custGeom>
              <a:avLst/>
              <a:gdLst>
                <a:gd name="connsiteX0" fmla="*/ 0 w 2195483"/>
                <a:gd name="connsiteY0" fmla="*/ 6298625 h 6298625"/>
                <a:gd name="connsiteX1" fmla="*/ 696983 w 2195483"/>
                <a:gd name="connsiteY1" fmla="*/ 5379179 h 6298625"/>
                <a:gd name="connsiteX2" fmla="*/ 777124 w 2195483"/>
                <a:gd name="connsiteY2" fmla="*/ 4886519 h 6298625"/>
                <a:gd name="connsiteX3" fmla="*/ 777124 w 2195483"/>
                <a:gd name="connsiteY3" fmla="*/ 4580037 h 6298625"/>
                <a:gd name="connsiteX4" fmla="*/ 777124 w 2195483"/>
                <a:gd name="connsiteY4" fmla="*/ 306481 h 6298625"/>
                <a:gd name="connsiteX5" fmla="*/ 777124 w 2195483"/>
                <a:gd name="connsiteY5" fmla="*/ 0 h 6298625"/>
                <a:gd name="connsiteX6" fmla="*/ 1605520 w 2195483"/>
                <a:gd name="connsiteY6" fmla="*/ 0 h 6298625"/>
                <a:gd name="connsiteX7" fmla="*/ 1709353 w 2195483"/>
                <a:gd name="connsiteY7" fmla="*/ 0 h 6298625"/>
                <a:gd name="connsiteX8" fmla="*/ 1709353 w 2195483"/>
                <a:gd name="connsiteY8" fmla="*/ 142043 h 6298625"/>
                <a:gd name="connsiteX9" fmla="*/ 1709353 w 2195483"/>
                <a:gd name="connsiteY9" fmla="*/ 4005177 h 6298625"/>
                <a:gd name="connsiteX10" fmla="*/ 1709353 w 2195483"/>
                <a:gd name="connsiteY10" fmla="*/ 4416101 h 6298625"/>
                <a:gd name="connsiteX11" fmla="*/ 1660763 w 2195483"/>
                <a:gd name="connsiteY11" fmla="*/ 5171217 h 6298625"/>
                <a:gd name="connsiteX12" fmla="*/ 1349784 w 2195483"/>
                <a:gd name="connsiteY12" fmla="*/ 6298623 h 6298625"/>
                <a:gd name="connsiteX13" fmla="*/ 2159869 w 2195483"/>
                <a:gd name="connsiteY13" fmla="*/ 6298623 h 6298625"/>
                <a:gd name="connsiteX14" fmla="*/ 2195483 w 2195483"/>
                <a:gd name="connsiteY14" fmla="*/ 6298623 h 6298625"/>
                <a:gd name="connsiteX15" fmla="*/ 2195483 w 2195483"/>
                <a:gd name="connsiteY15" fmla="*/ 6298625 h 6298625"/>
                <a:gd name="connsiteX16" fmla="*/ 2058277 w 2195483"/>
                <a:gd name="connsiteY16" fmla="*/ 6298625 h 6298625"/>
                <a:gd name="connsiteX17" fmla="*/ 0 w 2195483"/>
                <a:gd name="connsiteY17" fmla="*/ 6298625 h 629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5483" h="6298625">
                  <a:moveTo>
                    <a:pt x="0" y="6298625"/>
                  </a:moveTo>
                  <a:cubicBezTo>
                    <a:pt x="0" y="6298625"/>
                    <a:pt x="684840" y="5413551"/>
                    <a:pt x="696983" y="5379179"/>
                  </a:cubicBezTo>
                  <a:cubicBezTo>
                    <a:pt x="726125" y="5301843"/>
                    <a:pt x="777124" y="5138577"/>
                    <a:pt x="777124" y="4886519"/>
                  </a:cubicBezTo>
                  <a:cubicBezTo>
                    <a:pt x="777124" y="4826367"/>
                    <a:pt x="777124" y="4720387"/>
                    <a:pt x="777124" y="4580037"/>
                  </a:cubicBezTo>
                  <a:cubicBezTo>
                    <a:pt x="777124" y="3485869"/>
                    <a:pt x="777124" y="306481"/>
                    <a:pt x="777124" y="306481"/>
                  </a:cubicBezTo>
                  <a:cubicBezTo>
                    <a:pt x="777124" y="166131"/>
                    <a:pt x="777124" y="60151"/>
                    <a:pt x="777124" y="0"/>
                  </a:cubicBezTo>
                  <a:cubicBezTo>
                    <a:pt x="1080839" y="0"/>
                    <a:pt x="1356082" y="0"/>
                    <a:pt x="1605520" y="0"/>
                  </a:cubicBezTo>
                  <a:lnTo>
                    <a:pt x="1709353" y="0"/>
                  </a:lnTo>
                  <a:lnTo>
                    <a:pt x="1709353" y="142043"/>
                  </a:lnTo>
                  <a:cubicBezTo>
                    <a:pt x="1709353" y="1476289"/>
                    <a:pt x="1709353" y="3181353"/>
                    <a:pt x="1709353" y="4005177"/>
                  </a:cubicBezTo>
                  <a:cubicBezTo>
                    <a:pt x="1709353" y="4191321"/>
                    <a:pt x="1709353" y="4331807"/>
                    <a:pt x="1709353" y="4416101"/>
                  </a:cubicBezTo>
                  <a:cubicBezTo>
                    <a:pt x="1709353" y="5086925"/>
                    <a:pt x="1660763" y="5171217"/>
                    <a:pt x="1660763" y="5171217"/>
                  </a:cubicBezTo>
                  <a:cubicBezTo>
                    <a:pt x="1660763" y="5171217"/>
                    <a:pt x="1660763" y="5171217"/>
                    <a:pt x="1349784" y="6298623"/>
                  </a:cubicBezTo>
                  <a:cubicBezTo>
                    <a:pt x="1349784" y="6298623"/>
                    <a:pt x="1349784" y="6298623"/>
                    <a:pt x="2159869" y="6298623"/>
                  </a:cubicBezTo>
                  <a:lnTo>
                    <a:pt x="2195483" y="6298623"/>
                  </a:lnTo>
                  <a:lnTo>
                    <a:pt x="2195483" y="6298625"/>
                  </a:lnTo>
                  <a:lnTo>
                    <a:pt x="2058277" y="6298625"/>
                  </a:lnTo>
                  <a:cubicBezTo>
                    <a:pt x="0" y="6298625"/>
                    <a:pt x="0" y="6298625"/>
                    <a:pt x="0" y="6298625"/>
                  </a:cubicBezTo>
                  <a:close/>
                </a:path>
              </a:pathLst>
            </a:custGeom>
            <a:gradFill>
              <a:gsLst>
                <a:gs pos="0">
                  <a:schemeClr val="accent3"/>
                </a:gs>
                <a:gs pos="99000">
                  <a:schemeClr val="accent3">
                    <a:lumMod val="75000"/>
                  </a:schemeClr>
                </a:gs>
              </a:gsLst>
              <a:lin ang="16200000" scaled="0"/>
            </a:gradFill>
            <a:ln>
              <a:noFill/>
            </a:ln>
          </p:spPr>
          <p:txBody>
            <a:bodyPr lIns="146078" tIns="73039" rIns="146078" bIns="73039"/>
            <a:lstStyle/>
            <a:p>
              <a:pPr>
                <a:defRPr/>
              </a:pPr>
              <a:endParaRPr lang="en-US" sz="2158"/>
            </a:p>
          </p:txBody>
        </p:sp>
        <p:sp>
          <p:nvSpPr>
            <p:cNvPr id="6" name="Freeform 5">
              <a:extLst>
                <a:ext uri="{FF2B5EF4-FFF2-40B4-BE49-F238E27FC236}">
                  <a16:creationId xmlns:a16="http://schemas.microsoft.com/office/drawing/2014/main" id="{936DAAAC-4451-2540-935E-B47679954FF3}"/>
                </a:ext>
              </a:extLst>
            </p:cNvPr>
            <p:cNvSpPr>
              <a:spLocks/>
            </p:cNvSpPr>
            <p:nvPr/>
          </p:nvSpPr>
          <p:spPr bwMode="auto">
            <a:xfrm rot="5400000">
              <a:off x="2343429" y="2820543"/>
              <a:ext cx="1539269" cy="4214135"/>
            </a:xfrm>
            <a:custGeom>
              <a:avLst/>
              <a:gdLst>
                <a:gd name="connsiteX0" fmla="*/ 0 w 2299875"/>
                <a:gd name="connsiteY0" fmla="*/ 6298625 h 6298625"/>
                <a:gd name="connsiteX1" fmla="*/ 0 w 2299875"/>
                <a:gd name="connsiteY1" fmla="*/ 6298623 h 6298625"/>
                <a:gd name="connsiteX2" fmla="*/ 81286 w 2299875"/>
                <a:gd name="connsiteY2" fmla="*/ 6298623 h 6298625"/>
                <a:gd name="connsiteX3" fmla="*/ 952492 w 2299875"/>
                <a:gd name="connsiteY3" fmla="*/ 6298623 h 6298625"/>
                <a:gd name="connsiteX4" fmla="*/ 617218 w 2299875"/>
                <a:gd name="connsiteY4" fmla="*/ 5171217 h 6298625"/>
                <a:gd name="connsiteX5" fmla="*/ 561339 w 2299875"/>
                <a:gd name="connsiteY5" fmla="*/ 4416101 h 6298625"/>
                <a:gd name="connsiteX6" fmla="*/ 561339 w 2299875"/>
                <a:gd name="connsiteY6" fmla="*/ 4005177 h 6298625"/>
                <a:gd name="connsiteX7" fmla="*/ 561339 w 2299875"/>
                <a:gd name="connsiteY7" fmla="*/ 142043 h 6298625"/>
                <a:gd name="connsiteX8" fmla="*/ 561339 w 2299875"/>
                <a:gd name="connsiteY8" fmla="*/ 0 h 6298625"/>
                <a:gd name="connsiteX9" fmla="*/ 646828 w 2299875"/>
                <a:gd name="connsiteY9" fmla="*/ 0 h 6298625"/>
                <a:gd name="connsiteX10" fmla="*/ 1437754 w 2299875"/>
                <a:gd name="connsiteY10" fmla="*/ 0 h 6298625"/>
                <a:gd name="connsiteX11" fmla="*/ 1437754 w 2299875"/>
                <a:gd name="connsiteY11" fmla="*/ 306481 h 6298625"/>
                <a:gd name="connsiteX12" fmla="*/ 1437754 w 2299875"/>
                <a:gd name="connsiteY12" fmla="*/ 4580037 h 6298625"/>
                <a:gd name="connsiteX13" fmla="*/ 1437754 w 2299875"/>
                <a:gd name="connsiteY13" fmla="*/ 4886519 h 6298625"/>
                <a:gd name="connsiteX14" fmla="*/ 1510609 w 2299875"/>
                <a:gd name="connsiteY14" fmla="*/ 5379179 h 6298625"/>
                <a:gd name="connsiteX15" fmla="*/ 2299875 w 2299875"/>
                <a:gd name="connsiteY15" fmla="*/ 6298625 h 6298625"/>
                <a:gd name="connsiteX16" fmla="*/ 37915 w 2299875"/>
                <a:gd name="connsiteY16" fmla="*/ 6298625 h 6298625"/>
                <a:gd name="connsiteX17" fmla="*/ 0 w 2299875"/>
                <a:gd name="connsiteY17" fmla="*/ 6298625 h 629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9875" h="6298625">
                  <a:moveTo>
                    <a:pt x="0" y="6298625"/>
                  </a:moveTo>
                  <a:lnTo>
                    <a:pt x="0" y="6298623"/>
                  </a:lnTo>
                  <a:lnTo>
                    <a:pt x="81286" y="6298623"/>
                  </a:lnTo>
                  <a:cubicBezTo>
                    <a:pt x="323971" y="6298623"/>
                    <a:pt x="611599" y="6298623"/>
                    <a:pt x="952492" y="6298623"/>
                  </a:cubicBezTo>
                  <a:cubicBezTo>
                    <a:pt x="952492" y="6298623"/>
                    <a:pt x="952492" y="6298623"/>
                    <a:pt x="617218" y="5171217"/>
                  </a:cubicBezTo>
                  <a:cubicBezTo>
                    <a:pt x="617218" y="5171217"/>
                    <a:pt x="561339" y="5086925"/>
                    <a:pt x="561339" y="4416101"/>
                  </a:cubicBezTo>
                  <a:cubicBezTo>
                    <a:pt x="561339" y="4331807"/>
                    <a:pt x="561339" y="4191321"/>
                    <a:pt x="561339" y="4005177"/>
                  </a:cubicBezTo>
                  <a:cubicBezTo>
                    <a:pt x="561339" y="3181353"/>
                    <a:pt x="561339" y="1476289"/>
                    <a:pt x="561339" y="142043"/>
                  </a:cubicBezTo>
                  <a:lnTo>
                    <a:pt x="561339" y="0"/>
                  </a:lnTo>
                  <a:lnTo>
                    <a:pt x="646828" y="0"/>
                  </a:lnTo>
                  <a:cubicBezTo>
                    <a:pt x="1437754" y="0"/>
                    <a:pt x="1437754" y="0"/>
                    <a:pt x="1437754" y="0"/>
                  </a:cubicBezTo>
                  <a:cubicBezTo>
                    <a:pt x="1437754" y="60151"/>
                    <a:pt x="1437754" y="166131"/>
                    <a:pt x="1437754" y="306481"/>
                  </a:cubicBezTo>
                  <a:cubicBezTo>
                    <a:pt x="1437754" y="306481"/>
                    <a:pt x="1437754" y="3485869"/>
                    <a:pt x="1437754" y="4580037"/>
                  </a:cubicBezTo>
                  <a:cubicBezTo>
                    <a:pt x="1437754" y="4720387"/>
                    <a:pt x="1437754" y="4826367"/>
                    <a:pt x="1437754" y="4886519"/>
                  </a:cubicBezTo>
                  <a:cubicBezTo>
                    <a:pt x="1442611" y="5164357"/>
                    <a:pt x="1483896" y="5310437"/>
                    <a:pt x="1510609" y="5379179"/>
                  </a:cubicBezTo>
                  <a:cubicBezTo>
                    <a:pt x="1525180" y="5413551"/>
                    <a:pt x="2299875" y="6298625"/>
                    <a:pt x="2299875" y="6298625"/>
                  </a:cubicBezTo>
                  <a:cubicBezTo>
                    <a:pt x="1385085" y="6298625"/>
                    <a:pt x="641819" y="6298625"/>
                    <a:pt x="37915" y="6298625"/>
                  </a:cubicBezTo>
                  <a:lnTo>
                    <a:pt x="0" y="6298625"/>
                  </a:lnTo>
                  <a:close/>
                </a:path>
              </a:pathLst>
            </a:custGeom>
            <a:gradFill>
              <a:gsLst>
                <a:gs pos="0">
                  <a:schemeClr val="accent5">
                    <a:lumMod val="75000"/>
                  </a:schemeClr>
                </a:gs>
                <a:gs pos="98000">
                  <a:schemeClr val="accent5"/>
                </a:gs>
              </a:gsLst>
              <a:lin ang="7800000" scaled="0"/>
            </a:gradFill>
            <a:ln>
              <a:noFill/>
            </a:ln>
          </p:spPr>
          <p:txBody>
            <a:bodyPr lIns="146078" tIns="73039" rIns="146078" bIns="73039"/>
            <a:lstStyle/>
            <a:p>
              <a:pPr>
                <a:defRPr/>
              </a:pPr>
              <a:endParaRPr lang="en-US" sz="2158"/>
            </a:p>
          </p:txBody>
        </p:sp>
        <p:sp>
          <p:nvSpPr>
            <p:cNvPr id="7" name="Freeform 8">
              <a:extLst>
                <a:ext uri="{FF2B5EF4-FFF2-40B4-BE49-F238E27FC236}">
                  <a16:creationId xmlns:a16="http://schemas.microsoft.com/office/drawing/2014/main" id="{11F7DF98-C77C-6C4E-A7D6-D9CA1701DD30}"/>
                </a:ext>
              </a:extLst>
            </p:cNvPr>
            <p:cNvSpPr>
              <a:spLocks/>
            </p:cNvSpPr>
            <p:nvPr/>
          </p:nvSpPr>
          <p:spPr bwMode="auto">
            <a:xfrm rot="5400000">
              <a:off x="2947346" y="1413801"/>
              <a:ext cx="1455348" cy="5338046"/>
            </a:xfrm>
            <a:custGeom>
              <a:avLst/>
              <a:gdLst>
                <a:gd name="T0" fmla="*/ 737 w 898"/>
                <a:gd name="T1" fmla="*/ 0 h 2397"/>
                <a:gd name="T2" fmla="*/ 737 w 898"/>
                <a:gd name="T3" fmla="*/ 117 h 2397"/>
                <a:gd name="T4" fmla="*/ 737 w 898"/>
                <a:gd name="T5" fmla="*/ 1744 h 2397"/>
                <a:gd name="T6" fmla="*/ 737 w 898"/>
                <a:gd name="T7" fmla="*/ 1861 h 2397"/>
                <a:gd name="T8" fmla="*/ 760 w 898"/>
                <a:gd name="T9" fmla="*/ 2076 h 2397"/>
                <a:gd name="T10" fmla="*/ 898 w 898"/>
                <a:gd name="T11" fmla="*/ 2397 h 2397"/>
                <a:gd name="T12" fmla="*/ 0 w 898"/>
                <a:gd name="T13" fmla="*/ 2397 h 2397"/>
                <a:gd name="T14" fmla="*/ 128 w 898"/>
                <a:gd name="T15" fmla="*/ 2076 h 2397"/>
                <a:gd name="T16" fmla="*/ 148 w 898"/>
                <a:gd name="T17" fmla="*/ 1861 h 2397"/>
                <a:gd name="T18" fmla="*/ 148 w 898"/>
                <a:gd name="T19" fmla="*/ 1744 h 2397"/>
                <a:gd name="T20" fmla="*/ 148 w 898"/>
                <a:gd name="T21" fmla="*/ 117 h 2397"/>
                <a:gd name="T22" fmla="*/ 148 w 898"/>
                <a:gd name="T23" fmla="*/ 0 h 2397"/>
                <a:gd name="T24" fmla="*/ 737 w 898"/>
                <a:gd name="T25" fmla="*/ 0 h 2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8" h="2397">
                  <a:moveTo>
                    <a:pt x="737" y="0"/>
                  </a:moveTo>
                  <a:cubicBezTo>
                    <a:pt x="737" y="24"/>
                    <a:pt x="737" y="64"/>
                    <a:pt x="737" y="117"/>
                  </a:cubicBezTo>
                  <a:cubicBezTo>
                    <a:pt x="737" y="117"/>
                    <a:pt x="737" y="1327"/>
                    <a:pt x="737" y="1744"/>
                  </a:cubicBezTo>
                  <a:cubicBezTo>
                    <a:pt x="737" y="1797"/>
                    <a:pt x="737" y="1837"/>
                    <a:pt x="737" y="1861"/>
                  </a:cubicBezTo>
                  <a:cubicBezTo>
                    <a:pt x="737" y="2052"/>
                    <a:pt x="760" y="2076"/>
                    <a:pt x="760" y="2076"/>
                  </a:cubicBezTo>
                  <a:cubicBezTo>
                    <a:pt x="898" y="2397"/>
                    <a:pt x="898" y="2397"/>
                    <a:pt x="898" y="2397"/>
                  </a:cubicBezTo>
                  <a:cubicBezTo>
                    <a:pt x="0" y="2397"/>
                    <a:pt x="0" y="2397"/>
                    <a:pt x="0" y="2397"/>
                  </a:cubicBezTo>
                  <a:cubicBezTo>
                    <a:pt x="128" y="2076"/>
                    <a:pt x="128" y="2076"/>
                    <a:pt x="128" y="2076"/>
                  </a:cubicBezTo>
                  <a:cubicBezTo>
                    <a:pt x="128" y="2076"/>
                    <a:pt x="148" y="2052"/>
                    <a:pt x="148" y="1861"/>
                  </a:cubicBezTo>
                  <a:cubicBezTo>
                    <a:pt x="148" y="1837"/>
                    <a:pt x="148" y="1797"/>
                    <a:pt x="148" y="1744"/>
                  </a:cubicBezTo>
                  <a:cubicBezTo>
                    <a:pt x="148" y="1327"/>
                    <a:pt x="148" y="117"/>
                    <a:pt x="148" y="117"/>
                  </a:cubicBezTo>
                  <a:cubicBezTo>
                    <a:pt x="148" y="64"/>
                    <a:pt x="148" y="24"/>
                    <a:pt x="148" y="0"/>
                  </a:cubicBezTo>
                  <a:lnTo>
                    <a:pt x="737" y="0"/>
                  </a:lnTo>
                  <a:close/>
                </a:path>
              </a:pathLst>
            </a:custGeom>
            <a:gradFill>
              <a:gsLst>
                <a:gs pos="0">
                  <a:schemeClr val="accent4">
                    <a:lumMod val="75000"/>
                  </a:schemeClr>
                </a:gs>
                <a:gs pos="98000">
                  <a:schemeClr val="accent4"/>
                </a:gs>
              </a:gsLst>
              <a:lin ang="7800000" scaled="0"/>
            </a:gradFill>
            <a:ln>
              <a:noFill/>
            </a:ln>
          </p:spPr>
          <p:txBody>
            <a:bodyPr lIns="146078" tIns="73039" rIns="146078" bIns="73039"/>
            <a:lstStyle/>
            <a:p>
              <a:pPr>
                <a:defRPr/>
              </a:pPr>
              <a:endParaRPr lang="en-US" sz="2158"/>
            </a:p>
          </p:txBody>
        </p:sp>
        <p:sp>
          <p:nvSpPr>
            <p:cNvPr id="8" name="Freeform 7">
              <a:extLst>
                <a:ext uri="{FF2B5EF4-FFF2-40B4-BE49-F238E27FC236}">
                  <a16:creationId xmlns:a16="http://schemas.microsoft.com/office/drawing/2014/main" id="{1330D7D8-3EDB-0D44-9C23-CA8F1C78BD42}"/>
                </a:ext>
              </a:extLst>
            </p:cNvPr>
            <p:cNvSpPr>
              <a:spLocks noChangeArrowheads="1"/>
            </p:cNvSpPr>
            <p:nvPr/>
          </p:nvSpPr>
          <p:spPr bwMode="auto">
            <a:xfrm rot="5400000">
              <a:off x="14872" y="1474260"/>
              <a:ext cx="983687" cy="1013432"/>
            </a:xfrm>
            <a:custGeom>
              <a:avLst/>
              <a:gdLst>
                <a:gd name="connsiteX0" fmla="*/ 0 w 1469657"/>
                <a:gd name="connsiteY0" fmla="*/ 1515210 h 1515210"/>
                <a:gd name="connsiteX1" fmla="*/ 0 w 1469657"/>
                <a:gd name="connsiteY1" fmla="*/ 0 h 1515210"/>
                <a:gd name="connsiteX2" fmla="*/ 1469657 w 1469657"/>
                <a:gd name="connsiteY2" fmla="*/ 0 h 1515210"/>
                <a:gd name="connsiteX3" fmla="*/ 1469657 w 1469657"/>
                <a:gd name="connsiteY3" fmla="*/ 1515210 h 1515210"/>
                <a:gd name="connsiteX4" fmla="*/ 0 w 1469657"/>
                <a:gd name="connsiteY4" fmla="*/ 1515210 h 151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657" h="1515210">
                  <a:moveTo>
                    <a:pt x="0" y="1515210"/>
                  </a:moveTo>
                  <a:lnTo>
                    <a:pt x="0" y="0"/>
                  </a:lnTo>
                  <a:lnTo>
                    <a:pt x="1469657" y="0"/>
                  </a:lnTo>
                  <a:lnTo>
                    <a:pt x="1469657" y="1515210"/>
                  </a:lnTo>
                  <a:lnTo>
                    <a:pt x="0" y="1515210"/>
                  </a:lnTo>
                  <a:close/>
                </a:path>
              </a:pathLst>
            </a:custGeom>
            <a:solidFill>
              <a:schemeClr val="accent2">
                <a:lumMod val="75000"/>
              </a:schemeClr>
            </a:solidFill>
            <a:ln>
              <a:noFill/>
            </a:ln>
          </p:spPr>
          <p:txBody>
            <a:bodyPr lIns="146078" tIns="73039" rIns="146078" bIns="73039"/>
            <a:lstStyle/>
            <a:p>
              <a:pPr>
                <a:defRPr/>
              </a:pPr>
              <a:endParaRPr lang="en-US" sz="2158"/>
            </a:p>
          </p:txBody>
        </p:sp>
        <p:sp>
          <p:nvSpPr>
            <p:cNvPr id="9" name="Freeform 8">
              <a:extLst>
                <a:ext uri="{FF2B5EF4-FFF2-40B4-BE49-F238E27FC236}">
                  <a16:creationId xmlns:a16="http://schemas.microsoft.com/office/drawing/2014/main" id="{0CB90E97-32E3-FD43-BE1E-22B4CB28EC05}"/>
                </a:ext>
              </a:extLst>
            </p:cNvPr>
            <p:cNvSpPr>
              <a:spLocks noChangeArrowheads="1"/>
            </p:cNvSpPr>
            <p:nvPr/>
          </p:nvSpPr>
          <p:spPr bwMode="auto">
            <a:xfrm rot="5400000">
              <a:off x="19121" y="5667500"/>
              <a:ext cx="975189" cy="1013432"/>
            </a:xfrm>
            <a:custGeom>
              <a:avLst/>
              <a:gdLst>
                <a:gd name="connsiteX0" fmla="*/ 0 w 1457667"/>
                <a:gd name="connsiteY0" fmla="*/ 1515210 h 1515210"/>
                <a:gd name="connsiteX1" fmla="*/ 0 w 1457667"/>
                <a:gd name="connsiteY1" fmla="*/ 0 h 1515210"/>
                <a:gd name="connsiteX2" fmla="*/ 1457667 w 1457667"/>
                <a:gd name="connsiteY2" fmla="*/ 0 h 1515210"/>
                <a:gd name="connsiteX3" fmla="*/ 1457667 w 1457667"/>
                <a:gd name="connsiteY3" fmla="*/ 1515210 h 1515210"/>
                <a:gd name="connsiteX4" fmla="*/ 0 w 1457667"/>
                <a:gd name="connsiteY4" fmla="*/ 1515210 h 151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667" h="1515210">
                  <a:moveTo>
                    <a:pt x="0" y="1515210"/>
                  </a:moveTo>
                  <a:lnTo>
                    <a:pt x="0" y="0"/>
                  </a:lnTo>
                  <a:lnTo>
                    <a:pt x="1457667" y="0"/>
                  </a:lnTo>
                  <a:lnTo>
                    <a:pt x="1457667" y="1515210"/>
                  </a:lnTo>
                  <a:lnTo>
                    <a:pt x="0" y="1515210"/>
                  </a:lnTo>
                  <a:close/>
                </a:path>
              </a:pathLst>
            </a:custGeom>
            <a:solidFill>
              <a:schemeClr val="accent6">
                <a:lumMod val="75000"/>
              </a:schemeClr>
            </a:solidFill>
            <a:ln>
              <a:noFill/>
            </a:ln>
          </p:spPr>
          <p:txBody>
            <a:bodyPr lIns="146078" tIns="73039" rIns="146078" bIns="73039"/>
            <a:lstStyle/>
            <a:p>
              <a:pPr>
                <a:defRPr/>
              </a:pPr>
              <a:endParaRPr lang="en-US" sz="2158"/>
            </a:p>
          </p:txBody>
        </p:sp>
        <p:sp>
          <p:nvSpPr>
            <p:cNvPr id="10" name="Freeform 9">
              <a:extLst>
                <a:ext uri="{FF2B5EF4-FFF2-40B4-BE49-F238E27FC236}">
                  <a16:creationId xmlns:a16="http://schemas.microsoft.com/office/drawing/2014/main" id="{599814B1-78F4-514E-BCFB-6EE3803FCDFB}"/>
                </a:ext>
              </a:extLst>
            </p:cNvPr>
            <p:cNvSpPr>
              <a:spLocks noChangeArrowheads="1"/>
            </p:cNvSpPr>
            <p:nvPr/>
          </p:nvSpPr>
          <p:spPr bwMode="auto">
            <a:xfrm rot="5400000">
              <a:off x="58427" y="2404613"/>
              <a:ext cx="896579" cy="1013432"/>
            </a:xfrm>
            <a:custGeom>
              <a:avLst/>
              <a:gdLst>
                <a:gd name="connsiteX0" fmla="*/ 0 w 1340197"/>
                <a:gd name="connsiteY0" fmla="*/ 1515210 h 1515210"/>
                <a:gd name="connsiteX1" fmla="*/ 0 w 1340197"/>
                <a:gd name="connsiteY1" fmla="*/ 0 h 1515210"/>
                <a:gd name="connsiteX2" fmla="*/ 1340196 w 1340197"/>
                <a:gd name="connsiteY2" fmla="*/ 0 h 1515210"/>
                <a:gd name="connsiteX3" fmla="*/ 1340196 w 1340197"/>
                <a:gd name="connsiteY3" fmla="*/ 1503604 h 1515210"/>
                <a:gd name="connsiteX4" fmla="*/ 1340197 w 1340197"/>
                <a:gd name="connsiteY4" fmla="*/ 1503604 h 1515210"/>
                <a:gd name="connsiteX5" fmla="*/ 1340197 w 1340197"/>
                <a:gd name="connsiteY5" fmla="*/ 1515210 h 1515210"/>
                <a:gd name="connsiteX6" fmla="*/ 0 w 1340197"/>
                <a:gd name="connsiteY6" fmla="*/ 1515210 h 151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0197" h="1515210">
                  <a:moveTo>
                    <a:pt x="0" y="1515210"/>
                  </a:moveTo>
                  <a:lnTo>
                    <a:pt x="0" y="0"/>
                  </a:lnTo>
                  <a:lnTo>
                    <a:pt x="1340196" y="0"/>
                  </a:lnTo>
                  <a:lnTo>
                    <a:pt x="1340196" y="1503604"/>
                  </a:lnTo>
                  <a:lnTo>
                    <a:pt x="1340197" y="1503604"/>
                  </a:lnTo>
                  <a:lnTo>
                    <a:pt x="1340197" y="1515210"/>
                  </a:lnTo>
                  <a:lnTo>
                    <a:pt x="0" y="1515210"/>
                  </a:lnTo>
                  <a:close/>
                </a:path>
              </a:pathLst>
            </a:custGeom>
            <a:solidFill>
              <a:schemeClr val="accent3">
                <a:lumMod val="75000"/>
              </a:schemeClr>
            </a:solidFill>
            <a:ln>
              <a:noFill/>
            </a:ln>
          </p:spPr>
          <p:txBody>
            <a:bodyPr lIns="146078" tIns="73039" rIns="146078" bIns="73039"/>
            <a:lstStyle/>
            <a:p>
              <a:pPr>
                <a:defRPr/>
              </a:pPr>
              <a:endParaRPr lang="en-US" sz="2158"/>
            </a:p>
          </p:txBody>
        </p:sp>
        <p:sp>
          <p:nvSpPr>
            <p:cNvPr id="11" name="Freeform 10">
              <a:extLst>
                <a:ext uri="{FF2B5EF4-FFF2-40B4-BE49-F238E27FC236}">
                  <a16:creationId xmlns:a16="http://schemas.microsoft.com/office/drawing/2014/main" id="{A28ABE2C-778D-D64F-B0CA-68DA7C54DCF4}"/>
                </a:ext>
              </a:extLst>
            </p:cNvPr>
            <p:cNvSpPr>
              <a:spLocks noChangeArrowheads="1"/>
            </p:cNvSpPr>
            <p:nvPr/>
          </p:nvSpPr>
          <p:spPr bwMode="auto">
            <a:xfrm rot="5400000">
              <a:off x="58958" y="4732147"/>
              <a:ext cx="895516" cy="1013432"/>
            </a:xfrm>
            <a:custGeom>
              <a:avLst/>
              <a:gdLst>
                <a:gd name="connsiteX0" fmla="*/ 0 w 1337793"/>
                <a:gd name="connsiteY0" fmla="*/ 11605 h 1515210"/>
                <a:gd name="connsiteX1" fmla="*/ 0 w 1337793"/>
                <a:gd name="connsiteY1" fmla="*/ 0 h 1515210"/>
                <a:gd name="connsiteX2" fmla="*/ 1337793 w 1337793"/>
                <a:gd name="connsiteY2" fmla="*/ 0 h 1515210"/>
                <a:gd name="connsiteX3" fmla="*/ 1337793 w 1337793"/>
                <a:gd name="connsiteY3" fmla="*/ 1515210 h 1515210"/>
                <a:gd name="connsiteX4" fmla="*/ 1 w 1337793"/>
                <a:gd name="connsiteY4" fmla="*/ 1515210 h 1515210"/>
                <a:gd name="connsiteX5" fmla="*/ 1 w 1337793"/>
                <a:gd name="connsiteY5" fmla="*/ 11605 h 1515210"/>
                <a:gd name="connsiteX6" fmla="*/ 0 w 1337793"/>
                <a:gd name="connsiteY6" fmla="*/ 11605 h 151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793" h="1515210">
                  <a:moveTo>
                    <a:pt x="0" y="11605"/>
                  </a:moveTo>
                  <a:lnTo>
                    <a:pt x="0" y="0"/>
                  </a:lnTo>
                  <a:lnTo>
                    <a:pt x="1337793" y="0"/>
                  </a:lnTo>
                  <a:lnTo>
                    <a:pt x="1337793" y="1515210"/>
                  </a:lnTo>
                  <a:lnTo>
                    <a:pt x="1" y="1515210"/>
                  </a:lnTo>
                  <a:lnTo>
                    <a:pt x="1" y="11605"/>
                  </a:lnTo>
                  <a:lnTo>
                    <a:pt x="0" y="11605"/>
                  </a:lnTo>
                  <a:close/>
                </a:path>
              </a:pathLst>
            </a:custGeom>
            <a:solidFill>
              <a:schemeClr val="accent5">
                <a:lumMod val="75000"/>
              </a:schemeClr>
            </a:solidFill>
            <a:ln>
              <a:noFill/>
            </a:ln>
          </p:spPr>
          <p:txBody>
            <a:bodyPr lIns="146078" tIns="73039" rIns="146078" bIns="73039"/>
            <a:lstStyle/>
            <a:p>
              <a:pPr>
                <a:defRPr/>
              </a:pPr>
              <a:endParaRPr lang="en-US" sz="2158"/>
            </a:p>
          </p:txBody>
        </p:sp>
        <p:sp>
          <p:nvSpPr>
            <p:cNvPr id="12" name="Freeform 11">
              <a:extLst>
                <a:ext uri="{FF2B5EF4-FFF2-40B4-BE49-F238E27FC236}">
                  <a16:creationId xmlns:a16="http://schemas.microsoft.com/office/drawing/2014/main" id="{53618D31-0D36-3D4E-B146-B7C58FFA0C2F}"/>
                </a:ext>
              </a:extLst>
            </p:cNvPr>
            <p:cNvSpPr>
              <a:spLocks noChangeArrowheads="1"/>
            </p:cNvSpPr>
            <p:nvPr/>
          </p:nvSpPr>
          <p:spPr bwMode="auto">
            <a:xfrm rot="5400000">
              <a:off x="-721831" y="4071670"/>
              <a:ext cx="1451099" cy="7436"/>
            </a:xfrm>
            <a:custGeom>
              <a:avLst/>
              <a:gdLst>
                <a:gd name="connsiteX0" fmla="*/ 0 w 2167325"/>
                <a:gd name="connsiteY0" fmla="*/ 11606 h 11606"/>
                <a:gd name="connsiteX1" fmla="*/ 0 w 2167325"/>
                <a:gd name="connsiteY1" fmla="*/ 0 h 11606"/>
                <a:gd name="connsiteX2" fmla="*/ 2167325 w 2167325"/>
                <a:gd name="connsiteY2" fmla="*/ 0 h 11606"/>
                <a:gd name="connsiteX3" fmla="*/ 2167325 w 2167325"/>
                <a:gd name="connsiteY3" fmla="*/ 11606 h 11606"/>
                <a:gd name="connsiteX4" fmla="*/ 0 w 2167325"/>
                <a:gd name="connsiteY4" fmla="*/ 11606 h 1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325" h="11606">
                  <a:moveTo>
                    <a:pt x="0" y="11606"/>
                  </a:moveTo>
                  <a:lnTo>
                    <a:pt x="0" y="0"/>
                  </a:lnTo>
                  <a:lnTo>
                    <a:pt x="2167325" y="0"/>
                  </a:lnTo>
                  <a:lnTo>
                    <a:pt x="2167325" y="11606"/>
                  </a:lnTo>
                  <a:lnTo>
                    <a:pt x="0" y="11606"/>
                  </a:lnTo>
                  <a:close/>
                </a:path>
              </a:pathLst>
            </a:custGeom>
            <a:solidFill>
              <a:schemeClr val="accent2"/>
            </a:solidFill>
            <a:ln>
              <a:noFill/>
            </a:ln>
          </p:spPr>
          <p:txBody>
            <a:bodyPr lIns="146078" tIns="73039" rIns="146078" bIns="73039"/>
            <a:lstStyle/>
            <a:p>
              <a:pPr>
                <a:defRPr/>
              </a:pPr>
              <a:endParaRPr lang="en-US" sz="2158"/>
            </a:p>
          </p:txBody>
        </p:sp>
        <p:sp>
          <p:nvSpPr>
            <p:cNvPr id="13" name="Oval 12">
              <a:extLst>
                <a:ext uri="{FF2B5EF4-FFF2-40B4-BE49-F238E27FC236}">
                  <a16:creationId xmlns:a16="http://schemas.microsoft.com/office/drawing/2014/main" id="{96D877E9-BE4F-6D4A-877A-471E05FD314A}"/>
                </a:ext>
              </a:extLst>
            </p:cNvPr>
            <p:cNvSpPr/>
            <p:nvPr/>
          </p:nvSpPr>
          <p:spPr bwMode="auto">
            <a:xfrm>
              <a:off x="3370671" y="2102077"/>
              <a:ext cx="967753" cy="967754"/>
            </a:xfrm>
            <a:prstGeom prst="ellipse">
              <a:avLst/>
            </a:prstGeom>
            <a:solidFill>
              <a:schemeClr val="bg1"/>
            </a:solidFill>
            <a:ln w="920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158"/>
            </a:p>
          </p:txBody>
        </p:sp>
        <p:sp>
          <p:nvSpPr>
            <p:cNvPr id="14" name="Oval 13">
              <a:extLst>
                <a:ext uri="{FF2B5EF4-FFF2-40B4-BE49-F238E27FC236}">
                  <a16:creationId xmlns:a16="http://schemas.microsoft.com/office/drawing/2014/main" id="{903DBB33-66AC-4E42-80EE-898451B56983}"/>
                </a:ext>
              </a:extLst>
            </p:cNvPr>
            <p:cNvSpPr/>
            <p:nvPr/>
          </p:nvSpPr>
          <p:spPr bwMode="auto">
            <a:xfrm>
              <a:off x="4538136" y="2827408"/>
              <a:ext cx="967754" cy="967754"/>
            </a:xfrm>
            <a:prstGeom prst="ellipse">
              <a:avLst/>
            </a:prstGeom>
            <a:solidFill>
              <a:schemeClr val="bg1"/>
            </a:solidFill>
            <a:ln w="920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158"/>
            </a:p>
          </p:txBody>
        </p:sp>
        <p:sp>
          <p:nvSpPr>
            <p:cNvPr id="15" name="Oval 14">
              <a:extLst>
                <a:ext uri="{FF2B5EF4-FFF2-40B4-BE49-F238E27FC236}">
                  <a16:creationId xmlns:a16="http://schemas.microsoft.com/office/drawing/2014/main" id="{0D6521AC-8E03-AB4A-97F3-5BF537CDB56F}"/>
                </a:ext>
              </a:extLst>
            </p:cNvPr>
            <p:cNvSpPr/>
            <p:nvPr/>
          </p:nvSpPr>
          <p:spPr bwMode="auto">
            <a:xfrm>
              <a:off x="4538136" y="4355563"/>
              <a:ext cx="967754" cy="967753"/>
            </a:xfrm>
            <a:prstGeom prst="ellipse">
              <a:avLst/>
            </a:prstGeom>
            <a:solidFill>
              <a:schemeClr val="bg1"/>
            </a:solidFill>
            <a:ln w="920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158"/>
            </a:p>
          </p:txBody>
        </p:sp>
        <p:sp>
          <p:nvSpPr>
            <p:cNvPr id="16" name="Oval 15">
              <a:extLst>
                <a:ext uri="{FF2B5EF4-FFF2-40B4-BE49-F238E27FC236}">
                  <a16:creationId xmlns:a16="http://schemas.microsoft.com/office/drawing/2014/main" id="{BB70633F-B1CC-BB41-8040-9FE79E11796E}"/>
                </a:ext>
              </a:extLst>
            </p:cNvPr>
            <p:cNvSpPr/>
            <p:nvPr/>
          </p:nvSpPr>
          <p:spPr bwMode="auto">
            <a:xfrm>
              <a:off x="3370671" y="5024811"/>
              <a:ext cx="967753" cy="967753"/>
            </a:xfrm>
            <a:prstGeom prst="ellipse">
              <a:avLst/>
            </a:prstGeom>
            <a:solidFill>
              <a:schemeClr val="bg1"/>
            </a:solidFill>
            <a:ln w="920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158"/>
            </a:p>
          </p:txBody>
        </p:sp>
        <p:sp>
          <p:nvSpPr>
            <p:cNvPr id="17" name="Oval 16">
              <a:extLst>
                <a:ext uri="{FF2B5EF4-FFF2-40B4-BE49-F238E27FC236}">
                  <a16:creationId xmlns:a16="http://schemas.microsoft.com/office/drawing/2014/main" id="{6991B754-2B50-0D4E-B30E-9E42B2D1A6EE}"/>
                </a:ext>
              </a:extLst>
            </p:cNvPr>
            <p:cNvSpPr/>
            <p:nvPr/>
          </p:nvSpPr>
          <p:spPr bwMode="auto">
            <a:xfrm>
              <a:off x="5859634" y="3580357"/>
              <a:ext cx="967754" cy="967754"/>
            </a:xfrm>
            <a:prstGeom prst="ellipse">
              <a:avLst/>
            </a:prstGeom>
            <a:solidFill>
              <a:schemeClr val="bg1"/>
            </a:solidFill>
            <a:ln w="920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2158"/>
            </a:p>
          </p:txBody>
        </p:sp>
        <p:sp>
          <p:nvSpPr>
            <p:cNvPr id="18" name="Freeform 17">
              <a:extLst>
                <a:ext uri="{FF2B5EF4-FFF2-40B4-BE49-F238E27FC236}">
                  <a16:creationId xmlns:a16="http://schemas.microsoft.com/office/drawing/2014/main" id="{4F6EBC2C-03D0-6244-B3CA-ACFBD4C2B2FD}"/>
                </a:ext>
              </a:extLst>
            </p:cNvPr>
            <p:cNvSpPr>
              <a:spLocks noChangeArrowheads="1"/>
            </p:cNvSpPr>
            <p:nvPr/>
          </p:nvSpPr>
          <p:spPr bwMode="auto">
            <a:xfrm rot="5400000">
              <a:off x="-219895" y="3575045"/>
              <a:ext cx="1445787" cy="1005996"/>
            </a:xfrm>
            <a:custGeom>
              <a:avLst/>
              <a:gdLst>
                <a:gd name="connsiteX0" fmla="*/ 0 w 2167325"/>
                <a:gd name="connsiteY0" fmla="*/ 1503604 h 1503604"/>
                <a:gd name="connsiteX1" fmla="*/ 0 w 2167325"/>
                <a:gd name="connsiteY1" fmla="*/ 0 h 1503604"/>
                <a:gd name="connsiteX2" fmla="*/ 2167325 w 2167325"/>
                <a:gd name="connsiteY2" fmla="*/ 0 h 1503604"/>
                <a:gd name="connsiteX3" fmla="*/ 2167325 w 2167325"/>
                <a:gd name="connsiteY3" fmla="*/ 1503604 h 1503604"/>
                <a:gd name="connsiteX4" fmla="*/ 0 w 2167325"/>
                <a:gd name="connsiteY4" fmla="*/ 1503604 h 150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325" h="1503604">
                  <a:moveTo>
                    <a:pt x="0" y="1503604"/>
                  </a:moveTo>
                  <a:lnTo>
                    <a:pt x="0" y="0"/>
                  </a:lnTo>
                  <a:lnTo>
                    <a:pt x="2167325" y="0"/>
                  </a:lnTo>
                  <a:lnTo>
                    <a:pt x="2167325" y="1503604"/>
                  </a:lnTo>
                  <a:lnTo>
                    <a:pt x="0" y="1503604"/>
                  </a:lnTo>
                  <a:close/>
                </a:path>
              </a:pathLst>
            </a:custGeom>
            <a:solidFill>
              <a:schemeClr val="accent4">
                <a:lumMod val="75000"/>
              </a:schemeClr>
            </a:solidFill>
            <a:ln>
              <a:noFill/>
            </a:ln>
          </p:spPr>
          <p:txBody>
            <a:bodyPr lIns="146078" tIns="73039" rIns="146078" bIns="73039"/>
            <a:lstStyle/>
            <a:p>
              <a:pPr>
                <a:defRPr/>
              </a:pPr>
              <a:endParaRPr lang="en-US" sz="2158"/>
            </a:p>
          </p:txBody>
        </p:sp>
      </p:grpSp>
      <p:sp>
        <p:nvSpPr>
          <p:cNvPr id="20" name="Oval 19">
            <a:extLst>
              <a:ext uri="{FF2B5EF4-FFF2-40B4-BE49-F238E27FC236}">
                <a16:creationId xmlns:a16="http://schemas.microsoft.com/office/drawing/2014/main" id="{1E9D5B7C-F87A-894F-90A3-8CD3FC91AAEE}"/>
              </a:ext>
            </a:extLst>
          </p:cNvPr>
          <p:cNvSpPr/>
          <p:nvPr/>
        </p:nvSpPr>
        <p:spPr>
          <a:xfrm>
            <a:off x="3547652" y="5024185"/>
            <a:ext cx="612090" cy="612090"/>
          </a:xfrm>
          <a:prstGeom prst="ellipse">
            <a:avLst/>
          </a:prstGeom>
          <a:gradFill>
            <a:gsLst>
              <a:gs pos="0">
                <a:schemeClr val="accent6"/>
              </a:gs>
              <a:gs pos="100000">
                <a:schemeClr val="accent6">
                  <a:lumMod val="75000"/>
                </a:schemeClr>
              </a:gs>
            </a:gsLst>
            <a:lin ang="1200000" scaled="0"/>
          </a:gra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4FA9A3-99E4-9742-BF80-21459D926F0F}"/>
              </a:ext>
            </a:extLst>
          </p:cNvPr>
          <p:cNvSpPr/>
          <p:nvPr/>
        </p:nvSpPr>
        <p:spPr>
          <a:xfrm>
            <a:off x="4715410" y="4378707"/>
            <a:ext cx="612090" cy="612090"/>
          </a:xfrm>
          <a:prstGeom prst="ellipse">
            <a:avLst/>
          </a:prstGeom>
          <a:gradFill>
            <a:gsLst>
              <a:gs pos="0">
                <a:schemeClr val="accent5">
                  <a:lumMod val="75000"/>
                </a:schemeClr>
              </a:gs>
              <a:gs pos="98000">
                <a:schemeClr val="accent5"/>
              </a:gs>
            </a:gsLst>
            <a:lin ang="4800000" scaled="0"/>
          </a:gra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6FF1B58-AD62-2F44-B820-6564290BA538}"/>
              </a:ext>
            </a:extLst>
          </p:cNvPr>
          <p:cNvSpPr/>
          <p:nvPr/>
        </p:nvSpPr>
        <p:spPr>
          <a:xfrm>
            <a:off x="6050137" y="3616307"/>
            <a:ext cx="612090" cy="612090"/>
          </a:xfrm>
          <a:prstGeom prst="ellipse">
            <a:avLst/>
          </a:prstGeom>
          <a:gradFill>
            <a:gsLst>
              <a:gs pos="0">
                <a:schemeClr val="accent4">
                  <a:lumMod val="75000"/>
                </a:schemeClr>
              </a:gs>
              <a:gs pos="98000">
                <a:schemeClr val="accent4"/>
              </a:gs>
            </a:gsLst>
            <a:lin ang="0" scaled="0"/>
          </a:gra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AA04DED-9AA8-F44A-92BB-51BD22E4CACA}"/>
              </a:ext>
            </a:extLst>
          </p:cNvPr>
          <p:cNvSpPr/>
          <p:nvPr/>
        </p:nvSpPr>
        <p:spPr>
          <a:xfrm>
            <a:off x="4719597" y="2868802"/>
            <a:ext cx="612090" cy="612090"/>
          </a:xfrm>
          <a:prstGeom prst="ellipse">
            <a:avLst/>
          </a:prstGeom>
          <a:gradFill>
            <a:gsLst>
              <a:gs pos="0">
                <a:schemeClr val="accent3"/>
              </a:gs>
              <a:gs pos="99000">
                <a:schemeClr val="accent3">
                  <a:lumMod val="75000"/>
                </a:schemeClr>
              </a:gs>
            </a:gsLst>
            <a:lin ang="7200000" scaled="0"/>
          </a:gra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7E391E5-731D-C541-8643-4EFA637C2205}"/>
              </a:ext>
            </a:extLst>
          </p:cNvPr>
          <p:cNvSpPr/>
          <p:nvPr/>
        </p:nvSpPr>
        <p:spPr>
          <a:xfrm>
            <a:off x="3549296" y="2156443"/>
            <a:ext cx="612090" cy="612090"/>
          </a:xfrm>
          <a:prstGeom prst="ellipse">
            <a:avLst/>
          </a:prstGeom>
          <a:gradFill>
            <a:gsLst>
              <a:gs pos="0">
                <a:schemeClr val="accent2"/>
              </a:gs>
              <a:gs pos="98000">
                <a:schemeClr val="accent2">
                  <a:lumMod val="75000"/>
                </a:schemeClr>
              </a:gs>
            </a:gsLst>
            <a:lin ang="0" scaled="0"/>
          </a:gra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B5129694-5FBA-CF42-9E88-B35227926695}"/>
              </a:ext>
            </a:extLst>
          </p:cNvPr>
          <p:cNvGrpSpPr/>
          <p:nvPr/>
        </p:nvGrpSpPr>
        <p:grpSpPr>
          <a:xfrm>
            <a:off x="5665318" y="1513314"/>
            <a:ext cx="862961" cy="50044"/>
            <a:chOff x="5012716" y="1129776"/>
            <a:chExt cx="3148718" cy="103072"/>
          </a:xfrm>
        </p:grpSpPr>
        <p:sp>
          <p:nvSpPr>
            <p:cNvPr id="46" name="Rounded Rectangle 45">
              <a:extLst>
                <a:ext uri="{FF2B5EF4-FFF2-40B4-BE49-F238E27FC236}">
                  <a16:creationId xmlns:a16="http://schemas.microsoft.com/office/drawing/2014/main" id="{B358B0EB-F97D-6749-84B6-3EC90652A27C}"/>
                </a:ext>
              </a:extLst>
            </p:cNvPr>
            <p:cNvSpPr/>
            <p:nvPr/>
          </p:nvSpPr>
          <p:spPr>
            <a:xfrm>
              <a:off x="5012716" y="1129776"/>
              <a:ext cx="1623093" cy="10307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F110D6B7-C25D-EF48-9E04-4539B507B271}"/>
                </a:ext>
              </a:extLst>
            </p:cNvPr>
            <p:cNvSpPr/>
            <p:nvPr/>
          </p:nvSpPr>
          <p:spPr>
            <a:xfrm>
              <a:off x="6910165" y="1129776"/>
              <a:ext cx="660462" cy="10307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DAB24C5C-851A-D443-9AD3-9CAFBDC7C6AF}"/>
                </a:ext>
              </a:extLst>
            </p:cNvPr>
            <p:cNvSpPr/>
            <p:nvPr/>
          </p:nvSpPr>
          <p:spPr>
            <a:xfrm>
              <a:off x="7831205" y="1129776"/>
              <a:ext cx="330229" cy="10307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3641D44D-2A96-9048-AFA9-692066AA3E0F}"/>
              </a:ext>
            </a:extLst>
          </p:cNvPr>
          <p:cNvSpPr/>
          <p:nvPr/>
        </p:nvSpPr>
        <p:spPr>
          <a:xfrm>
            <a:off x="1137400" y="2343850"/>
            <a:ext cx="2538414" cy="338554"/>
          </a:xfrm>
          <a:prstGeom prst="rect">
            <a:avLst/>
          </a:prstGeom>
        </p:spPr>
        <p:txBody>
          <a:bodyPr wrap="square" lIns="91440" tIns="45720" rIns="91440" bIns="45720" anchor="t">
            <a:spAutoFit/>
          </a:bodyPr>
          <a:lstStyle/>
          <a:p>
            <a:pPr algn="ctr"/>
            <a:r>
              <a:rPr lang="en-US" sz="1600" b="1">
                <a:solidFill>
                  <a:srgbClr val="FFFFFF"/>
                </a:solidFill>
                <a:latin typeface="Open Sans"/>
                <a:ea typeface="Open Sans" panose="020B0606030504020204" pitchFamily="34" charset="0"/>
                <a:cs typeface="Open Sans" panose="020B0606030504020204" pitchFamily="34" charset="0"/>
              </a:rPr>
              <a:t>TAKE POST-TEST</a:t>
            </a:r>
            <a:endParaRPr lang="en-US"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50">
            <a:extLst>
              <a:ext uri="{FF2B5EF4-FFF2-40B4-BE49-F238E27FC236}">
                <a16:creationId xmlns:a16="http://schemas.microsoft.com/office/drawing/2014/main" id="{4CF7A725-432D-0C4B-82E7-4CA19ADBD389}"/>
              </a:ext>
            </a:extLst>
          </p:cNvPr>
          <p:cNvSpPr/>
          <p:nvPr/>
        </p:nvSpPr>
        <p:spPr>
          <a:xfrm>
            <a:off x="1695003" y="3025093"/>
            <a:ext cx="2538414" cy="338554"/>
          </a:xfrm>
          <a:prstGeom prst="rect">
            <a:avLst/>
          </a:prstGeom>
        </p:spPr>
        <p:txBody>
          <a:bodyPr wrap="square">
            <a:spAutoFit/>
          </a:bodyPr>
          <a:lstStyle/>
          <a:p>
            <a:pPr algn="ct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PROMOTE TRAINING</a:t>
            </a:r>
            <a:endParaRPr lang="en-US"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51">
            <a:extLst>
              <a:ext uri="{FF2B5EF4-FFF2-40B4-BE49-F238E27FC236}">
                <a16:creationId xmlns:a16="http://schemas.microsoft.com/office/drawing/2014/main" id="{5F14C17E-5E8E-DF48-8B82-C93D59574AA2}"/>
              </a:ext>
            </a:extLst>
          </p:cNvPr>
          <p:cNvSpPr/>
          <p:nvPr/>
        </p:nvSpPr>
        <p:spPr>
          <a:xfrm>
            <a:off x="1365409" y="3807670"/>
            <a:ext cx="4263920" cy="338554"/>
          </a:xfrm>
          <a:prstGeom prst="rect">
            <a:avLst/>
          </a:prstGeom>
        </p:spPr>
        <p:txBody>
          <a:bodyPr wrap="square" lIns="91440" tIns="45720" rIns="91440" bIns="45720" anchor="t">
            <a:spAutoFit/>
          </a:bodyPr>
          <a:lstStyle/>
          <a:p>
            <a:pPr algn="ctr"/>
            <a:r>
              <a:rPr lang="en-US" sz="1600" b="1">
                <a:solidFill>
                  <a:srgbClr val="FFFFFF"/>
                </a:solidFill>
                <a:latin typeface="Open Sans"/>
                <a:ea typeface="Open Sans"/>
                <a:cs typeface="Open Sans"/>
              </a:rPr>
              <a:t>DISTRIBUTE INFORMATION</a:t>
            </a:r>
            <a:endParaRPr lang="en-US" sz="1600">
              <a:solidFill>
                <a:srgbClr val="FFFFFF"/>
              </a:solidFill>
              <a:latin typeface="Open Sans"/>
              <a:ea typeface="Open Sans"/>
              <a:cs typeface="Open Sans"/>
            </a:endParaRPr>
          </a:p>
        </p:txBody>
      </p:sp>
      <p:sp>
        <p:nvSpPr>
          <p:cNvPr id="77" name="Rectangle 76">
            <a:extLst>
              <a:ext uri="{FF2B5EF4-FFF2-40B4-BE49-F238E27FC236}">
                <a16:creationId xmlns:a16="http://schemas.microsoft.com/office/drawing/2014/main" id="{6FC826C6-1A9A-184C-8895-D767DC4B7D16}"/>
              </a:ext>
            </a:extLst>
          </p:cNvPr>
          <p:cNvSpPr/>
          <p:nvPr/>
        </p:nvSpPr>
        <p:spPr>
          <a:xfrm>
            <a:off x="1780183" y="4483434"/>
            <a:ext cx="2736000" cy="338554"/>
          </a:xfrm>
          <a:prstGeom prst="rect">
            <a:avLst/>
          </a:prstGeom>
        </p:spPr>
        <p:txBody>
          <a:bodyPr wrap="square">
            <a:spAutoFit/>
          </a:bodyPr>
          <a:lstStyle/>
          <a:p>
            <a:pPr algn="ct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SAFE PLACE APPLICATION</a:t>
            </a:r>
            <a:endParaRPr lang="en-US"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Rectangle 77">
            <a:extLst>
              <a:ext uri="{FF2B5EF4-FFF2-40B4-BE49-F238E27FC236}">
                <a16:creationId xmlns:a16="http://schemas.microsoft.com/office/drawing/2014/main" id="{A2DB7A8A-8EDA-B94A-BC4F-E4C66D487F2E}"/>
              </a:ext>
            </a:extLst>
          </p:cNvPr>
          <p:cNvSpPr/>
          <p:nvPr/>
        </p:nvSpPr>
        <p:spPr>
          <a:xfrm>
            <a:off x="1139457" y="5155256"/>
            <a:ext cx="2538414" cy="338554"/>
          </a:xfrm>
          <a:prstGeom prst="rect">
            <a:avLst/>
          </a:prstGeom>
        </p:spPr>
        <p:txBody>
          <a:bodyPr wrap="square">
            <a:spAutoFit/>
          </a:bodyPr>
          <a:lstStyle/>
          <a:p>
            <a:pPr algn="ctr"/>
            <a:r>
              <a:rPr lang="en-US" sz="1600" b="1">
                <a:solidFill>
                  <a:srgbClr val="FFFFFF"/>
                </a:solidFill>
                <a:latin typeface="Open Sans" panose="020B0606030504020204" pitchFamily="34" charset="0"/>
                <a:ea typeface="Open Sans" panose="020B0606030504020204" pitchFamily="34" charset="0"/>
                <a:cs typeface="Open Sans" panose="020B0606030504020204" pitchFamily="34" charset="0"/>
              </a:rPr>
              <a:t>HELP SOMEONE</a:t>
            </a:r>
            <a:endParaRPr lang="en-US" sz="16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 name="TextBox 78">
            <a:extLst>
              <a:ext uri="{FF2B5EF4-FFF2-40B4-BE49-F238E27FC236}">
                <a16:creationId xmlns:a16="http://schemas.microsoft.com/office/drawing/2014/main" id="{F24E5756-BC5C-E648-B8FB-B3B43FE473A6}"/>
              </a:ext>
            </a:extLst>
          </p:cNvPr>
          <p:cNvSpPr txBox="1"/>
          <p:nvPr/>
        </p:nvSpPr>
        <p:spPr>
          <a:xfrm>
            <a:off x="291124" y="1661383"/>
            <a:ext cx="314510" cy="361637"/>
          </a:xfrm>
          <a:prstGeom prst="rect">
            <a:avLst/>
          </a:prstGeom>
          <a:noFill/>
        </p:spPr>
        <p:txBody>
          <a:bodyPr wrap="none" lIns="91440" tIns="45720" rIns="91440" bIns="45720" rtlCol="0" anchor="t">
            <a:spAutoFit/>
          </a:bodyPr>
          <a:lstStyle/>
          <a:p>
            <a:r>
              <a:rPr lang="en-US" sz="1750" b="1">
                <a:solidFill>
                  <a:srgbClr val="FFFFFF"/>
                </a:solidFill>
                <a:latin typeface="Open Sans"/>
                <a:ea typeface="Open Sans" panose="020B0606030504020204" pitchFamily="34" charset="0"/>
                <a:cs typeface="Open Sans" panose="020B0606030504020204" pitchFamily="34" charset="0"/>
              </a:rPr>
              <a:t>1</a:t>
            </a: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Box 79">
            <a:extLst>
              <a:ext uri="{FF2B5EF4-FFF2-40B4-BE49-F238E27FC236}">
                <a16:creationId xmlns:a16="http://schemas.microsoft.com/office/drawing/2014/main" id="{BF344AE4-38D7-0648-AF6D-6834D6101077}"/>
              </a:ext>
            </a:extLst>
          </p:cNvPr>
          <p:cNvSpPr txBox="1"/>
          <p:nvPr/>
        </p:nvSpPr>
        <p:spPr>
          <a:xfrm>
            <a:off x="291124" y="2589984"/>
            <a:ext cx="314510" cy="361637"/>
          </a:xfrm>
          <a:prstGeom prst="rect">
            <a:avLst/>
          </a:prstGeom>
          <a:noFill/>
        </p:spPr>
        <p:txBody>
          <a:bodyPr wrap="none" lIns="91440" tIns="45720" rIns="91440" bIns="45720" rtlCol="0" anchor="t">
            <a:spAutoFit/>
          </a:bodyPr>
          <a:lstStyle/>
          <a:p>
            <a:r>
              <a:rPr lang="en-US" sz="1750" b="1">
                <a:solidFill>
                  <a:srgbClr val="FFFFFF"/>
                </a:solidFill>
                <a:latin typeface="Open Sans"/>
                <a:ea typeface="Open Sans" panose="020B0606030504020204" pitchFamily="34" charset="0"/>
                <a:cs typeface="Open Sans" panose="020B0606030504020204" pitchFamily="34" charset="0"/>
              </a:rPr>
              <a:t>2</a:t>
            </a: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1" name="TextBox 80">
            <a:extLst>
              <a:ext uri="{FF2B5EF4-FFF2-40B4-BE49-F238E27FC236}">
                <a16:creationId xmlns:a16="http://schemas.microsoft.com/office/drawing/2014/main" id="{13C8FF47-11B6-CA46-AD13-025670A8071E}"/>
              </a:ext>
            </a:extLst>
          </p:cNvPr>
          <p:cNvSpPr txBox="1"/>
          <p:nvPr/>
        </p:nvSpPr>
        <p:spPr>
          <a:xfrm>
            <a:off x="291124" y="3792281"/>
            <a:ext cx="314510" cy="361637"/>
          </a:xfrm>
          <a:prstGeom prst="rect">
            <a:avLst/>
          </a:prstGeom>
          <a:noFill/>
        </p:spPr>
        <p:txBody>
          <a:bodyPr wrap="none" lIns="91440" tIns="45720" rIns="91440" bIns="45720" rtlCol="0" anchor="t">
            <a:spAutoFit/>
          </a:bodyPr>
          <a:lstStyle/>
          <a:p>
            <a:r>
              <a:rPr lang="en-US" sz="1750" b="1">
                <a:solidFill>
                  <a:srgbClr val="FFFFFF"/>
                </a:solidFill>
                <a:latin typeface="Open Sans"/>
                <a:ea typeface="Open Sans" panose="020B0606030504020204" pitchFamily="34" charset="0"/>
                <a:cs typeface="Open Sans" panose="020B0606030504020204" pitchFamily="34" charset="0"/>
              </a:rPr>
              <a:t>3</a:t>
            </a: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6" name="TextBox 105">
            <a:extLst>
              <a:ext uri="{FF2B5EF4-FFF2-40B4-BE49-F238E27FC236}">
                <a16:creationId xmlns:a16="http://schemas.microsoft.com/office/drawing/2014/main" id="{26E6C5B7-30EC-AC4A-B6DA-CF34A383F930}"/>
              </a:ext>
            </a:extLst>
          </p:cNvPr>
          <p:cNvSpPr txBox="1"/>
          <p:nvPr/>
        </p:nvSpPr>
        <p:spPr>
          <a:xfrm>
            <a:off x="291124" y="4926391"/>
            <a:ext cx="314510" cy="361637"/>
          </a:xfrm>
          <a:prstGeom prst="rect">
            <a:avLst/>
          </a:prstGeom>
          <a:noFill/>
        </p:spPr>
        <p:txBody>
          <a:bodyPr wrap="none" lIns="91440" tIns="45720" rIns="91440" bIns="45720" rtlCol="0" anchor="t">
            <a:spAutoFit/>
          </a:bodyPr>
          <a:lstStyle/>
          <a:p>
            <a:r>
              <a:rPr lang="en-US" sz="1750" b="1">
                <a:solidFill>
                  <a:srgbClr val="FFFFFF"/>
                </a:solidFill>
                <a:latin typeface="Open Sans"/>
                <a:ea typeface="Open Sans" panose="020B0606030504020204" pitchFamily="34" charset="0"/>
                <a:cs typeface="Open Sans" panose="020B0606030504020204" pitchFamily="34" charset="0"/>
              </a:rPr>
              <a:t>4</a:t>
            </a: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TextBox 106">
            <a:extLst>
              <a:ext uri="{FF2B5EF4-FFF2-40B4-BE49-F238E27FC236}">
                <a16:creationId xmlns:a16="http://schemas.microsoft.com/office/drawing/2014/main" id="{231059ED-D585-7745-ABE5-CF4B0198EAA6}"/>
              </a:ext>
            </a:extLst>
          </p:cNvPr>
          <p:cNvSpPr txBox="1"/>
          <p:nvPr/>
        </p:nvSpPr>
        <p:spPr>
          <a:xfrm>
            <a:off x="291124" y="5869984"/>
            <a:ext cx="314510" cy="361637"/>
          </a:xfrm>
          <a:prstGeom prst="rect">
            <a:avLst/>
          </a:prstGeom>
          <a:noFill/>
        </p:spPr>
        <p:txBody>
          <a:bodyPr wrap="none" lIns="91440" tIns="45720" rIns="91440" bIns="45720" rtlCol="0" anchor="t">
            <a:spAutoFit/>
          </a:bodyPr>
          <a:lstStyle/>
          <a:p>
            <a:r>
              <a:rPr lang="en-US" sz="1750" b="1">
                <a:solidFill>
                  <a:srgbClr val="FFFFFF"/>
                </a:solidFill>
                <a:latin typeface="Open Sans"/>
                <a:ea typeface="Open Sans" panose="020B0606030504020204" pitchFamily="34" charset="0"/>
                <a:cs typeface="Open Sans" panose="020B0606030504020204" pitchFamily="34" charset="0"/>
              </a:rPr>
              <a:t>5</a:t>
            </a:r>
            <a:endParaRPr lang="en-US"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13">
            <a:extLst>
              <a:ext uri="{FF2B5EF4-FFF2-40B4-BE49-F238E27FC236}">
                <a16:creationId xmlns:a16="http://schemas.microsoft.com/office/drawing/2014/main" id="{F2DAE623-0ADD-874E-87DB-809E86E4F2C0}"/>
              </a:ext>
            </a:extLst>
          </p:cNvPr>
          <p:cNvSpPr>
            <a:spLocks noChangeAspect="1" noEditPoints="1"/>
          </p:cNvSpPr>
          <p:nvPr/>
        </p:nvSpPr>
        <p:spPr bwMode="auto">
          <a:xfrm>
            <a:off x="3695086" y="2341790"/>
            <a:ext cx="320519" cy="241405"/>
          </a:xfrm>
          <a:custGeom>
            <a:avLst/>
            <a:gdLst/>
            <a:ahLst/>
            <a:cxnLst>
              <a:cxn ang="0">
                <a:pos x="158" y="119"/>
              </a:cxn>
              <a:cxn ang="0">
                <a:pos x="0" y="119"/>
              </a:cxn>
              <a:cxn ang="0">
                <a:pos x="0" y="0"/>
              </a:cxn>
              <a:cxn ang="0">
                <a:pos x="8" y="0"/>
              </a:cxn>
              <a:cxn ang="0">
                <a:pos x="8" y="108"/>
              </a:cxn>
              <a:cxn ang="0">
                <a:pos x="158" y="108"/>
              </a:cxn>
              <a:cxn ang="0">
                <a:pos x="158" y="119"/>
              </a:cxn>
              <a:cxn ang="0">
                <a:pos x="147" y="98"/>
              </a:cxn>
              <a:cxn ang="0">
                <a:pos x="19" y="98"/>
              </a:cxn>
              <a:cxn ang="0">
                <a:pos x="19" y="54"/>
              </a:cxn>
              <a:cxn ang="0">
                <a:pos x="54" y="9"/>
              </a:cxn>
              <a:cxn ang="0">
                <a:pos x="97" y="54"/>
              </a:cxn>
              <a:cxn ang="0">
                <a:pos x="127" y="28"/>
              </a:cxn>
              <a:cxn ang="0">
                <a:pos x="147" y="98"/>
              </a:cxn>
            </a:cxnLst>
            <a:rect l="0" t="0" r="r" b="b"/>
            <a:pathLst>
              <a:path w="158" h="119">
                <a:moveTo>
                  <a:pt x="158" y="119"/>
                </a:moveTo>
                <a:lnTo>
                  <a:pt x="0" y="119"/>
                </a:lnTo>
                <a:lnTo>
                  <a:pt x="0" y="0"/>
                </a:lnTo>
                <a:lnTo>
                  <a:pt x="8" y="0"/>
                </a:lnTo>
                <a:lnTo>
                  <a:pt x="8" y="108"/>
                </a:lnTo>
                <a:lnTo>
                  <a:pt x="158" y="108"/>
                </a:lnTo>
                <a:lnTo>
                  <a:pt x="158" y="119"/>
                </a:lnTo>
                <a:close/>
                <a:moveTo>
                  <a:pt x="147" y="98"/>
                </a:moveTo>
                <a:lnTo>
                  <a:pt x="19" y="98"/>
                </a:lnTo>
                <a:lnTo>
                  <a:pt x="19" y="54"/>
                </a:lnTo>
                <a:lnTo>
                  <a:pt x="54" y="9"/>
                </a:lnTo>
                <a:lnTo>
                  <a:pt x="97" y="54"/>
                </a:lnTo>
                <a:lnTo>
                  <a:pt x="127" y="28"/>
                </a:lnTo>
                <a:lnTo>
                  <a:pt x="147" y="9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0">
            <a:extLst>
              <a:ext uri="{FF2B5EF4-FFF2-40B4-BE49-F238E27FC236}">
                <a16:creationId xmlns:a16="http://schemas.microsoft.com/office/drawing/2014/main" id="{ED50CFBF-6DE0-4B4E-882D-14A17D0F7F0D}"/>
              </a:ext>
            </a:extLst>
          </p:cNvPr>
          <p:cNvSpPr>
            <a:spLocks noChangeAspect="1" noEditPoints="1"/>
          </p:cNvSpPr>
          <p:nvPr/>
        </p:nvSpPr>
        <p:spPr bwMode="auto">
          <a:xfrm>
            <a:off x="4892639" y="4564053"/>
            <a:ext cx="257632" cy="241405"/>
          </a:xfrm>
          <a:custGeom>
            <a:avLst/>
            <a:gdLst/>
            <a:ahLst/>
            <a:cxnLst>
              <a:cxn ang="0">
                <a:pos x="59" y="51"/>
              </a:cxn>
              <a:cxn ang="0">
                <a:pos x="56" y="55"/>
              </a:cxn>
              <a:cxn ang="0">
                <a:pos x="3" y="55"/>
              </a:cxn>
              <a:cxn ang="0">
                <a:pos x="0" y="51"/>
              </a:cxn>
              <a:cxn ang="0">
                <a:pos x="0" y="40"/>
              </a:cxn>
              <a:cxn ang="0">
                <a:pos x="3" y="37"/>
              </a:cxn>
              <a:cxn ang="0">
                <a:pos x="20" y="37"/>
              </a:cxn>
              <a:cxn ang="0">
                <a:pos x="25" y="41"/>
              </a:cxn>
              <a:cxn ang="0">
                <a:pos x="29" y="43"/>
              </a:cxn>
              <a:cxn ang="0">
                <a:pos x="34" y="41"/>
              </a:cxn>
              <a:cxn ang="0">
                <a:pos x="39" y="37"/>
              </a:cxn>
              <a:cxn ang="0">
                <a:pos x="56" y="37"/>
              </a:cxn>
              <a:cxn ang="0">
                <a:pos x="59" y="40"/>
              </a:cxn>
              <a:cxn ang="0">
                <a:pos x="59" y="51"/>
              </a:cxn>
              <a:cxn ang="0">
                <a:pos x="47" y="22"/>
              </a:cxn>
              <a:cxn ang="0">
                <a:pos x="31" y="38"/>
              </a:cxn>
              <a:cxn ang="0">
                <a:pos x="29" y="39"/>
              </a:cxn>
              <a:cxn ang="0">
                <a:pos x="28" y="38"/>
              </a:cxn>
              <a:cxn ang="0">
                <a:pos x="12" y="22"/>
              </a:cxn>
              <a:cxn ang="0">
                <a:pos x="11" y="20"/>
              </a:cxn>
              <a:cxn ang="0">
                <a:pos x="13" y="18"/>
              </a:cxn>
              <a:cxn ang="0">
                <a:pos x="23" y="18"/>
              </a:cxn>
              <a:cxn ang="0">
                <a:pos x="23" y="2"/>
              </a:cxn>
              <a:cxn ang="0">
                <a:pos x="25" y="0"/>
              </a:cxn>
              <a:cxn ang="0">
                <a:pos x="34" y="0"/>
              </a:cxn>
              <a:cxn ang="0">
                <a:pos x="36" y="2"/>
              </a:cxn>
              <a:cxn ang="0">
                <a:pos x="36" y="18"/>
              </a:cxn>
              <a:cxn ang="0">
                <a:pos x="45" y="18"/>
              </a:cxn>
              <a:cxn ang="0">
                <a:pos x="48" y="20"/>
              </a:cxn>
              <a:cxn ang="0">
                <a:pos x="47" y="22"/>
              </a:cxn>
              <a:cxn ang="0">
                <a:pos x="43" y="46"/>
              </a:cxn>
              <a:cxn ang="0">
                <a:pos x="41" y="48"/>
              </a:cxn>
              <a:cxn ang="0">
                <a:pos x="43" y="50"/>
              </a:cxn>
              <a:cxn ang="0">
                <a:pos x="45" y="48"/>
              </a:cxn>
              <a:cxn ang="0">
                <a:pos x="43" y="46"/>
              </a:cxn>
              <a:cxn ang="0">
                <a:pos x="52" y="46"/>
              </a:cxn>
              <a:cxn ang="0">
                <a:pos x="50" y="48"/>
              </a:cxn>
              <a:cxn ang="0">
                <a:pos x="52" y="50"/>
              </a:cxn>
              <a:cxn ang="0">
                <a:pos x="55" y="48"/>
              </a:cxn>
              <a:cxn ang="0">
                <a:pos x="52" y="46"/>
              </a:cxn>
            </a:cxnLst>
            <a:rect l="0" t="0" r="r" b="b"/>
            <a:pathLst>
              <a:path w="59" h="55">
                <a:moveTo>
                  <a:pt x="59" y="51"/>
                </a:moveTo>
                <a:cubicBezTo>
                  <a:pt x="59" y="53"/>
                  <a:pt x="58" y="55"/>
                  <a:pt x="56" y="55"/>
                </a:cubicBezTo>
                <a:cubicBezTo>
                  <a:pt x="3" y="55"/>
                  <a:pt x="3" y="55"/>
                  <a:pt x="3" y="55"/>
                </a:cubicBezTo>
                <a:cubicBezTo>
                  <a:pt x="1" y="55"/>
                  <a:pt x="0" y="53"/>
                  <a:pt x="0" y="51"/>
                </a:cubicBezTo>
                <a:cubicBezTo>
                  <a:pt x="0" y="40"/>
                  <a:pt x="0" y="40"/>
                  <a:pt x="0" y="40"/>
                </a:cubicBezTo>
                <a:cubicBezTo>
                  <a:pt x="0" y="38"/>
                  <a:pt x="1" y="37"/>
                  <a:pt x="3" y="37"/>
                </a:cubicBezTo>
                <a:cubicBezTo>
                  <a:pt x="20" y="37"/>
                  <a:pt x="20" y="37"/>
                  <a:pt x="20" y="37"/>
                </a:cubicBezTo>
                <a:cubicBezTo>
                  <a:pt x="25" y="41"/>
                  <a:pt x="25" y="41"/>
                  <a:pt x="25" y="41"/>
                </a:cubicBezTo>
                <a:cubicBezTo>
                  <a:pt x="26" y="43"/>
                  <a:pt x="28" y="43"/>
                  <a:pt x="29" y="43"/>
                </a:cubicBezTo>
                <a:cubicBezTo>
                  <a:pt x="31" y="43"/>
                  <a:pt x="33" y="43"/>
                  <a:pt x="34" y="41"/>
                </a:cubicBezTo>
                <a:cubicBezTo>
                  <a:pt x="39" y="37"/>
                  <a:pt x="39" y="37"/>
                  <a:pt x="39" y="37"/>
                </a:cubicBezTo>
                <a:cubicBezTo>
                  <a:pt x="56" y="37"/>
                  <a:pt x="56" y="37"/>
                  <a:pt x="56" y="37"/>
                </a:cubicBezTo>
                <a:cubicBezTo>
                  <a:pt x="58" y="37"/>
                  <a:pt x="59" y="38"/>
                  <a:pt x="59" y="40"/>
                </a:cubicBezTo>
                <a:lnTo>
                  <a:pt x="59" y="51"/>
                </a:lnTo>
                <a:close/>
                <a:moveTo>
                  <a:pt x="47" y="22"/>
                </a:moveTo>
                <a:cubicBezTo>
                  <a:pt x="31" y="38"/>
                  <a:pt x="31" y="38"/>
                  <a:pt x="31" y="38"/>
                </a:cubicBezTo>
                <a:cubicBezTo>
                  <a:pt x="31" y="39"/>
                  <a:pt x="30" y="39"/>
                  <a:pt x="29" y="39"/>
                </a:cubicBezTo>
                <a:cubicBezTo>
                  <a:pt x="29" y="39"/>
                  <a:pt x="28" y="39"/>
                  <a:pt x="28" y="38"/>
                </a:cubicBezTo>
                <a:cubicBezTo>
                  <a:pt x="12" y="22"/>
                  <a:pt x="12" y="22"/>
                  <a:pt x="12" y="22"/>
                </a:cubicBezTo>
                <a:cubicBezTo>
                  <a:pt x="11" y="21"/>
                  <a:pt x="11" y="20"/>
                  <a:pt x="11" y="20"/>
                </a:cubicBezTo>
                <a:cubicBezTo>
                  <a:pt x="12" y="19"/>
                  <a:pt x="13" y="18"/>
                  <a:pt x="13" y="18"/>
                </a:cubicBezTo>
                <a:cubicBezTo>
                  <a:pt x="23" y="18"/>
                  <a:pt x="23" y="18"/>
                  <a:pt x="23" y="18"/>
                </a:cubicBezTo>
                <a:cubicBezTo>
                  <a:pt x="23" y="2"/>
                  <a:pt x="23" y="2"/>
                  <a:pt x="23" y="2"/>
                </a:cubicBezTo>
                <a:cubicBezTo>
                  <a:pt x="23" y="1"/>
                  <a:pt x="24" y="0"/>
                  <a:pt x="25" y="0"/>
                </a:cubicBezTo>
                <a:cubicBezTo>
                  <a:pt x="34" y="0"/>
                  <a:pt x="34" y="0"/>
                  <a:pt x="34" y="0"/>
                </a:cubicBezTo>
                <a:cubicBezTo>
                  <a:pt x="35" y="0"/>
                  <a:pt x="36" y="1"/>
                  <a:pt x="36" y="2"/>
                </a:cubicBezTo>
                <a:cubicBezTo>
                  <a:pt x="36" y="18"/>
                  <a:pt x="36" y="18"/>
                  <a:pt x="36" y="18"/>
                </a:cubicBezTo>
                <a:cubicBezTo>
                  <a:pt x="45" y="18"/>
                  <a:pt x="45" y="18"/>
                  <a:pt x="45" y="18"/>
                </a:cubicBezTo>
                <a:cubicBezTo>
                  <a:pt x="46" y="18"/>
                  <a:pt x="47" y="19"/>
                  <a:pt x="48" y="20"/>
                </a:cubicBezTo>
                <a:cubicBezTo>
                  <a:pt x="48" y="20"/>
                  <a:pt x="48" y="21"/>
                  <a:pt x="47" y="22"/>
                </a:cubicBezTo>
                <a:close/>
                <a:moveTo>
                  <a:pt x="43" y="46"/>
                </a:moveTo>
                <a:cubicBezTo>
                  <a:pt x="42" y="46"/>
                  <a:pt x="41" y="47"/>
                  <a:pt x="41" y="48"/>
                </a:cubicBezTo>
                <a:cubicBezTo>
                  <a:pt x="41" y="49"/>
                  <a:pt x="42" y="50"/>
                  <a:pt x="43" y="50"/>
                </a:cubicBezTo>
                <a:cubicBezTo>
                  <a:pt x="44" y="50"/>
                  <a:pt x="45" y="49"/>
                  <a:pt x="45" y="48"/>
                </a:cubicBezTo>
                <a:cubicBezTo>
                  <a:pt x="45" y="47"/>
                  <a:pt x="44" y="46"/>
                  <a:pt x="43" y="46"/>
                </a:cubicBezTo>
                <a:close/>
                <a:moveTo>
                  <a:pt x="52" y="46"/>
                </a:moveTo>
                <a:cubicBezTo>
                  <a:pt x="51" y="46"/>
                  <a:pt x="50" y="47"/>
                  <a:pt x="50" y="48"/>
                </a:cubicBezTo>
                <a:cubicBezTo>
                  <a:pt x="50" y="49"/>
                  <a:pt x="51" y="50"/>
                  <a:pt x="52" y="50"/>
                </a:cubicBezTo>
                <a:cubicBezTo>
                  <a:pt x="54" y="50"/>
                  <a:pt x="55" y="49"/>
                  <a:pt x="55" y="48"/>
                </a:cubicBezTo>
                <a:cubicBezTo>
                  <a:pt x="55" y="47"/>
                  <a:pt x="54" y="46"/>
                  <a:pt x="52" y="4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4">
            <a:extLst>
              <a:ext uri="{FF2B5EF4-FFF2-40B4-BE49-F238E27FC236}">
                <a16:creationId xmlns:a16="http://schemas.microsoft.com/office/drawing/2014/main" id="{46286BAB-9565-A042-8992-0CEC96E847B5}"/>
              </a:ext>
            </a:extLst>
          </p:cNvPr>
          <p:cNvSpPr>
            <a:spLocks noChangeAspect="1" noEditPoints="1"/>
          </p:cNvSpPr>
          <p:nvPr/>
        </p:nvSpPr>
        <p:spPr bwMode="auto">
          <a:xfrm>
            <a:off x="6205519" y="3810637"/>
            <a:ext cx="301335" cy="223437"/>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 ang="0">
                <a:pos x="45" y="25"/>
              </a:cxn>
              <a:cxn ang="0">
                <a:pos x="33" y="13"/>
              </a:cxn>
              <a:cxn ang="0">
                <a:pos x="32" y="12"/>
              </a:cxn>
              <a:cxn ang="0">
                <a:pos x="31" y="13"/>
              </a:cxn>
              <a:cxn ang="0">
                <a:pos x="18" y="25"/>
              </a:cxn>
              <a:cxn ang="0">
                <a:pos x="18" y="26"/>
              </a:cxn>
              <a:cxn ang="0">
                <a:pos x="19" y="27"/>
              </a:cxn>
              <a:cxn ang="0">
                <a:pos x="27" y="27"/>
              </a:cxn>
              <a:cxn ang="0">
                <a:pos x="27" y="40"/>
              </a:cxn>
              <a:cxn ang="0">
                <a:pos x="28" y="41"/>
              </a:cxn>
              <a:cxn ang="0">
                <a:pos x="35" y="41"/>
              </a:cxn>
              <a:cxn ang="0">
                <a:pos x="36" y="40"/>
              </a:cxn>
              <a:cxn ang="0">
                <a:pos x="36" y="27"/>
              </a:cxn>
              <a:cxn ang="0">
                <a:pos x="44" y="27"/>
              </a:cxn>
              <a:cxn ang="0">
                <a:pos x="45" y="26"/>
              </a:cxn>
              <a:cxn ang="0">
                <a:pos x="45" y="25"/>
              </a:cxn>
            </a:cxnLst>
            <a:rect l="0" t="0" r="r" b="b"/>
            <a:pathLst>
              <a:path w="68" h="50">
                <a:moveTo>
                  <a:pt x="55" y="50"/>
                </a:moveTo>
                <a:cubicBezTo>
                  <a:pt x="16" y="50"/>
                  <a:pt x="16" y="50"/>
                  <a:pt x="16" y="50"/>
                </a:cubicBezTo>
                <a:cubicBezTo>
                  <a:pt x="7" y="50"/>
                  <a:pt x="0" y="43"/>
                  <a:pt x="0" y="34"/>
                </a:cubicBezTo>
                <a:cubicBezTo>
                  <a:pt x="0" y="28"/>
                  <a:pt x="3" y="22"/>
                  <a:pt x="9" y="20"/>
                </a:cubicBezTo>
                <a:cubicBezTo>
                  <a:pt x="9" y="19"/>
                  <a:pt x="9" y="19"/>
                  <a:pt x="9" y="18"/>
                </a:cubicBezTo>
                <a:cubicBezTo>
                  <a:pt x="9" y="8"/>
                  <a:pt x="17" y="0"/>
                  <a:pt x="27" y="0"/>
                </a:cubicBezTo>
                <a:cubicBezTo>
                  <a:pt x="35" y="0"/>
                  <a:pt x="41" y="4"/>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moveTo>
                  <a:pt x="45" y="25"/>
                </a:moveTo>
                <a:cubicBezTo>
                  <a:pt x="33" y="13"/>
                  <a:pt x="33" y="13"/>
                  <a:pt x="33" y="13"/>
                </a:cubicBezTo>
                <a:cubicBezTo>
                  <a:pt x="32" y="13"/>
                  <a:pt x="32" y="12"/>
                  <a:pt x="32" y="12"/>
                </a:cubicBezTo>
                <a:cubicBezTo>
                  <a:pt x="31" y="12"/>
                  <a:pt x="31" y="13"/>
                  <a:pt x="31" y="13"/>
                </a:cubicBezTo>
                <a:cubicBezTo>
                  <a:pt x="18" y="25"/>
                  <a:pt x="18" y="25"/>
                  <a:pt x="18" y="25"/>
                </a:cubicBezTo>
                <a:cubicBezTo>
                  <a:pt x="18" y="26"/>
                  <a:pt x="18" y="26"/>
                  <a:pt x="18" y="26"/>
                </a:cubicBezTo>
                <a:cubicBezTo>
                  <a:pt x="18" y="27"/>
                  <a:pt x="19" y="27"/>
                  <a:pt x="19" y="27"/>
                </a:cubicBezTo>
                <a:cubicBezTo>
                  <a:pt x="27" y="27"/>
                  <a:pt x="27" y="27"/>
                  <a:pt x="27" y="27"/>
                </a:cubicBezTo>
                <a:cubicBezTo>
                  <a:pt x="27" y="40"/>
                  <a:pt x="27" y="40"/>
                  <a:pt x="27" y="40"/>
                </a:cubicBezTo>
                <a:cubicBezTo>
                  <a:pt x="27" y="41"/>
                  <a:pt x="28" y="41"/>
                  <a:pt x="28" y="41"/>
                </a:cubicBezTo>
                <a:cubicBezTo>
                  <a:pt x="35" y="41"/>
                  <a:pt x="35" y="41"/>
                  <a:pt x="35" y="41"/>
                </a:cubicBezTo>
                <a:cubicBezTo>
                  <a:pt x="36" y="41"/>
                  <a:pt x="36" y="41"/>
                  <a:pt x="36" y="40"/>
                </a:cubicBezTo>
                <a:cubicBezTo>
                  <a:pt x="36" y="27"/>
                  <a:pt x="36" y="27"/>
                  <a:pt x="36" y="27"/>
                </a:cubicBezTo>
                <a:cubicBezTo>
                  <a:pt x="44" y="27"/>
                  <a:pt x="44" y="27"/>
                  <a:pt x="44" y="27"/>
                </a:cubicBezTo>
                <a:cubicBezTo>
                  <a:pt x="45" y="27"/>
                  <a:pt x="45" y="27"/>
                  <a:pt x="45" y="26"/>
                </a:cubicBezTo>
                <a:cubicBezTo>
                  <a:pt x="45" y="26"/>
                  <a:pt x="45" y="26"/>
                  <a:pt x="4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1">
            <a:extLst>
              <a:ext uri="{FF2B5EF4-FFF2-40B4-BE49-F238E27FC236}">
                <a16:creationId xmlns:a16="http://schemas.microsoft.com/office/drawing/2014/main" id="{956B4AA2-A495-7B41-9552-0D2B37CA0475}"/>
              </a:ext>
            </a:extLst>
          </p:cNvPr>
          <p:cNvSpPr>
            <a:spLocks noChangeAspect="1" noEditPoints="1"/>
          </p:cNvSpPr>
          <p:nvPr/>
        </p:nvSpPr>
        <p:spPr bwMode="auto">
          <a:xfrm>
            <a:off x="4895474" y="3052882"/>
            <a:ext cx="260336" cy="243939"/>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18">
            <a:extLst>
              <a:ext uri="{FF2B5EF4-FFF2-40B4-BE49-F238E27FC236}">
                <a16:creationId xmlns:a16="http://schemas.microsoft.com/office/drawing/2014/main" id="{62AF666F-185A-204F-8E10-347BEA87A72E}"/>
              </a:ext>
            </a:extLst>
          </p:cNvPr>
          <p:cNvSpPr>
            <a:spLocks noChangeAspect="1" noEditPoints="1"/>
          </p:cNvSpPr>
          <p:nvPr/>
        </p:nvSpPr>
        <p:spPr bwMode="auto">
          <a:xfrm>
            <a:off x="3712259" y="5218515"/>
            <a:ext cx="282885" cy="223437"/>
          </a:xfrm>
          <a:custGeom>
            <a:avLst/>
            <a:gdLst/>
            <a:ahLst/>
            <a:cxnLst>
              <a:cxn ang="0">
                <a:pos x="58" y="50"/>
              </a:cxn>
              <a:cxn ang="0">
                <a:pos x="0" y="44"/>
              </a:cxn>
              <a:cxn ang="0">
                <a:pos x="5" y="0"/>
              </a:cxn>
              <a:cxn ang="0">
                <a:pos x="64" y="5"/>
              </a:cxn>
              <a:cxn ang="0">
                <a:pos x="59" y="15"/>
              </a:cxn>
              <a:cxn ang="0">
                <a:pos x="5" y="13"/>
              </a:cxn>
              <a:cxn ang="0">
                <a:pos x="4" y="44"/>
              </a:cxn>
              <a:cxn ang="0">
                <a:pos x="58" y="45"/>
              </a:cxn>
              <a:cxn ang="0">
                <a:pos x="59" y="15"/>
              </a:cxn>
              <a:cxn ang="0">
                <a:pos x="12" y="23"/>
              </a:cxn>
              <a:cxn ang="0">
                <a:pos x="9" y="21"/>
              </a:cxn>
              <a:cxn ang="0">
                <a:pos x="10" y="18"/>
              </a:cxn>
              <a:cxn ang="0">
                <a:pos x="13" y="19"/>
              </a:cxn>
              <a:cxn ang="0">
                <a:pos x="13" y="31"/>
              </a:cxn>
              <a:cxn ang="0">
                <a:pos x="10" y="32"/>
              </a:cxn>
              <a:cxn ang="0">
                <a:pos x="9" y="28"/>
              </a:cxn>
              <a:cxn ang="0">
                <a:pos x="12" y="27"/>
              </a:cxn>
              <a:cxn ang="0">
                <a:pos x="13" y="31"/>
              </a:cxn>
              <a:cxn ang="0">
                <a:pos x="12" y="41"/>
              </a:cxn>
              <a:cxn ang="0">
                <a:pos x="9" y="40"/>
              </a:cxn>
              <a:cxn ang="0">
                <a:pos x="10" y="36"/>
              </a:cxn>
              <a:cxn ang="0">
                <a:pos x="13" y="37"/>
              </a:cxn>
              <a:cxn ang="0">
                <a:pos x="55" y="21"/>
              </a:cxn>
              <a:cxn ang="0">
                <a:pos x="19" y="23"/>
              </a:cxn>
              <a:cxn ang="0">
                <a:pos x="18" y="19"/>
              </a:cxn>
              <a:cxn ang="0">
                <a:pos x="53" y="18"/>
              </a:cxn>
              <a:cxn ang="0">
                <a:pos x="55" y="21"/>
              </a:cxn>
              <a:cxn ang="0">
                <a:pos x="53" y="32"/>
              </a:cxn>
              <a:cxn ang="0">
                <a:pos x="18" y="31"/>
              </a:cxn>
              <a:cxn ang="0">
                <a:pos x="19" y="27"/>
              </a:cxn>
              <a:cxn ang="0">
                <a:pos x="55" y="28"/>
              </a:cxn>
              <a:cxn ang="0">
                <a:pos x="55" y="40"/>
              </a:cxn>
              <a:cxn ang="0">
                <a:pos x="19" y="41"/>
              </a:cxn>
              <a:cxn ang="0">
                <a:pos x="18" y="37"/>
              </a:cxn>
              <a:cxn ang="0">
                <a:pos x="53" y="36"/>
              </a:cxn>
              <a:cxn ang="0">
                <a:pos x="55" y="40"/>
              </a:cxn>
            </a:cxnLst>
            <a:rect l="0" t="0" r="r" b="b"/>
            <a:pathLst>
              <a:path w="64" h="50">
                <a:moveTo>
                  <a:pt x="64" y="44"/>
                </a:moveTo>
                <a:cubicBezTo>
                  <a:pt x="64" y="47"/>
                  <a:pt x="61" y="50"/>
                  <a:pt x="58" y="50"/>
                </a:cubicBezTo>
                <a:cubicBezTo>
                  <a:pt x="5" y="50"/>
                  <a:pt x="5" y="50"/>
                  <a:pt x="5" y="50"/>
                </a:cubicBezTo>
                <a:cubicBezTo>
                  <a:pt x="2" y="50"/>
                  <a:pt x="0" y="47"/>
                  <a:pt x="0" y="44"/>
                </a:cubicBezTo>
                <a:cubicBezTo>
                  <a:pt x="0" y="5"/>
                  <a:pt x="0" y="5"/>
                  <a:pt x="0" y="5"/>
                </a:cubicBezTo>
                <a:cubicBezTo>
                  <a:pt x="0" y="2"/>
                  <a:pt x="2" y="0"/>
                  <a:pt x="5" y="0"/>
                </a:cubicBezTo>
                <a:cubicBezTo>
                  <a:pt x="58" y="0"/>
                  <a:pt x="58" y="0"/>
                  <a:pt x="58" y="0"/>
                </a:cubicBezTo>
                <a:cubicBezTo>
                  <a:pt x="61" y="0"/>
                  <a:pt x="64" y="2"/>
                  <a:pt x="64" y="5"/>
                </a:cubicBezTo>
                <a:lnTo>
                  <a:pt x="64" y="44"/>
                </a:lnTo>
                <a:close/>
                <a:moveTo>
                  <a:pt x="59" y="15"/>
                </a:moveTo>
                <a:cubicBezTo>
                  <a:pt x="59" y="14"/>
                  <a:pt x="59" y="13"/>
                  <a:pt x="58" y="13"/>
                </a:cubicBezTo>
                <a:cubicBezTo>
                  <a:pt x="5" y="13"/>
                  <a:pt x="5" y="13"/>
                  <a:pt x="5" y="13"/>
                </a:cubicBezTo>
                <a:cubicBezTo>
                  <a:pt x="5" y="13"/>
                  <a:pt x="4" y="14"/>
                  <a:pt x="4" y="15"/>
                </a:cubicBezTo>
                <a:cubicBezTo>
                  <a:pt x="4" y="44"/>
                  <a:pt x="4" y="44"/>
                  <a:pt x="4" y="44"/>
                </a:cubicBezTo>
                <a:cubicBezTo>
                  <a:pt x="4" y="45"/>
                  <a:pt x="5" y="45"/>
                  <a:pt x="5" y="45"/>
                </a:cubicBezTo>
                <a:cubicBezTo>
                  <a:pt x="58" y="45"/>
                  <a:pt x="58" y="45"/>
                  <a:pt x="58" y="45"/>
                </a:cubicBezTo>
                <a:cubicBezTo>
                  <a:pt x="59" y="45"/>
                  <a:pt x="59" y="45"/>
                  <a:pt x="59" y="44"/>
                </a:cubicBezTo>
                <a:lnTo>
                  <a:pt x="59" y="15"/>
                </a:lnTo>
                <a:close/>
                <a:moveTo>
                  <a:pt x="13" y="21"/>
                </a:moveTo>
                <a:cubicBezTo>
                  <a:pt x="13" y="22"/>
                  <a:pt x="13" y="23"/>
                  <a:pt x="12" y="23"/>
                </a:cubicBezTo>
                <a:cubicBezTo>
                  <a:pt x="10" y="23"/>
                  <a:pt x="10" y="23"/>
                  <a:pt x="10" y="23"/>
                </a:cubicBezTo>
                <a:cubicBezTo>
                  <a:pt x="9" y="23"/>
                  <a:pt x="9" y="22"/>
                  <a:pt x="9" y="21"/>
                </a:cubicBezTo>
                <a:cubicBezTo>
                  <a:pt x="9" y="19"/>
                  <a:pt x="9" y="19"/>
                  <a:pt x="9" y="19"/>
                </a:cubicBezTo>
                <a:cubicBezTo>
                  <a:pt x="9" y="19"/>
                  <a:pt x="9" y="18"/>
                  <a:pt x="10" y="18"/>
                </a:cubicBezTo>
                <a:cubicBezTo>
                  <a:pt x="12" y="18"/>
                  <a:pt x="12" y="18"/>
                  <a:pt x="12" y="18"/>
                </a:cubicBezTo>
                <a:cubicBezTo>
                  <a:pt x="13" y="18"/>
                  <a:pt x="13" y="19"/>
                  <a:pt x="13" y="19"/>
                </a:cubicBezTo>
                <a:lnTo>
                  <a:pt x="13" y="21"/>
                </a:lnTo>
                <a:close/>
                <a:moveTo>
                  <a:pt x="13" y="31"/>
                </a:moveTo>
                <a:cubicBezTo>
                  <a:pt x="13" y="31"/>
                  <a:pt x="13" y="32"/>
                  <a:pt x="12" y="32"/>
                </a:cubicBezTo>
                <a:cubicBezTo>
                  <a:pt x="10" y="32"/>
                  <a:pt x="10" y="32"/>
                  <a:pt x="10" y="32"/>
                </a:cubicBezTo>
                <a:cubicBezTo>
                  <a:pt x="9" y="32"/>
                  <a:pt x="9" y="31"/>
                  <a:pt x="9" y="31"/>
                </a:cubicBezTo>
                <a:cubicBezTo>
                  <a:pt x="9" y="28"/>
                  <a:pt x="9" y="28"/>
                  <a:pt x="9" y="28"/>
                </a:cubicBezTo>
                <a:cubicBezTo>
                  <a:pt x="9" y="28"/>
                  <a:pt x="9" y="27"/>
                  <a:pt x="10" y="27"/>
                </a:cubicBezTo>
                <a:cubicBezTo>
                  <a:pt x="12" y="27"/>
                  <a:pt x="12" y="27"/>
                  <a:pt x="12" y="27"/>
                </a:cubicBezTo>
                <a:cubicBezTo>
                  <a:pt x="13" y="27"/>
                  <a:pt x="13" y="28"/>
                  <a:pt x="13" y="28"/>
                </a:cubicBezTo>
                <a:lnTo>
                  <a:pt x="13" y="31"/>
                </a:lnTo>
                <a:close/>
                <a:moveTo>
                  <a:pt x="13" y="40"/>
                </a:moveTo>
                <a:cubicBezTo>
                  <a:pt x="13" y="40"/>
                  <a:pt x="13" y="41"/>
                  <a:pt x="12" y="41"/>
                </a:cubicBezTo>
                <a:cubicBezTo>
                  <a:pt x="10" y="41"/>
                  <a:pt x="10" y="41"/>
                  <a:pt x="10" y="41"/>
                </a:cubicBezTo>
                <a:cubicBezTo>
                  <a:pt x="9" y="41"/>
                  <a:pt x="9" y="40"/>
                  <a:pt x="9" y="40"/>
                </a:cubicBezTo>
                <a:cubicBezTo>
                  <a:pt x="9" y="37"/>
                  <a:pt x="9" y="37"/>
                  <a:pt x="9" y="37"/>
                </a:cubicBezTo>
                <a:cubicBezTo>
                  <a:pt x="9" y="37"/>
                  <a:pt x="9" y="36"/>
                  <a:pt x="10" y="36"/>
                </a:cubicBezTo>
                <a:cubicBezTo>
                  <a:pt x="12" y="36"/>
                  <a:pt x="12" y="36"/>
                  <a:pt x="12" y="36"/>
                </a:cubicBezTo>
                <a:cubicBezTo>
                  <a:pt x="13" y="36"/>
                  <a:pt x="13" y="37"/>
                  <a:pt x="13" y="37"/>
                </a:cubicBezTo>
                <a:lnTo>
                  <a:pt x="13" y="40"/>
                </a:lnTo>
                <a:close/>
                <a:moveTo>
                  <a:pt x="55" y="21"/>
                </a:moveTo>
                <a:cubicBezTo>
                  <a:pt x="55" y="22"/>
                  <a:pt x="54" y="23"/>
                  <a:pt x="53" y="23"/>
                </a:cubicBezTo>
                <a:cubicBezTo>
                  <a:pt x="19" y="23"/>
                  <a:pt x="19" y="23"/>
                  <a:pt x="19" y="23"/>
                </a:cubicBezTo>
                <a:cubicBezTo>
                  <a:pt x="19" y="23"/>
                  <a:pt x="18" y="22"/>
                  <a:pt x="18" y="21"/>
                </a:cubicBezTo>
                <a:cubicBezTo>
                  <a:pt x="18" y="19"/>
                  <a:pt x="18" y="19"/>
                  <a:pt x="18" y="19"/>
                </a:cubicBezTo>
                <a:cubicBezTo>
                  <a:pt x="18" y="19"/>
                  <a:pt x="19" y="18"/>
                  <a:pt x="19" y="18"/>
                </a:cubicBezTo>
                <a:cubicBezTo>
                  <a:pt x="53" y="18"/>
                  <a:pt x="53" y="18"/>
                  <a:pt x="53" y="18"/>
                </a:cubicBezTo>
                <a:cubicBezTo>
                  <a:pt x="54" y="18"/>
                  <a:pt x="55" y="19"/>
                  <a:pt x="55" y="19"/>
                </a:cubicBezTo>
                <a:lnTo>
                  <a:pt x="55" y="21"/>
                </a:lnTo>
                <a:close/>
                <a:moveTo>
                  <a:pt x="55" y="31"/>
                </a:moveTo>
                <a:cubicBezTo>
                  <a:pt x="55" y="31"/>
                  <a:pt x="54" y="32"/>
                  <a:pt x="53" y="32"/>
                </a:cubicBezTo>
                <a:cubicBezTo>
                  <a:pt x="19" y="32"/>
                  <a:pt x="19" y="32"/>
                  <a:pt x="19" y="32"/>
                </a:cubicBezTo>
                <a:cubicBezTo>
                  <a:pt x="19" y="32"/>
                  <a:pt x="18" y="31"/>
                  <a:pt x="18" y="31"/>
                </a:cubicBezTo>
                <a:cubicBezTo>
                  <a:pt x="18" y="28"/>
                  <a:pt x="18" y="28"/>
                  <a:pt x="18" y="28"/>
                </a:cubicBezTo>
                <a:cubicBezTo>
                  <a:pt x="18" y="28"/>
                  <a:pt x="19" y="27"/>
                  <a:pt x="19" y="27"/>
                </a:cubicBezTo>
                <a:cubicBezTo>
                  <a:pt x="53" y="27"/>
                  <a:pt x="53" y="27"/>
                  <a:pt x="53" y="27"/>
                </a:cubicBezTo>
                <a:cubicBezTo>
                  <a:pt x="54" y="27"/>
                  <a:pt x="55" y="28"/>
                  <a:pt x="55" y="28"/>
                </a:cubicBezTo>
                <a:lnTo>
                  <a:pt x="55" y="31"/>
                </a:lnTo>
                <a:close/>
                <a:moveTo>
                  <a:pt x="55" y="40"/>
                </a:moveTo>
                <a:cubicBezTo>
                  <a:pt x="55" y="40"/>
                  <a:pt x="54" y="41"/>
                  <a:pt x="53" y="41"/>
                </a:cubicBezTo>
                <a:cubicBezTo>
                  <a:pt x="19" y="41"/>
                  <a:pt x="19" y="41"/>
                  <a:pt x="19" y="41"/>
                </a:cubicBezTo>
                <a:cubicBezTo>
                  <a:pt x="19" y="41"/>
                  <a:pt x="18" y="40"/>
                  <a:pt x="18" y="40"/>
                </a:cubicBezTo>
                <a:cubicBezTo>
                  <a:pt x="18" y="37"/>
                  <a:pt x="18" y="37"/>
                  <a:pt x="18" y="37"/>
                </a:cubicBezTo>
                <a:cubicBezTo>
                  <a:pt x="18" y="37"/>
                  <a:pt x="19" y="36"/>
                  <a:pt x="19" y="36"/>
                </a:cubicBezTo>
                <a:cubicBezTo>
                  <a:pt x="53" y="36"/>
                  <a:pt x="53" y="36"/>
                  <a:pt x="53" y="36"/>
                </a:cubicBezTo>
                <a:cubicBezTo>
                  <a:pt x="54" y="36"/>
                  <a:pt x="55" y="37"/>
                  <a:pt x="55" y="37"/>
                </a:cubicBezTo>
                <a:lnTo>
                  <a:pt x="55" y="4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5" name="Group 114">
            <a:extLst>
              <a:ext uri="{FF2B5EF4-FFF2-40B4-BE49-F238E27FC236}">
                <a16:creationId xmlns:a16="http://schemas.microsoft.com/office/drawing/2014/main" id="{E259C7C1-55F9-FF44-8D12-432400AF17F6}"/>
              </a:ext>
            </a:extLst>
          </p:cNvPr>
          <p:cNvGrpSpPr/>
          <p:nvPr/>
        </p:nvGrpSpPr>
        <p:grpSpPr>
          <a:xfrm>
            <a:off x="4468165" y="1729189"/>
            <a:ext cx="7236744" cy="936411"/>
            <a:chOff x="5657058" y="1980240"/>
            <a:chExt cx="4118119" cy="936411"/>
          </a:xfrm>
        </p:grpSpPr>
        <p:sp>
          <p:nvSpPr>
            <p:cNvPr id="113" name="TextBox 112">
              <a:extLst>
                <a:ext uri="{FF2B5EF4-FFF2-40B4-BE49-F238E27FC236}">
                  <a16:creationId xmlns:a16="http://schemas.microsoft.com/office/drawing/2014/main" id="{E9A7FB56-CBC8-194F-B1D6-0B22CD32B3D8}"/>
                </a:ext>
              </a:extLst>
            </p:cNvPr>
            <p:cNvSpPr txBox="1"/>
            <p:nvPr/>
          </p:nvSpPr>
          <p:spPr>
            <a:xfrm flipH="1">
              <a:off x="5657058" y="1980240"/>
              <a:ext cx="1783720" cy="369332"/>
            </a:xfrm>
            <a:prstGeom prst="rect">
              <a:avLst/>
            </a:prstGeom>
            <a:noFill/>
          </p:spPr>
          <p:txBody>
            <a:bodyPr wrap="square" rtlCol="0">
              <a:spAutoFit/>
            </a:bodyPr>
            <a:lstStyle/>
            <a:p>
              <a:r>
                <a:rPr lang="en-US" sz="1800" b="1">
                  <a:solidFill>
                    <a:srgbClr val="762EB1"/>
                  </a:solidFill>
                  <a:latin typeface="Open Sans" panose="020B0606030504020204" pitchFamily="34" charset="0"/>
                  <a:ea typeface="Open Sans" panose="020B0606030504020204" pitchFamily="34" charset="0"/>
                  <a:cs typeface="Open Sans" panose="020B0606030504020204" pitchFamily="34" charset="0"/>
                </a:rPr>
                <a:t>Certificates</a:t>
              </a:r>
            </a:p>
          </p:txBody>
        </p:sp>
        <p:sp>
          <p:nvSpPr>
            <p:cNvPr id="114" name="Rectangle 113">
              <a:extLst>
                <a:ext uri="{FF2B5EF4-FFF2-40B4-BE49-F238E27FC236}">
                  <a16:creationId xmlns:a16="http://schemas.microsoft.com/office/drawing/2014/main" id="{FC04BD18-4DAA-1945-9E47-D0E9971A4B1A}"/>
                </a:ext>
              </a:extLst>
            </p:cNvPr>
            <p:cNvSpPr/>
            <p:nvPr/>
          </p:nvSpPr>
          <p:spPr>
            <a:xfrm flipH="1">
              <a:off x="5662065" y="2331876"/>
              <a:ext cx="4113112" cy="584775"/>
            </a:xfrm>
            <a:prstGeom prst="rect">
              <a:avLst/>
            </a:prstGeom>
          </p:spPr>
          <p:txBody>
            <a:bodyPr wrap="square" lIns="91440" tIns="45720" rIns="91440" bIns="45720" anchor="t">
              <a:spAutoFit/>
            </a:bodyPr>
            <a:lstStyle/>
            <a:p>
              <a:r>
                <a:rPr lang="en-US" sz="1600">
                  <a:solidFill>
                    <a:schemeClr val="tx2"/>
                  </a:solidFill>
                  <a:latin typeface="Open Sans"/>
                  <a:ea typeface="Open Sans" panose="020B0606030504020204" pitchFamily="34" charset="0"/>
                  <a:cs typeface="Open Sans" panose="020B0606030504020204" pitchFamily="34" charset="0"/>
                </a:rPr>
                <a:t>You will receive your certificate in your email after you complete the post-test and evaluation.</a:t>
              </a:r>
            </a:p>
          </p:txBody>
        </p:sp>
      </p:grpSp>
      <p:sp>
        <p:nvSpPr>
          <p:cNvPr id="60" name="Title 52">
            <a:extLst>
              <a:ext uri="{FF2B5EF4-FFF2-40B4-BE49-F238E27FC236}">
                <a16:creationId xmlns:a16="http://schemas.microsoft.com/office/drawing/2014/main" id="{DAA33CC8-7673-4A53-AA1C-E27CE9A18FF3}"/>
              </a:ext>
            </a:extLst>
          </p:cNvPr>
          <p:cNvSpPr txBox="1">
            <a:spLocks/>
          </p:cNvSpPr>
          <p:nvPr/>
        </p:nvSpPr>
        <p:spPr>
          <a:xfrm>
            <a:off x="1192794" y="463472"/>
            <a:ext cx="9773332" cy="994509"/>
          </a:xfrm>
        </p:spPr>
        <p:txBody>
          <a:bodyPr lIns="91440" tIns="45720" rIns="91440" bIns="45720" anchor="t"/>
          <a:lstStyle>
            <a:lvl1pPr algn="l" defTabSz="914119" rtl="0" eaLnBrk="1" latinLnBrk="0" hangingPunct="1">
              <a:lnSpc>
                <a:spcPct val="90000"/>
              </a:lnSpc>
              <a:spcBef>
                <a:spcPct val="0"/>
              </a:spcBef>
              <a:buNone/>
              <a:defRPr sz="4402" kern="1200">
                <a:solidFill>
                  <a:schemeClr val="tx1"/>
                </a:solidFill>
                <a:latin typeface="+mj-lt"/>
                <a:ea typeface="+mj-ea"/>
                <a:cs typeface="+mj-cs"/>
              </a:defRPr>
            </a:lvl1pPr>
          </a:lstStyle>
          <a:p>
            <a:pPr algn="ctr"/>
            <a:r>
              <a:rPr lang="en-US" sz="4800" spc="300">
                <a:ea typeface="MS Gothic"/>
                <a:cs typeface="Ebrima"/>
              </a:rPr>
              <a:t>YOUR </a:t>
            </a:r>
            <a:r>
              <a:rPr lang="en-US" sz="4800" b="1" spc="300">
                <a:solidFill>
                  <a:srgbClr val="7030A0"/>
                </a:solidFill>
                <a:ea typeface="MS Gothic"/>
                <a:cs typeface="Ebrima"/>
              </a:rPr>
              <a:t>NEXT STEPS</a:t>
            </a:r>
            <a:endParaRPr lang="id-ID" sz="4800" b="1" spc="300">
              <a:solidFill>
                <a:srgbClr val="7030A0"/>
              </a:solidFill>
              <a:ea typeface="MS Gothic"/>
              <a:cs typeface="Ebrima"/>
            </a:endParaRPr>
          </a:p>
        </p:txBody>
      </p:sp>
      <p:grpSp>
        <p:nvGrpSpPr>
          <p:cNvPr id="61" name="Group 60">
            <a:extLst>
              <a:ext uri="{FF2B5EF4-FFF2-40B4-BE49-F238E27FC236}">
                <a16:creationId xmlns:a16="http://schemas.microsoft.com/office/drawing/2014/main" id="{A7080E62-4DE2-4EC5-949B-F6F011EE2180}"/>
              </a:ext>
            </a:extLst>
          </p:cNvPr>
          <p:cNvGrpSpPr/>
          <p:nvPr/>
        </p:nvGrpSpPr>
        <p:grpSpPr>
          <a:xfrm>
            <a:off x="5583273" y="2651745"/>
            <a:ext cx="6057901" cy="665050"/>
            <a:chOff x="5662065" y="2005380"/>
            <a:chExt cx="4113112" cy="665050"/>
          </a:xfrm>
        </p:grpSpPr>
        <p:sp>
          <p:nvSpPr>
            <p:cNvPr id="62" name="TextBox 61">
              <a:extLst>
                <a:ext uri="{FF2B5EF4-FFF2-40B4-BE49-F238E27FC236}">
                  <a16:creationId xmlns:a16="http://schemas.microsoft.com/office/drawing/2014/main" id="{47BE90C8-31A6-4DB5-8027-810CCF870CB0}"/>
                </a:ext>
              </a:extLst>
            </p:cNvPr>
            <p:cNvSpPr txBox="1"/>
            <p:nvPr/>
          </p:nvSpPr>
          <p:spPr>
            <a:xfrm flipH="1">
              <a:off x="5673470" y="2005380"/>
              <a:ext cx="3161813" cy="369332"/>
            </a:xfrm>
            <a:prstGeom prst="rect">
              <a:avLst/>
            </a:prstGeom>
            <a:noFill/>
          </p:spPr>
          <p:txBody>
            <a:bodyPr wrap="square" rtlCol="0">
              <a:spAutoFit/>
            </a:bodyPr>
            <a:lstStyle/>
            <a:p>
              <a:r>
                <a:rPr lang="en-US" sz="1800" b="1">
                  <a:solidFill>
                    <a:srgbClr val="482CBC"/>
                  </a:solidFill>
                  <a:latin typeface="Open Sans" panose="020B0606030504020204" pitchFamily="34" charset="0"/>
                  <a:ea typeface="Open Sans" panose="020B0606030504020204" pitchFamily="34" charset="0"/>
                  <a:cs typeface="Open Sans" panose="020B0606030504020204" pitchFamily="34" charset="0"/>
                </a:rPr>
                <a:t>Share on Social Media</a:t>
              </a:r>
            </a:p>
          </p:txBody>
        </p:sp>
        <p:sp>
          <p:nvSpPr>
            <p:cNvPr id="63" name="Rectangle 62">
              <a:extLst>
                <a:ext uri="{FF2B5EF4-FFF2-40B4-BE49-F238E27FC236}">
                  <a16:creationId xmlns:a16="http://schemas.microsoft.com/office/drawing/2014/main" id="{10284F78-D061-444F-B17D-27960EF2AC92}"/>
                </a:ext>
              </a:extLst>
            </p:cNvPr>
            <p:cNvSpPr/>
            <p:nvPr/>
          </p:nvSpPr>
          <p:spPr>
            <a:xfrm flipH="1">
              <a:off x="5662065" y="2331876"/>
              <a:ext cx="4113112" cy="338554"/>
            </a:xfrm>
            <a:prstGeom prst="rect">
              <a:avLst/>
            </a:prstGeom>
          </p:spPr>
          <p:txBody>
            <a:bodyPr wrap="square" lIns="91440" tIns="45720" rIns="91440" bIns="45720" anchor="t">
              <a:spAutoFit/>
            </a:bodyPr>
            <a:lstStyle/>
            <a:p>
              <a:r>
                <a:rPr lang="en-US" sz="1600">
                  <a:solidFill>
                    <a:schemeClr val="tx2"/>
                  </a:solidFill>
                  <a:latin typeface="Open Sans"/>
                  <a:ea typeface="Open Sans" panose="020B0606030504020204" pitchFamily="34" charset="0"/>
                  <a:cs typeface="Open Sans" panose="020B0606030504020204" pitchFamily="34" charset="0"/>
                </a:rPr>
                <a:t>Tell others about our next training: </a:t>
              </a:r>
              <a:r>
                <a:rPr lang="en-US" sz="1600" b="1">
                  <a:solidFill>
                    <a:schemeClr val="tx2"/>
                  </a:solidFill>
                  <a:highlight>
                    <a:srgbClr val="FFFF00"/>
                  </a:highlight>
                  <a:latin typeface="Open Sans"/>
                  <a:ea typeface="Open Sans" panose="020B0606030504020204" pitchFamily="34" charset="0"/>
                  <a:cs typeface="Open Sans" panose="020B0606030504020204" pitchFamily="34" charset="0"/>
                </a:rPr>
                <a:t>DATE</a:t>
              </a:r>
            </a:p>
          </p:txBody>
        </p:sp>
      </p:grpSp>
      <p:grpSp>
        <p:nvGrpSpPr>
          <p:cNvPr id="64" name="Group 63">
            <a:extLst>
              <a:ext uri="{FF2B5EF4-FFF2-40B4-BE49-F238E27FC236}">
                <a16:creationId xmlns:a16="http://schemas.microsoft.com/office/drawing/2014/main" id="{F47C91A0-9678-40DB-96F4-8811612DC1D5}"/>
              </a:ext>
            </a:extLst>
          </p:cNvPr>
          <p:cNvGrpSpPr/>
          <p:nvPr/>
        </p:nvGrpSpPr>
        <p:grpSpPr>
          <a:xfrm>
            <a:off x="6979615" y="3543640"/>
            <a:ext cx="4614511" cy="953399"/>
            <a:chOff x="5662065" y="1898603"/>
            <a:chExt cx="4113112" cy="953399"/>
          </a:xfrm>
        </p:grpSpPr>
        <p:sp>
          <p:nvSpPr>
            <p:cNvPr id="65" name="TextBox 64">
              <a:extLst>
                <a:ext uri="{FF2B5EF4-FFF2-40B4-BE49-F238E27FC236}">
                  <a16:creationId xmlns:a16="http://schemas.microsoft.com/office/drawing/2014/main" id="{C0EB27B3-1C74-4B61-A09D-FD925B9EC8CE}"/>
                </a:ext>
              </a:extLst>
            </p:cNvPr>
            <p:cNvSpPr txBox="1"/>
            <p:nvPr/>
          </p:nvSpPr>
          <p:spPr>
            <a:xfrm flipH="1">
              <a:off x="5662065" y="1898603"/>
              <a:ext cx="4101707" cy="369332"/>
            </a:xfrm>
            <a:prstGeom prst="rect">
              <a:avLst/>
            </a:prstGeom>
            <a:noFill/>
          </p:spPr>
          <p:txBody>
            <a:bodyPr wrap="square" rtlCol="0">
              <a:spAutoFit/>
            </a:bodyPr>
            <a:lstStyle/>
            <a:p>
              <a:r>
                <a:rPr lang="en-US" sz="1800" b="1">
                  <a:solidFill>
                    <a:srgbClr val="474091"/>
                  </a:solidFill>
                  <a:latin typeface="Open Sans" panose="020B0606030504020204" pitchFamily="34" charset="0"/>
                  <a:ea typeface="Open Sans" panose="020B0606030504020204" pitchFamily="34" charset="0"/>
                  <a:cs typeface="Open Sans" panose="020B0606030504020204" pitchFamily="34" charset="0"/>
                </a:rPr>
                <a:t>Distribute Flyers and Posters</a:t>
              </a:r>
            </a:p>
          </p:txBody>
        </p:sp>
        <p:sp>
          <p:nvSpPr>
            <p:cNvPr id="66" name="Rectangle 65">
              <a:extLst>
                <a:ext uri="{FF2B5EF4-FFF2-40B4-BE49-F238E27FC236}">
                  <a16:creationId xmlns:a16="http://schemas.microsoft.com/office/drawing/2014/main" id="{7DAFE7F7-DDA7-409D-A606-AC6E334D9834}"/>
                </a:ext>
              </a:extLst>
            </p:cNvPr>
            <p:cNvSpPr/>
            <p:nvPr/>
          </p:nvSpPr>
          <p:spPr>
            <a:xfrm flipH="1">
              <a:off x="5662065" y="2267227"/>
              <a:ext cx="4113112" cy="584775"/>
            </a:xfrm>
            <a:prstGeom prst="rect">
              <a:avLst/>
            </a:prstGeom>
          </p:spPr>
          <p:txBody>
            <a:bodyPr wrap="square">
              <a:spAutoFit/>
            </a:bodyPr>
            <a:lstStyle/>
            <a:p>
              <a:r>
                <a:rPr lang="en-US" sz="1600">
                  <a:solidFill>
                    <a:schemeClr val="tx2"/>
                  </a:solidFill>
                  <a:latin typeface="Open Sans" panose="020B0606030504020204" pitchFamily="34" charset="0"/>
                  <a:ea typeface="Open Sans" panose="020B0606030504020204" pitchFamily="34" charset="0"/>
                  <a:cs typeface="Open Sans" panose="020B0606030504020204" pitchFamily="34" charset="0"/>
                </a:rPr>
                <a:t>Print off the handouts provided after today’s training and hand them out!</a:t>
              </a:r>
            </a:p>
          </p:txBody>
        </p:sp>
      </p:grpSp>
      <p:grpSp>
        <p:nvGrpSpPr>
          <p:cNvPr id="67" name="Group 66">
            <a:extLst>
              <a:ext uri="{FF2B5EF4-FFF2-40B4-BE49-F238E27FC236}">
                <a16:creationId xmlns:a16="http://schemas.microsoft.com/office/drawing/2014/main" id="{7C45D39A-2935-47C5-B913-8054A83CF4CB}"/>
              </a:ext>
            </a:extLst>
          </p:cNvPr>
          <p:cNvGrpSpPr/>
          <p:nvPr/>
        </p:nvGrpSpPr>
        <p:grpSpPr>
          <a:xfrm>
            <a:off x="5652165" y="4521893"/>
            <a:ext cx="6057901" cy="890959"/>
            <a:chOff x="5659010" y="1981601"/>
            <a:chExt cx="4113112" cy="890959"/>
          </a:xfrm>
        </p:grpSpPr>
        <p:sp>
          <p:nvSpPr>
            <p:cNvPr id="68" name="TextBox 67">
              <a:extLst>
                <a:ext uri="{FF2B5EF4-FFF2-40B4-BE49-F238E27FC236}">
                  <a16:creationId xmlns:a16="http://schemas.microsoft.com/office/drawing/2014/main" id="{256BD4FB-7037-489D-A075-2CC89631F88F}"/>
                </a:ext>
              </a:extLst>
            </p:cNvPr>
            <p:cNvSpPr txBox="1"/>
            <p:nvPr/>
          </p:nvSpPr>
          <p:spPr>
            <a:xfrm flipH="1">
              <a:off x="5667941" y="1981601"/>
              <a:ext cx="3494601" cy="369332"/>
            </a:xfrm>
            <a:prstGeom prst="rect">
              <a:avLst/>
            </a:prstGeom>
            <a:noFill/>
          </p:spPr>
          <p:txBody>
            <a:bodyPr wrap="square" lIns="91440" tIns="45720" rIns="91440" bIns="45720" rtlCol="0" anchor="t">
              <a:spAutoFit/>
            </a:bodyPr>
            <a:lstStyle/>
            <a:p>
              <a:r>
                <a:rPr lang="en-US" sz="1800" b="1">
                  <a:solidFill>
                    <a:srgbClr val="1480D1"/>
                  </a:solidFill>
                  <a:latin typeface="Open Sans"/>
                  <a:ea typeface="Open Sans" panose="020B0606030504020204" pitchFamily="34" charset="0"/>
                  <a:cs typeface="Open Sans" panose="020B0606030504020204" pitchFamily="34" charset="0"/>
                </a:rPr>
                <a:t>Business Can Apply to Be a Safe Place </a:t>
              </a:r>
            </a:p>
          </p:txBody>
        </p:sp>
        <p:sp>
          <p:nvSpPr>
            <p:cNvPr id="69" name="Rectangle 68">
              <a:extLst>
                <a:ext uri="{FF2B5EF4-FFF2-40B4-BE49-F238E27FC236}">
                  <a16:creationId xmlns:a16="http://schemas.microsoft.com/office/drawing/2014/main" id="{0528EB7C-0B16-497D-9F66-D1170EABE2AE}"/>
                </a:ext>
              </a:extLst>
            </p:cNvPr>
            <p:cNvSpPr/>
            <p:nvPr/>
          </p:nvSpPr>
          <p:spPr>
            <a:xfrm flipH="1">
              <a:off x="5659010" y="2287785"/>
              <a:ext cx="4113112" cy="584775"/>
            </a:xfrm>
            <a:prstGeom prst="rect">
              <a:avLst/>
            </a:prstGeom>
          </p:spPr>
          <p:txBody>
            <a:bodyPr wrap="square" lIns="91440" tIns="45720" rIns="91440" bIns="45720" anchor="t">
              <a:spAutoFit/>
            </a:bodyPr>
            <a:lstStyle/>
            <a:p>
              <a:r>
                <a:rPr lang="en-US" sz="1600">
                  <a:solidFill>
                    <a:schemeClr val="tx2"/>
                  </a:solidFill>
                  <a:latin typeface="Open Sans"/>
                  <a:ea typeface="Open Sans" panose="020B0606030504020204" pitchFamily="34" charset="0"/>
                  <a:cs typeface="Open Sans" panose="020B0606030504020204" pitchFamily="34" charset="0"/>
                </a:rPr>
                <a:t>Now that you’re trained, your business can apply to become a Safe Place for Domestic Violence Victims. </a:t>
              </a:r>
            </a:p>
          </p:txBody>
        </p:sp>
      </p:grpSp>
      <p:grpSp>
        <p:nvGrpSpPr>
          <p:cNvPr id="70" name="Group 69">
            <a:extLst>
              <a:ext uri="{FF2B5EF4-FFF2-40B4-BE49-F238E27FC236}">
                <a16:creationId xmlns:a16="http://schemas.microsoft.com/office/drawing/2014/main" id="{CD0DBF21-C04F-4156-9AD3-5C2C0ADF5B20}"/>
              </a:ext>
            </a:extLst>
          </p:cNvPr>
          <p:cNvGrpSpPr/>
          <p:nvPr/>
        </p:nvGrpSpPr>
        <p:grpSpPr>
          <a:xfrm>
            <a:off x="4339220" y="5495988"/>
            <a:ext cx="6057901" cy="665050"/>
            <a:chOff x="5563080" y="2110356"/>
            <a:chExt cx="4113112" cy="665050"/>
          </a:xfrm>
        </p:grpSpPr>
        <p:sp>
          <p:nvSpPr>
            <p:cNvPr id="71" name="TextBox 70">
              <a:extLst>
                <a:ext uri="{FF2B5EF4-FFF2-40B4-BE49-F238E27FC236}">
                  <a16:creationId xmlns:a16="http://schemas.microsoft.com/office/drawing/2014/main" id="{AD954A91-CC02-4C01-8EC0-76D95684385C}"/>
                </a:ext>
              </a:extLst>
            </p:cNvPr>
            <p:cNvSpPr txBox="1"/>
            <p:nvPr/>
          </p:nvSpPr>
          <p:spPr>
            <a:xfrm flipH="1">
              <a:off x="5574485" y="2110356"/>
              <a:ext cx="3311088" cy="369332"/>
            </a:xfrm>
            <a:prstGeom prst="rect">
              <a:avLst/>
            </a:prstGeom>
            <a:noFill/>
          </p:spPr>
          <p:txBody>
            <a:bodyPr wrap="square" rtlCol="0">
              <a:spAutoFit/>
            </a:bodyPr>
            <a:lstStyle/>
            <a:p>
              <a:r>
                <a:rPr lang="en-US" sz="1800" b="1">
                  <a:solidFill>
                    <a:srgbClr val="2958BE"/>
                  </a:solidFill>
                  <a:latin typeface="Open Sans" panose="020B0606030504020204" pitchFamily="34" charset="0"/>
                  <a:ea typeface="Open Sans" panose="020B0606030504020204" pitchFamily="34" charset="0"/>
                  <a:cs typeface="Open Sans" panose="020B0606030504020204" pitchFamily="34" charset="0"/>
                </a:rPr>
                <a:t>Recognize. Respond. Refer.</a:t>
              </a:r>
            </a:p>
          </p:txBody>
        </p:sp>
        <p:sp>
          <p:nvSpPr>
            <p:cNvPr id="72" name="Rectangle 71">
              <a:extLst>
                <a:ext uri="{FF2B5EF4-FFF2-40B4-BE49-F238E27FC236}">
                  <a16:creationId xmlns:a16="http://schemas.microsoft.com/office/drawing/2014/main" id="{4BD4C104-6F9A-4565-9C38-233B46CC59BE}"/>
                </a:ext>
              </a:extLst>
            </p:cNvPr>
            <p:cNvSpPr/>
            <p:nvPr/>
          </p:nvSpPr>
          <p:spPr>
            <a:xfrm flipH="1">
              <a:off x="5563080" y="2436852"/>
              <a:ext cx="4113112" cy="338554"/>
            </a:xfrm>
            <a:prstGeom prst="rect">
              <a:avLst/>
            </a:prstGeom>
          </p:spPr>
          <p:txBody>
            <a:bodyPr wrap="square">
              <a:spAutoFit/>
            </a:bodyPr>
            <a:lstStyle/>
            <a:p>
              <a:r>
                <a:rPr lang="en-US" sz="1600">
                  <a:solidFill>
                    <a:schemeClr val="tx2"/>
                  </a:solidFill>
                  <a:latin typeface="Open Sans" panose="020B0606030504020204" pitchFamily="34" charset="0"/>
                  <a:ea typeface="Open Sans" panose="020B0606030504020204" pitchFamily="34" charset="0"/>
                  <a:cs typeface="Open Sans" panose="020B0606030504020204" pitchFamily="34" charset="0"/>
                </a:rPr>
                <a:t>You Can make a difference. We’re here to help if you need us!</a:t>
              </a:r>
            </a:p>
          </p:txBody>
        </p:sp>
      </p:grpSp>
    </p:spTree>
    <p:extLst>
      <p:ext uri="{BB962C8B-B14F-4D97-AF65-F5344CB8AC3E}">
        <p14:creationId xmlns:p14="http://schemas.microsoft.com/office/powerpoint/2010/main" val="4219553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60"/>
                                        </p:tgtEl>
                                      </p:cBhvr>
                                    </p:animEffect>
                                    <p:animScale>
                                      <p:cBhvr>
                                        <p:cTn id="13"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95EB9B0C-F754-49DE-BDD5-69E17B440013}"/>
              </a:ext>
            </a:extLst>
          </p:cNvPr>
          <p:cNvSpPr/>
          <p:nvPr/>
        </p:nvSpPr>
        <p:spPr>
          <a:xfrm>
            <a:off x="-374641" y="-242226"/>
            <a:ext cx="854738" cy="83711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34" name="Freeform: Shape 33">
            <a:extLst>
              <a:ext uri="{FF2B5EF4-FFF2-40B4-BE49-F238E27FC236}">
                <a16:creationId xmlns:a16="http://schemas.microsoft.com/office/drawing/2014/main" id="{101C7017-C2EC-4AAD-BDB8-70A0DC5E4C2C}"/>
              </a:ext>
            </a:extLst>
          </p:cNvPr>
          <p:cNvSpPr/>
          <p:nvPr/>
        </p:nvSpPr>
        <p:spPr>
          <a:xfrm rot="14052163">
            <a:off x="-2118120" y="502414"/>
            <a:ext cx="8353944" cy="7586502"/>
          </a:xfrm>
          <a:custGeom>
            <a:avLst/>
            <a:gdLst>
              <a:gd name="connsiteX0" fmla="*/ 8353944 w 8353944"/>
              <a:gd name="connsiteY0" fmla="*/ 6808615 h 7586502"/>
              <a:gd name="connsiteX1" fmla="*/ 8049741 w 8353944"/>
              <a:gd name="connsiteY1" fmla="*/ 7230445 h 7586502"/>
              <a:gd name="connsiteX2" fmla="*/ 6835455 w 8353944"/>
              <a:gd name="connsiteY2" fmla="*/ 6614131 h 7586502"/>
              <a:gd name="connsiteX3" fmla="*/ 6241793 w 8353944"/>
              <a:gd name="connsiteY3" fmla="*/ 6681412 h 7586502"/>
              <a:gd name="connsiteX4" fmla="*/ 4231260 w 8353944"/>
              <a:gd name="connsiteY4" fmla="*/ 7560032 h 7586502"/>
              <a:gd name="connsiteX5" fmla="*/ 26160 w 8353944"/>
              <a:gd name="connsiteY5" fmla="*/ 4237507 h 7586502"/>
              <a:gd name="connsiteX6" fmla="*/ 3342748 w 8353944"/>
              <a:gd name="connsiteY6" fmla="*/ 26469 h 7586502"/>
              <a:gd name="connsiteX7" fmla="*/ 7549826 w 8353944"/>
              <a:gd name="connsiteY7" fmla="*/ 3350973 h 7586502"/>
              <a:gd name="connsiteX8" fmla="*/ 7136242 w 8353944"/>
              <a:gd name="connsiteY8" fmla="*/ 5569287 h 7586502"/>
              <a:gd name="connsiteX9" fmla="*/ 7365792 w 8353944"/>
              <a:gd name="connsiteY9" fmla="*/ 6307406 h 758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944" h="7586502">
                <a:moveTo>
                  <a:pt x="8353944" y="6808615"/>
                </a:moveTo>
                <a:lnTo>
                  <a:pt x="8049741" y="7230445"/>
                </a:lnTo>
                <a:lnTo>
                  <a:pt x="6835455" y="6614131"/>
                </a:lnTo>
                <a:cubicBezTo>
                  <a:pt x="6641525" y="6515187"/>
                  <a:pt x="6406039" y="6540912"/>
                  <a:pt x="6241793" y="6681412"/>
                </a:cubicBezTo>
                <a:cubicBezTo>
                  <a:pt x="5691667" y="7152383"/>
                  <a:pt x="5003020" y="7469003"/>
                  <a:pt x="4231260" y="7560032"/>
                </a:cubicBezTo>
                <a:cubicBezTo>
                  <a:pt x="2153446" y="7805411"/>
                  <a:pt x="269562" y="6317301"/>
                  <a:pt x="26160" y="4237507"/>
                </a:cubicBezTo>
                <a:cubicBezTo>
                  <a:pt x="-217241" y="2157714"/>
                  <a:pt x="1264933" y="271849"/>
                  <a:pt x="3342748" y="26469"/>
                </a:cubicBezTo>
                <a:cubicBezTo>
                  <a:pt x="5420563" y="-218910"/>
                  <a:pt x="7302467" y="1269201"/>
                  <a:pt x="7549826" y="3350973"/>
                </a:cubicBezTo>
                <a:cubicBezTo>
                  <a:pt x="7642834" y="4146479"/>
                  <a:pt x="7484524" y="4912302"/>
                  <a:pt x="7136242" y="5569287"/>
                </a:cubicBezTo>
                <a:cubicBezTo>
                  <a:pt x="6993763" y="5838414"/>
                  <a:pt x="7094687" y="6170864"/>
                  <a:pt x="7365792" y="6307406"/>
                </a:cubicBezTo>
                <a:close/>
              </a:path>
            </a:pathLst>
          </a:custGeom>
          <a:solidFill>
            <a:schemeClr val="bg1"/>
          </a:solidFill>
          <a:ln w="15189" cap="flat">
            <a:noFill/>
            <a:prstDash val="solid"/>
            <a:miter/>
          </a:ln>
          <a:effectLst/>
        </p:spPr>
        <p:txBody>
          <a:bodyPr rtlCol="0" anchor="ctr"/>
          <a:lstStyle/>
          <a:p>
            <a:endParaRPr lang="en-ID"/>
          </a:p>
        </p:txBody>
      </p:sp>
      <p:sp>
        <p:nvSpPr>
          <p:cNvPr id="32" name="Freeform: Shape 31">
            <a:extLst>
              <a:ext uri="{FF2B5EF4-FFF2-40B4-BE49-F238E27FC236}">
                <a16:creationId xmlns:a16="http://schemas.microsoft.com/office/drawing/2014/main" id="{18E4595C-CD9B-47E3-AA97-BA2538CAD40B}"/>
              </a:ext>
            </a:extLst>
          </p:cNvPr>
          <p:cNvSpPr/>
          <p:nvPr/>
        </p:nvSpPr>
        <p:spPr>
          <a:xfrm rot="14052163">
            <a:off x="-2142391" y="549843"/>
            <a:ext cx="8202956" cy="7449383"/>
          </a:xfrm>
          <a:custGeom>
            <a:avLst/>
            <a:gdLst>
              <a:gd name="connsiteX0" fmla="*/ 8353945 w 8353945"/>
              <a:gd name="connsiteY0" fmla="*/ 6808616 h 7586501"/>
              <a:gd name="connsiteX1" fmla="*/ 8049742 w 8353945"/>
              <a:gd name="connsiteY1" fmla="*/ 7230446 h 7586501"/>
              <a:gd name="connsiteX2" fmla="*/ 6835455 w 8353945"/>
              <a:gd name="connsiteY2" fmla="*/ 6614130 h 7586501"/>
              <a:gd name="connsiteX3" fmla="*/ 6241792 w 8353945"/>
              <a:gd name="connsiteY3" fmla="*/ 6681412 h 7586501"/>
              <a:gd name="connsiteX4" fmla="*/ 4231260 w 8353945"/>
              <a:gd name="connsiteY4" fmla="*/ 7560031 h 7586501"/>
              <a:gd name="connsiteX5" fmla="*/ 26161 w 8353945"/>
              <a:gd name="connsiteY5" fmla="*/ 4237506 h 7586501"/>
              <a:gd name="connsiteX6" fmla="*/ 3342747 w 8353945"/>
              <a:gd name="connsiteY6" fmla="*/ 26469 h 7586501"/>
              <a:gd name="connsiteX7" fmla="*/ 7549825 w 8353945"/>
              <a:gd name="connsiteY7" fmla="*/ 3350973 h 7586501"/>
              <a:gd name="connsiteX8" fmla="*/ 7136242 w 8353945"/>
              <a:gd name="connsiteY8" fmla="*/ 5569287 h 7586501"/>
              <a:gd name="connsiteX9" fmla="*/ 7365792 w 8353945"/>
              <a:gd name="connsiteY9" fmla="*/ 6307406 h 758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945" h="7586501">
                <a:moveTo>
                  <a:pt x="8353945" y="6808616"/>
                </a:moveTo>
                <a:lnTo>
                  <a:pt x="8049742" y="7230446"/>
                </a:lnTo>
                <a:lnTo>
                  <a:pt x="6835455" y="6614130"/>
                </a:lnTo>
                <a:cubicBezTo>
                  <a:pt x="6641524" y="6515187"/>
                  <a:pt x="6406039" y="6540913"/>
                  <a:pt x="6241792" y="6681412"/>
                </a:cubicBezTo>
                <a:cubicBezTo>
                  <a:pt x="5691666" y="7152383"/>
                  <a:pt x="5003019" y="7469003"/>
                  <a:pt x="4231260" y="7560031"/>
                </a:cubicBezTo>
                <a:cubicBezTo>
                  <a:pt x="2153446" y="7805411"/>
                  <a:pt x="269561" y="6317301"/>
                  <a:pt x="26161" y="4237506"/>
                </a:cubicBezTo>
                <a:cubicBezTo>
                  <a:pt x="-217240" y="2157714"/>
                  <a:pt x="1264933" y="271850"/>
                  <a:pt x="3342747" y="26469"/>
                </a:cubicBezTo>
                <a:cubicBezTo>
                  <a:pt x="5420562" y="-218910"/>
                  <a:pt x="7302467" y="1269201"/>
                  <a:pt x="7549825" y="3350973"/>
                </a:cubicBezTo>
                <a:cubicBezTo>
                  <a:pt x="7642833" y="4146479"/>
                  <a:pt x="7484523" y="4912302"/>
                  <a:pt x="7136242" y="5569287"/>
                </a:cubicBezTo>
                <a:cubicBezTo>
                  <a:pt x="6993762" y="5838414"/>
                  <a:pt x="7094686" y="6170864"/>
                  <a:pt x="7365792" y="6307406"/>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a:p>
        </p:txBody>
      </p:sp>
      <p:sp>
        <p:nvSpPr>
          <p:cNvPr id="11" name="Freeform: Shape 10">
            <a:extLst>
              <a:ext uri="{FF2B5EF4-FFF2-40B4-BE49-F238E27FC236}">
                <a16:creationId xmlns:a16="http://schemas.microsoft.com/office/drawing/2014/main" id="{C2540CFD-A39F-439B-8FA3-E27FA5B40D37}"/>
              </a:ext>
            </a:extLst>
          </p:cNvPr>
          <p:cNvSpPr/>
          <p:nvPr/>
        </p:nvSpPr>
        <p:spPr>
          <a:xfrm rot="11498161">
            <a:off x="-854364" y="1465530"/>
            <a:ext cx="6282436" cy="6292562"/>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pic>
        <p:nvPicPr>
          <p:cNvPr id="6" name="Picture Placeholder 5" descr="A person holding a baby&#10;&#10;Description automatically generated with low confidence">
            <a:extLst>
              <a:ext uri="{FF2B5EF4-FFF2-40B4-BE49-F238E27FC236}">
                <a16:creationId xmlns:a16="http://schemas.microsoft.com/office/drawing/2014/main" id="{3C76B2E8-E96F-4459-AA66-3B8126878FEC}"/>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436503" y="1884486"/>
            <a:ext cx="5446713" cy="5454650"/>
          </a:xfrm>
          <a:custGeom>
            <a:avLst/>
            <a:gdLst>
              <a:gd name="connsiteX0" fmla="*/ 2678480 w 5447114"/>
              <a:gd name="connsiteY0" fmla="*/ 350 h 5455231"/>
              <a:gd name="connsiteX1" fmla="*/ 2956971 w 5447114"/>
              <a:gd name="connsiteY1" fmla="*/ 10063 h 5455231"/>
              <a:gd name="connsiteX2" fmla="*/ 5436912 w 5447114"/>
              <a:gd name="connsiteY2" fmla="*/ 2960191 h 5455231"/>
              <a:gd name="connsiteX3" fmla="*/ 2490102 w 5447114"/>
              <a:gd name="connsiteY3" fmla="*/ 5445172 h 5455231"/>
              <a:gd name="connsiteX4" fmla="*/ 10162 w 5447114"/>
              <a:gd name="connsiteY4" fmla="*/ 2495043 h 5455231"/>
              <a:gd name="connsiteX5" fmla="*/ 2678480 w 5447114"/>
              <a:gd name="connsiteY5" fmla="*/ 350 h 54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114" h="5455231">
                <a:moveTo>
                  <a:pt x="2678480" y="350"/>
                </a:moveTo>
                <a:cubicBezTo>
                  <a:pt x="2770452" y="-1121"/>
                  <a:pt x="2863365" y="2047"/>
                  <a:pt x="2956971" y="10063"/>
                </a:cubicBezTo>
                <a:cubicBezTo>
                  <a:pt x="4454670" y="138315"/>
                  <a:pt x="5566025" y="1458313"/>
                  <a:pt x="5436912" y="2960191"/>
                </a:cubicBezTo>
                <a:cubicBezTo>
                  <a:pt x="5306691" y="4460390"/>
                  <a:pt x="3987801" y="5573425"/>
                  <a:pt x="2490102" y="5445172"/>
                </a:cubicBezTo>
                <a:cubicBezTo>
                  <a:pt x="992403" y="5316920"/>
                  <a:pt x="-118665" y="3995529"/>
                  <a:pt x="10162" y="2495043"/>
                </a:cubicBezTo>
                <a:cubicBezTo>
                  <a:pt x="130938" y="1088338"/>
                  <a:pt x="1298891" y="22417"/>
                  <a:pt x="2678480" y="350"/>
                </a:cubicBezTo>
                <a:close/>
              </a:path>
            </a:pathLst>
          </a:custGeom>
        </p:spPr>
      </p:pic>
      <p:sp>
        <p:nvSpPr>
          <p:cNvPr id="15" name="Grand Title">
            <a:extLst>
              <a:ext uri="{FF2B5EF4-FFF2-40B4-BE49-F238E27FC236}">
                <a16:creationId xmlns:a16="http://schemas.microsoft.com/office/drawing/2014/main" id="{4FF8BF9B-A78D-427D-9C93-55F108CAD53F}"/>
              </a:ext>
            </a:extLst>
          </p:cNvPr>
          <p:cNvSpPr txBox="1"/>
          <p:nvPr/>
        </p:nvSpPr>
        <p:spPr>
          <a:xfrm>
            <a:off x="7943416" y="1286156"/>
            <a:ext cx="3327834" cy="1477328"/>
          </a:xfrm>
          <a:prstGeom prst="rect">
            <a:avLst/>
          </a:prstGeom>
          <a:noFill/>
        </p:spPr>
        <p:txBody>
          <a:bodyPr wrap="none" lIns="0" tIns="0" rIns="0" bIns="0" rtlCol="0" anchor="t" anchorCtr="0">
            <a:spAutoFit/>
          </a:bodyPr>
          <a:lstStyle/>
          <a:p>
            <a:pPr algn="r"/>
            <a:r>
              <a:rPr lang="en-US" sz="4800">
                <a:latin typeface="+mj-lt"/>
              </a:rPr>
              <a:t>DOMESTIC</a:t>
            </a:r>
            <a:r>
              <a:rPr lang="en-US" sz="4800">
                <a:solidFill>
                  <a:schemeClr val="tx1">
                    <a:lumMod val="75000"/>
                    <a:lumOff val="25000"/>
                  </a:schemeClr>
                </a:solidFill>
                <a:latin typeface="+mj-lt"/>
              </a:rPr>
              <a:t> </a:t>
            </a:r>
            <a:br>
              <a:rPr lang="en-US" sz="4800">
                <a:solidFill>
                  <a:schemeClr val="tx1">
                    <a:lumMod val="75000"/>
                    <a:lumOff val="25000"/>
                  </a:schemeClr>
                </a:solidFill>
                <a:latin typeface="+mj-lt"/>
              </a:rPr>
            </a:br>
            <a:r>
              <a:rPr lang="en-US" sz="4800">
                <a:solidFill>
                  <a:srgbClr val="762EB1"/>
                </a:solidFill>
                <a:latin typeface="+mj-lt"/>
              </a:rPr>
              <a:t>VIOLENCE</a:t>
            </a:r>
            <a:endParaRPr lang="en-ID" sz="4800">
              <a:solidFill>
                <a:srgbClr val="762EB1"/>
              </a:solidFill>
              <a:latin typeface="+mj-lt"/>
            </a:endParaRPr>
          </a:p>
        </p:txBody>
      </p:sp>
      <p:sp>
        <p:nvSpPr>
          <p:cNvPr id="18" name="Left Text Body">
            <a:extLst>
              <a:ext uri="{FF2B5EF4-FFF2-40B4-BE49-F238E27FC236}">
                <a16:creationId xmlns:a16="http://schemas.microsoft.com/office/drawing/2014/main" id="{326F2AE4-52C4-4A26-A034-49EA0BA16527}"/>
              </a:ext>
            </a:extLst>
          </p:cNvPr>
          <p:cNvSpPr txBox="1"/>
          <p:nvPr/>
        </p:nvSpPr>
        <p:spPr>
          <a:xfrm>
            <a:off x="7291903" y="3011139"/>
            <a:ext cx="3972998" cy="2441694"/>
          </a:xfrm>
          <a:prstGeom prst="rect">
            <a:avLst/>
          </a:prstGeom>
          <a:noFill/>
        </p:spPr>
        <p:txBody>
          <a:bodyPr wrap="square" lIns="0" tIns="0" rIns="0" bIns="0" rtlCol="0">
            <a:spAutoFit/>
          </a:bodyPr>
          <a:lstStyle/>
          <a:p>
            <a:pPr algn="r">
              <a:lnSpc>
                <a:spcPct val="150000"/>
              </a:lnSpc>
            </a:pPr>
            <a:r>
              <a:rPr lang="en-US" sz="1800">
                <a:solidFill>
                  <a:srgbClr val="4E2361"/>
                </a:solidFill>
              </a:rPr>
              <a:t> The use of physical, emotional, psychological, sexual abuse or stalking to gain or maintain power and control over an intimate partner, former intimate partner, or family member, whether they live together or not.</a:t>
            </a:r>
            <a:endParaRPr lang="en-ID" sz="1800">
              <a:solidFill>
                <a:schemeClr val="tx1">
                  <a:lumMod val="50000"/>
                  <a:lumOff val="50000"/>
                </a:schemeClr>
              </a:solidFill>
            </a:endParaRPr>
          </a:p>
        </p:txBody>
      </p:sp>
      <p:sp>
        <p:nvSpPr>
          <p:cNvPr id="22" name="Freeform: Shape 21">
            <a:extLst>
              <a:ext uri="{FF2B5EF4-FFF2-40B4-BE49-F238E27FC236}">
                <a16:creationId xmlns:a16="http://schemas.microsoft.com/office/drawing/2014/main" id="{C718BE13-9F91-4D1A-9D7E-48E995AF4757}"/>
              </a:ext>
            </a:extLst>
          </p:cNvPr>
          <p:cNvSpPr/>
          <p:nvPr/>
        </p:nvSpPr>
        <p:spPr>
          <a:xfrm>
            <a:off x="5004623" y="628363"/>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8" name="Rectangle: Rounded Corners 27">
            <a:extLst>
              <a:ext uri="{FF2B5EF4-FFF2-40B4-BE49-F238E27FC236}">
                <a16:creationId xmlns:a16="http://schemas.microsoft.com/office/drawing/2014/main" id="{3475645A-E122-46F3-AD74-1BC1702A3B7A}"/>
              </a:ext>
            </a:extLst>
          </p:cNvPr>
          <p:cNvSpPr/>
          <p:nvPr/>
        </p:nvSpPr>
        <p:spPr>
          <a:xfrm>
            <a:off x="9531426" y="5725376"/>
            <a:ext cx="1739824"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9" name="Freeform: Shape 28">
            <a:extLst>
              <a:ext uri="{FF2B5EF4-FFF2-40B4-BE49-F238E27FC236}">
                <a16:creationId xmlns:a16="http://schemas.microsoft.com/office/drawing/2014/main" id="{6679B06F-1474-4521-809D-D6908B94E1D3}"/>
              </a:ext>
            </a:extLst>
          </p:cNvPr>
          <p:cNvSpPr/>
          <p:nvPr/>
        </p:nvSpPr>
        <p:spPr>
          <a:xfrm>
            <a:off x="10877589" y="5515826"/>
            <a:ext cx="1739824" cy="174275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30" name="Freeform: Shape 29">
            <a:extLst>
              <a:ext uri="{FF2B5EF4-FFF2-40B4-BE49-F238E27FC236}">
                <a16:creationId xmlns:a16="http://schemas.microsoft.com/office/drawing/2014/main" id="{64D48DED-3479-4F3D-8FE1-52FC48829A05}"/>
              </a:ext>
            </a:extLst>
          </p:cNvPr>
          <p:cNvSpPr/>
          <p:nvPr/>
        </p:nvSpPr>
        <p:spPr>
          <a:xfrm>
            <a:off x="6583782" y="5019945"/>
            <a:ext cx="560757" cy="56170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pic>
        <p:nvPicPr>
          <p:cNvPr id="20" name="Picture 19" descr="A picture containing light&#10;&#10;Description automatically generated">
            <a:extLst>
              <a:ext uri="{FF2B5EF4-FFF2-40B4-BE49-F238E27FC236}">
                <a16:creationId xmlns:a16="http://schemas.microsoft.com/office/drawing/2014/main" id="{3DA7A509-3D0E-4792-9C51-11818503C5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0099" y="391062"/>
            <a:ext cx="459014" cy="459014"/>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A0C68F34-3913-4A67-8F0B-E644FDDD6F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77588" y="-702106"/>
            <a:ext cx="1763614" cy="1763614"/>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64592B34-C8D8-4458-92E8-EA218F8D49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05666" y="5085035"/>
            <a:ext cx="1596697" cy="1596697"/>
          </a:xfrm>
          <a:prstGeom prst="rect">
            <a:avLst/>
          </a:prstGeom>
        </p:spPr>
      </p:pic>
    </p:spTree>
    <p:extLst>
      <p:ext uri="{BB962C8B-B14F-4D97-AF65-F5344CB8AC3E}">
        <p14:creationId xmlns:p14="http://schemas.microsoft.com/office/powerpoint/2010/main" val="8812260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5B10B819-DC52-454A-9067-E980F74086A0}"/>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26835483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83" y="1712288"/>
            <a:ext cx="4383684" cy="4842401"/>
          </a:xfrm>
          <a:prstGeom prst="rect">
            <a:avLst/>
          </a:prstGeom>
          <a:effectLst/>
        </p:spPr>
      </p:pic>
      <p:sp>
        <p:nvSpPr>
          <p:cNvPr id="28" name="TextBox 27"/>
          <p:cNvSpPr txBox="1"/>
          <p:nvPr/>
        </p:nvSpPr>
        <p:spPr>
          <a:xfrm>
            <a:off x="-3381" y="440171"/>
            <a:ext cx="12201278" cy="977191"/>
          </a:xfrm>
          <a:prstGeom prst="rect">
            <a:avLst/>
          </a:prstGeom>
          <a:noFill/>
        </p:spPr>
        <p:txBody>
          <a:bodyPr wrap="square" lIns="91440" tIns="45720" rIns="91440" bIns="45720" rtlCol="0" anchor="t">
            <a:spAutoFit/>
          </a:bodyPr>
          <a:lstStyle/>
          <a:p>
            <a:pPr algn="ctr"/>
            <a:r>
              <a:rPr lang="en-US" sz="5750" b="1">
                <a:solidFill>
                  <a:srgbClr val="762EB1"/>
                </a:solidFill>
                <a:latin typeface="+mj-lt"/>
              </a:rPr>
              <a:t>POST-TEST &amp; EVALUATION</a:t>
            </a:r>
            <a:endParaRPr lang="en-US"/>
          </a:p>
        </p:txBody>
      </p:sp>
      <p:sp>
        <p:nvSpPr>
          <p:cNvPr id="18" name="TextBox 17"/>
          <p:cNvSpPr txBox="1"/>
          <p:nvPr/>
        </p:nvSpPr>
        <p:spPr>
          <a:xfrm>
            <a:off x="4722106" y="1715478"/>
            <a:ext cx="7152017" cy="1643527"/>
          </a:xfrm>
          <a:prstGeom prst="rect">
            <a:avLst/>
          </a:prstGeom>
          <a:noFill/>
        </p:spPr>
        <p:txBody>
          <a:bodyPr wrap="square" lIns="91440" tIns="45720" rIns="91440" bIns="45720" rtlCol="0" anchor="t">
            <a:spAutoFit/>
          </a:bodyPr>
          <a:lstStyle/>
          <a:p>
            <a:pPr>
              <a:lnSpc>
                <a:spcPct val="90000"/>
              </a:lnSpc>
            </a:pPr>
            <a:r>
              <a:rPr lang="en-US" sz="2800">
                <a:latin typeface="Source Sans Pro"/>
                <a:ea typeface="Source Sans Pro"/>
              </a:rPr>
              <a:t>Use the </a:t>
            </a:r>
            <a:r>
              <a:rPr lang="en-US" sz="2800" b="1">
                <a:latin typeface="Source Sans Pro"/>
                <a:ea typeface="Source Sans Pro"/>
              </a:rPr>
              <a:t>QR CODE </a:t>
            </a:r>
            <a:r>
              <a:rPr lang="en-US" sz="2800">
                <a:latin typeface="Source Sans Pro"/>
                <a:ea typeface="Source Sans Pro"/>
              </a:rPr>
              <a:t>or go to </a:t>
            </a:r>
            <a:br>
              <a:rPr lang="en-US" sz="2800">
                <a:latin typeface="Source Sans Pro"/>
                <a:ea typeface="Source Sans Pro"/>
              </a:rPr>
            </a:br>
            <a:r>
              <a:rPr lang="en-US" sz="2800">
                <a:ea typeface="+mn-lt"/>
                <a:cs typeface="+mn-lt"/>
                <a:hlinkClick r:id="rId4"/>
              </a:rPr>
              <a:t>https://qrco.de/PurpleOnePostTest</a:t>
            </a:r>
            <a:br>
              <a:rPr lang="en-US" sz="2800">
                <a:ea typeface="+mn-lt"/>
                <a:cs typeface="+mn-lt"/>
              </a:rPr>
            </a:br>
            <a:r>
              <a:rPr lang="en-US" sz="2800">
                <a:latin typeface="Source Sans Pro"/>
                <a:ea typeface="Source Sans Pro"/>
              </a:rPr>
              <a:t>to take the post-test and evaluation to help us continue to </a:t>
            </a:r>
            <a:r>
              <a:rPr lang="en-US" sz="2800" b="1">
                <a:latin typeface="Source Sans Pro"/>
                <a:ea typeface="Source Sans Pro"/>
              </a:rPr>
              <a:t>improve</a:t>
            </a:r>
            <a:r>
              <a:rPr lang="en-US" sz="2800">
                <a:latin typeface="Source Sans Pro"/>
                <a:ea typeface="Source Sans Pro"/>
              </a:rPr>
              <a:t>. </a:t>
            </a:r>
            <a:endParaRPr lang="en-US" sz="2800">
              <a:latin typeface="Source Sans Pro" panose="020B0503030403020204" pitchFamily="34" charset="0"/>
            </a:endParaRPr>
          </a:p>
        </p:txBody>
      </p:sp>
      <p:sp>
        <p:nvSpPr>
          <p:cNvPr id="19" name="Rectangle 18"/>
          <p:cNvSpPr/>
          <p:nvPr/>
        </p:nvSpPr>
        <p:spPr>
          <a:xfrm>
            <a:off x="4722104" y="3506621"/>
            <a:ext cx="7096525" cy="2895664"/>
          </a:xfrm>
          <a:prstGeom prst="rect">
            <a:avLst/>
          </a:prstGeom>
        </p:spPr>
        <p:txBody>
          <a:bodyPr wrap="square" lIns="91440" tIns="45720" rIns="91440" bIns="45720" anchor="t">
            <a:spAutoFit/>
          </a:bodyPr>
          <a:lstStyle/>
          <a:p>
            <a:pPr>
              <a:lnSpc>
                <a:spcPct val="150000"/>
              </a:lnSpc>
            </a:pPr>
            <a:r>
              <a:rPr lang="en-US" sz="2000">
                <a:solidFill>
                  <a:schemeClr val="tx2"/>
                </a:solidFill>
                <a:latin typeface="Source Sans Pro Light"/>
                <a:ea typeface="Source Sans Pro Light"/>
              </a:rPr>
              <a:t>You will need to pass the knowledge test to receive your certificate, CEU credits and apply to become a </a:t>
            </a:r>
            <a:r>
              <a:rPr lang="en-US" sz="2000" err="1">
                <a:solidFill>
                  <a:schemeClr val="tx2"/>
                </a:solidFill>
                <a:latin typeface="Source Sans Pro Light"/>
                <a:ea typeface="Source Sans Pro Light"/>
              </a:rPr>
              <a:t>PurpleOne</a:t>
            </a:r>
            <a:r>
              <a:rPr lang="en-US" sz="2000">
                <a:solidFill>
                  <a:schemeClr val="tx2"/>
                </a:solidFill>
                <a:latin typeface="Source Sans Pro Light"/>
                <a:ea typeface="Source Sans Pro Light"/>
              </a:rPr>
              <a:t> Safe Place, if you choose to do so. After you take the post-test, you will receive a link to download the slide deck from today’s training, handouts and a Response Card.</a:t>
            </a:r>
            <a:endParaRPr lang="en-US" sz="1750">
              <a:solidFill>
                <a:schemeClr val="tx2"/>
              </a:solidFill>
              <a:latin typeface="Roboto"/>
              <a:ea typeface="Roboto"/>
            </a:endParaRPr>
          </a:p>
          <a:p>
            <a:pPr>
              <a:lnSpc>
                <a:spcPct val="150000"/>
              </a:lnSpc>
            </a:pPr>
            <a:r>
              <a:rPr lang="en-US" sz="2400" b="1">
                <a:solidFill>
                  <a:srgbClr val="762EB1"/>
                </a:solidFill>
                <a:latin typeface="Source Sans Pro Light"/>
                <a:ea typeface="Source Sans Pro Light"/>
              </a:rPr>
              <a:t>Test Questions?   info@purpleone.org </a:t>
            </a:r>
            <a:r>
              <a:rPr lang="en-US" sz="2400">
                <a:solidFill>
                  <a:srgbClr val="762EB1"/>
                </a:solidFill>
                <a:latin typeface="Source Sans Pro Light"/>
                <a:ea typeface="Source Sans Pro Light"/>
              </a:rPr>
              <a:t>or (</a:t>
            </a:r>
            <a:r>
              <a:rPr lang="en-US" sz="2400" b="1">
                <a:solidFill>
                  <a:srgbClr val="762EB1"/>
                </a:solidFill>
                <a:latin typeface="Source Sans Pro Light"/>
                <a:ea typeface="Source Sans Pro Light"/>
              </a:rPr>
              <a:t>814) 616-2330</a:t>
            </a:r>
            <a:endParaRPr lang="en-US" sz="1750">
              <a:solidFill>
                <a:srgbClr val="762EB1"/>
              </a:solidFill>
              <a:ea typeface="Roboto"/>
            </a:endParaRPr>
          </a:p>
        </p:txBody>
      </p:sp>
      <p:pic>
        <p:nvPicPr>
          <p:cNvPr id="8" name="Picture 7" descr="Qr code&#10;&#10;Description automatically generated">
            <a:extLst>
              <a:ext uri="{FF2B5EF4-FFF2-40B4-BE49-F238E27FC236}">
                <a16:creationId xmlns:a16="http://schemas.microsoft.com/office/drawing/2014/main" id="{AD2652E6-5460-4F21-B2C3-89A08CD60C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7039" y="2064064"/>
            <a:ext cx="2197969" cy="2729877"/>
          </a:xfrm>
          <a:prstGeom prst="rect">
            <a:avLst/>
          </a:prstGeom>
        </p:spPr>
      </p:pic>
    </p:spTree>
    <p:extLst>
      <p:ext uri="{BB962C8B-B14F-4D97-AF65-F5344CB8AC3E}">
        <p14:creationId xmlns:p14="http://schemas.microsoft.com/office/powerpoint/2010/main" val="22437246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1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4559D6-E94A-40B4-B926-05C87D5B5B4E}"/>
              </a:ext>
            </a:extLst>
          </p:cNvPr>
          <p:cNvGrpSpPr/>
          <p:nvPr/>
        </p:nvGrpSpPr>
        <p:grpSpPr>
          <a:xfrm rot="13825204">
            <a:off x="5167221" y="-3517079"/>
            <a:ext cx="8195693" cy="12978901"/>
            <a:chOff x="4269027" y="1137470"/>
            <a:chExt cx="3450762" cy="5464712"/>
          </a:xfrm>
        </p:grpSpPr>
        <p:sp>
          <p:nvSpPr>
            <p:cNvPr id="6" name="Freeform 30">
              <a:extLst>
                <a:ext uri="{FF2B5EF4-FFF2-40B4-BE49-F238E27FC236}">
                  <a16:creationId xmlns:a16="http://schemas.microsoft.com/office/drawing/2014/main" id="{05936299-0BA3-459D-A40F-B8FFED45AF86}"/>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7" name="Freeform: Shape 6">
              <a:extLst>
                <a:ext uri="{FF2B5EF4-FFF2-40B4-BE49-F238E27FC236}">
                  <a16:creationId xmlns:a16="http://schemas.microsoft.com/office/drawing/2014/main" id="{126993F8-688C-4B01-A497-166FFDB1BAEC}"/>
                </a:ext>
              </a:extLst>
            </p:cNvPr>
            <p:cNvSpPr/>
            <p:nvPr/>
          </p:nvSpPr>
          <p:spPr>
            <a:xfrm>
              <a:off x="4269027" y="1137470"/>
              <a:ext cx="3450762" cy="5464712"/>
            </a:xfrm>
            <a:custGeom>
              <a:avLst/>
              <a:gdLst>
                <a:gd name="connsiteX0" fmla="*/ 1701356 w 3450762"/>
                <a:gd name="connsiteY0" fmla="*/ 218 h 5464712"/>
                <a:gd name="connsiteX1" fmla="*/ 2402827 w 3450762"/>
                <a:gd name="connsiteY1" fmla="*/ 395357 h 5464712"/>
                <a:gd name="connsiteX2" fmla="*/ 2118257 w 3450762"/>
                <a:gd name="connsiteY2" fmla="*/ 1469588 h 5464712"/>
                <a:gd name="connsiteX3" fmla="*/ 1953548 w 3450762"/>
                <a:gd name="connsiteY3" fmla="*/ 1541483 h 5464712"/>
                <a:gd name="connsiteX4" fmla="*/ 1785209 w 3450762"/>
                <a:gd name="connsiteY4" fmla="*/ 1705734 h 5464712"/>
                <a:gd name="connsiteX5" fmla="*/ 1772396 w 3450762"/>
                <a:gd name="connsiteY5" fmla="*/ 1783045 h 5464712"/>
                <a:gd name="connsiteX6" fmla="*/ 1775450 w 3450762"/>
                <a:gd name="connsiteY6" fmla="*/ 1819588 h 5464712"/>
                <a:gd name="connsiteX7" fmla="*/ 1986901 w 3450762"/>
                <a:gd name="connsiteY7" fmla="*/ 2028009 h 5464712"/>
                <a:gd name="connsiteX8" fmla="*/ 3217863 w 3450762"/>
                <a:gd name="connsiteY8" fmla="*/ 2874254 h 5464712"/>
                <a:gd name="connsiteX9" fmla="*/ 2590407 w 3450762"/>
                <a:gd name="connsiteY9" fmla="*/ 5234246 h 5464712"/>
                <a:gd name="connsiteX10" fmla="*/ 232866 w 3450762"/>
                <a:gd name="connsiteY10" fmla="*/ 4597643 h 5464712"/>
                <a:gd name="connsiteX11" fmla="*/ 861288 w 3450762"/>
                <a:gd name="connsiteY11" fmla="*/ 2237092 h 5464712"/>
                <a:gd name="connsiteX12" fmla="*/ 1366725 w 3450762"/>
                <a:gd name="connsiteY12" fmla="*/ 2043231 h 5464712"/>
                <a:gd name="connsiteX13" fmla="*/ 1572169 w 3450762"/>
                <a:gd name="connsiteY13" fmla="*/ 1791866 h 5464712"/>
                <a:gd name="connsiteX14" fmla="*/ 1572284 w 3450762"/>
                <a:gd name="connsiteY14" fmla="*/ 1745389 h 5464712"/>
                <a:gd name="connsiteX15" fmla="*/ 1562278 w 3450762"/>
                <a:gd name="connsiteY15" fmla="*/ 1674866 h 5464712"/>
                <a:gd name="connsiteX16" fmla="*/ 1417062 w 3450762"/>
                <a:gd name="connsiteY16" fmla="*/ 1509676 h 5464712"/>
                <a:gd name="connsiteX17" fmla="*/ 1045659 w 3450762"/>
                <a:gd name="connsiteY17" fmla="*/ 1178918 h 5464712"/>
                <a:gd name="connsiteX18" fmla="*/ 1330230 w 3450762"/>
                <a:gd name="connsiteY18" fmla="*/ 104686 h 5464712"/>
                <a:gd name="connsiteX19" fmla="*/ 1701356 w 3450762"/>
                <a:gd name="connsiteY19" fmla="*/ 218 h 54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0762" h="5464712">
                  <a:moveTo>
                    <a:pt x="1701356" y="218"/>
                  </a:moveTo>
                  <a:cubicBezTo>
                    <a:pt x="1979607" y="-6368"/>
                    <a:pt x="2253189" y="136175"/>
                    <a:pt x="2402827" y="395357"/>
                  </a:cubicBezTo>
                  <a:cubicBezTo>
                    <a:pt x="2620483" y="772347"/>
                    <a:pt x="2493314" y="1253048"/>
                    <a:pt x="2118257" y="1469588"/>
                  </a:cubicBezTo>
                  <a:cubicBezTo>
                    <a:pt x="2065091" y="1500283"/>
                    <a:pt x="2010510" y="1524062"/>
                    <a:pt x="1953548" y="1541483"/>
                  </a:cubicBezTo>
                  <a:cubicBezTo>
                    <a:pt x="1872147" y="1566246"/>
                    <a:pt x="1811006" y="1628612"/>
                    <a:pt x="1785209" y="1705734"/>
                  </a:cubicBezTo>
                  <a:lnTo>
                    <a:pt x="1772396" y="1783045"/>
                  </a:lnTo>
                  <a:lnTo>
                    <a:pt x="1775450" y="1819588"/>
                  </a:lnTo>
                  <a:cubicBezTo>
                    <a:pt x="1794040" y="1924944"/>
                    <a:pt x="1877797" y="2010930"/>
                    <a:pt x="1986901" y="2028009"/>
                  </a:cubicBezTo>
                  <a:cubicBezTo>
                    <a:pt x="2484691" y="2106646"/>
                    <a:pt x="2945514" y="2402531"/>
                    <a:pt x="3217863" y="2874254"/>
                  </a:cubicBezTo>
                  <a:cubicBezTo>
                    <a:pt x="3695589" y="3701701"/>
                    <a:pt x="3414955" y="4758193"/>
                    <a:pt x="2590407" y="5234246"/>
                  </a:cubicBezTo>
                  <a:cubicBezTo>
                    <a:pt x="1765860" y="5710299"/>
                    <a:pt x="710593" y="5425090"/>
                    <a:pt x="232866" y="4597643"/>
                  </a:cubicBezTo>
                  <a:cubicBezTo>
                    <a:pt x="-244861" y="3770195"/>
                    <a:pt x="35774" y="2713703"/>
                    <a:pt x="861288" y="2237092"/>
                  </a:cubicBezTo>
                  <a:cubicBezTo>
                    <a:pt x="1022718" y="2143891"/>
                    <a:pt x="1193416" y="2080137"/>
                    <a:pt x="1366725" y="2043231"/>
                  </a:cubicBezTo>
                  <a:cubicBezTo>
                    <a:pt x="1486232" y="2018055"/>
                    <a:pt x="1572023" y="1914392"/>
                    <a:pt x="1572169" y="1791866"/>
                  </a:cubicBezTo>
                  <a:lnTo>
                    <a:pt x="1572284" y="1745389"/>
                  </a:lnTo>
                  <a:lnTo>
                    <a:pt x="1562278" y="1674866"/>
                  </a:lnTo>
                  <a:cubicBezTo>
                    <a:pt x="1540934" y="1602004"/>
                    <a:pt x="1489054" y="1540609"/>
                    <a:pt x="1417062" y="1509676"/>
                  </a:cubicBezTo>
                  <a:cubicBezTo>
                    <a:pt x="1266143" y="1444723"/>
                    <a:pt x="1134396" y="1332614"/>
                    <a:pt x="1045659" y="1178918"/>
                  </a:cubicBezTo>
                  <a:cubicBezTo>
                    <a:pt x="828003" y="801927"/>
                    <a:pt x="955172" y="321226"/>
                    <a:pt x="1330230" y="104686"/>
                  </a:cubicBezTo>
                  <a:cubicBezTo>
                    <a:pt x="1447436" y="37017"/>
                    <a:pt x="1574878" y="3212"/>
                    <a:pt x="1701356" y="21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sp>
        <p:nvSpPr>
          <p:cNvPr id="9" name="Shapes">
            <a:extLst>
              <a:ext uri="{FF2B5EF4-FFF2-40B4-BE49-F238E27FC236}">
                <a16:creationId xmlns:a16="http://schemas.microsoft.com/office/drawing/2014/main" id="{056023DD-8258-4577-9F2F-9E93E1C21B07}"/>
              </a:ext>
            </a:extLst>
          </p:cNvPr>
          <p:cNvSpPr/>
          <p:nvPr/>
        </p:nvSpPr>
        <p:spPr>
          <a:xfrm rot="16200000">
            <a:off x="7634067" y="-2027909"/>
            <a:ext cx="6936265" cy="6963221"/>
          </a:xfrm>
          <a:custGeom>
            <a:avLst/>
            <a:gdLst>
              <a:gd name="connsiteX0" fmla="*/ 0 w 4831830"/>
              <a:gd name="connsiteY0" fmla="*/ 2425304 h 4850607"/>
              <a:gd name="connsiteX1" fmla="*/ 2415916 w 4831830"/>
              <a:gd name="connsiteY1" fmla="*/ 0 h 4850607"/>
              <a:gd name="connsiteX2" fmla="*/ 4831831 w 4831830"/>
              <a:gd name="connsiteY2" fmla="*/ 2425304 h 4850607"/>
              <a:gd name="connsiteX3" fmla="*/ 2415916 w 4831830"/>
              <a:gd name="connsiteY3" fmla="*/ 4850608 h 4850607"/>
              <a:gd name="connsiteX4" fmla="*/ 0 w 4831830"/>
              <a:gd name="connsiteY4" fmla="*/ 2425304 h 4850607"/>
              <a:gd name="connsiteX5" fmla="*/ 0 w 4831830"/>
              <a:gd name="connsiteY5" fmla="*/ 2425304 h 4850607"/>
              <a:gd name="connsiteX6" fmla="*/ 0 w 4831830"/>
              <a:gd name="connsiteY6" fmla="*/ 2425304 h 4850607"/>
              <a:gd name="connsiteX7" fmla="*/ 0 w 4831830"/>
              <a:gd name="connsiteY7" fmla="*/ 2425304 h 48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830" h="4850607">
                <a:moveTo>
                  <a:pt x="0" y="2425304"/>
                </a:moveTo>
                <a:cubicBezTo>
                  <a:pt x="0" y="1085910"/>
                  <a:pt x="1081216" y="0"/>
                  <a:pt x="2415916" y="0"/>
                </a:cubicBezTo>
                <a:cubicBezTo>
                  <a:pt x="3750615" y="0"/>
                  <a:pt x="4831831" y="1085910"/>
                  <a:pt x="4831831" y="2425304"/>
                </a:cubicBezTo>
                <a:cubicBezTo>
                  <a:pt x="4831831" y="3764697"/>
                  <a:pt x="3750615" y="4850608"/>
                  <a:pt x="2415916" y="4850608"/>
                </a:cubicBezTo>
                <a:cubicBezTo>
                  <a:pt x="1081216" y="4850608"/>
                  <a:pt x="0" y="3764697"/>
                  <a:pt x="0" y="2425304"/>
                </a:cubicBezTo>
                <a:lnTo>
                  <a:pt x="0" y="2425304"/>
                </a:lnTo>
                <a:lnTo>
                  <a:pt x="0" y="2425304"/>
                </a:lnTo>
                <a:lnTo>
                  <a:pt x="0" y="2425304"/>
                </a:ln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pic>
        <p:nvPicPr>
          <p:cNvPr id="29" name="Picture Placeholder 28" descr="Icon&#10;&#10;Description automatically generated">
            <a:extLst>
              <a:ext uri="{FF2B5EF4-FFF2-40B4-BE49-F238E27FC236}">
                <a16:creationId xmlns:a16="http://schemas.microsoft.com/office/drawing/2014/main" id="{2AC44850-1D41-487A-8BB2-02637B8A051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15" name="Grand Title">
            <a:extLst>
              <a:ext uri="{FF2B5EF4-FFF2-40B4-BE49-F238E27FC236}">
                <a16:creationId xmlns:a16="http://schemas.microsoft.com/office/drawing/2014/main" id="{C6C9E690-C289-4E7D-B8B3-1215A1E3A5B6}"/>
              </a:ext>
            </a:extLst>
          </p:cNvPr>
          <p:cNvSpPr txBox="1"/>
          <p:nvPr/>
        </p:nvSpPr>
        <p:spPr>
          <a:xfrm>
            <a:off x="801370" y="977379"/>
            <a:ext cx="3145798" cy="677108"/>
          </a:xfrm>
          <a:prstGeom prst="rect">
            <a:avLst/>
          </a:prstGeom>
          <a:noFill/>
        </p:spPr>
        <p:txBody>
          <a:bodyPr wrap="none" lIns="0" tIns="0" rIns="0" bIns="0" rtlCol="0" anchor="t" anchorCtr="0">
            <a:spAutoFit/>
          </a:bodyPr>
          <a:lstStyle/>
          <a:p>
            <a:r>
              <a:rPr lang="en-US" sz="4400">
                <a:solidFill>
                  <a:schemeClr val="tx1">
                    <a:lumMod val="75000"/>
                    <a:lumOff val="25000"/>
                  </a:schemeClr>
                </a:solidFill>
                <a:latin typeface="+mj-lt"/>
              </a:rPr>
              <a:t>CONTACT</a:t>
            </a:r>
            <a:r>
              <a:rPr lang="en-US" sz="4400">
                <a:solidFill>
                  <a:schemeClr val="accent1"/>
                </a:solidFill>
                <a:latin typeface="+mj-lt"/>
              </a:rPr>
              <a:t> US</a:t>
            </a:r>
            <a:endParaRPr lang="en-ID" sz="4400">
              <a:solidFill>
                <a:schemeClr val="accent1"/>
              </a:solidFill>
              <a:latin typeface="+mj-lt"/>
            </a:endParaRPr>
          </a:p>
        </p:txBody>
      </p:sp>
      <p:sp>
        <p:nvSpPr>
          <p:cNvPr id="17" name="Freeform 6">
            <a:extLst>
              <a:ext uri="{FF2B5EF4-FFF2-40B4-BE49-F238E27FC236}">
                <a16:creationId xmlns:a16="http://schemas.microsoft.com/office/drawing/2014/main" id="{5073CC0C-17C0-455A-BADD-640DB174976A}"/>
              </a:ext>
            </a:extLst>
          </p:cNvPr>
          <p:cNvSpPr>
            <a:spLocks noEditPoints="1"/>
          </p:cNvSpPr>
          <p:nvPr/>
        </p:nvSpPr>
        <p:spPr bwMode="auto">
          <a:xfrm>
            <a:off x="788366" y="2935163"/>
            <a:ext cx="235474"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8" name="Freeform 6">
            <a:extLst>
              <a:ext uri="{FF2B5EF4-FFF2-40B4-BE49-F238E27FC236}">
                <a16:creationId xmlns:a16="http://schemas.microsoft.com/office/drawing/2014/main" id="{200EB116-8801-4763-B11F-7F0BA958D99B}"/>
              </a:ext>
            </a:extLst>
          </p:cNvPr>
          <p:cNvSpPr>
            <a:spLocks noEditPoints="1"/>
          </p:cNvSpPr>
          <p:nvPr/>
        </p:nvSpPr>
        <p:spPr bwMode="auto">
          <a:xfrm>
            <a:off x="796803" y="3318847"/>
            <a:ext cx="235474"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9" name="Freeform 6">
            <a:extLst>
              <a:ext uri="{FF2B5EF4-FFF2-40B4-BE49-F238E27FC236}">
                <a16:creationId xmlns:a16="http://schemas.microsoft.com/office/drawing/2014/main" id="{8E9EF878-6727-4E8D-8904-0A34566ECDA4}"/>
              </a:ext>
            </a:extLst>
          </p:cNvPr>
          <p:cNvSpPr>
            <a:spLocks noEditPoints="1"/>
          </p:cNvSpPr>
          <p:nvPr/>
        </p:nvSpPr>
        <p:spPr bwMode="auto">
          <a:xfrm>
            <a:off x="796803" y="3668671"/>
            <a:ext cx="235474" cy="237066"/>
          </a:xfrm>
          <a:prstGeom prst="ellipse">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21" name="TextBox 63">
            <a:extLst>
              <a:ext uri="{FF2B5EF4-FFF2-40B4-BE49-F238E27FC236}">
                <a16:creationId xmlns:a16="http://schemas.microsoft.com/office/drawing/2014/main" id="{09E637FE-DD1A-4CA2-A535-A49BBB026636}"/>
              </a:ext>
            </a:extLst>
          </p:cNvPr>
          <p:cNvSpPr txBox="1"/>
          <p:nvPr/>
        </p:nvSpPr>
        <p:spPr>
          <a:xfrm>
            <a:off x="1206455" y="2927377"/>
            <a:ext cx="1948412" cy="3282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600">
                <a:highlight>
                  <a:srgbClr val="FFFF00"/>
                </a:highlight>
              </a:rPr>
              <a:t>Agency URL</a:t>
            </a:r>
            <a:endParaRPr lang="id-ID" sz="1600">
              <a:highlight>
                <a:srgbClr val="FFFF00"/>
              </a:highlight>
            </a:endParaRPr>
          </a:p>
        </p:txBody>
      </p:sp>
      <p:sp>
        <p:nvSpPr>
          <p:cNvPr id="22" name="TextBox 63">
            <a:extLst>
              <a:ext uri="{FF2B5EF4-FFF2-40B4-BE49-F238E27FC236}">
                <a16:creationId xmlns:a16="http://schemas.microsoft.com/office/drawing/2014/main" id="{EB4D75E0-311E-4DC3-85DB-C43D8DC71407}"/>
              </a:ext>
            </a:extLst>
          </p:cNvPr>
          <p:cNvSpPr txBox="1"/>
          <p:nvPr/>
        </p:nvSpPr>
        <p:spPr>
          <a:xfrm>
            <a:off x="1214895" y="3296678"/>
            <a:ext cx="1779879" cy="3282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600">
                <a:highlight>
                  <a:srgbClr val="FFFF00"/>
                </a:highlight>
              </a:rPr>
              <a:t>Agency Phone</a:t>
            </a:r>
            <a:endParaRPr lang="id-ID" sz="1600">
              <a:highlight>
                <a:srgbClr val="FFFF00"/>
              </a:highlight>
            </a:endParaRPr>
          </a:p>
        </p:txBody>
      </p:sp>
      <p:sp>
        <p:nvSpPr>
          <p:cNvPr id="23" name="TextBox 63">
            <a:extLst>
              <a:ext uri="{FF2B5EF4-FFF2-40B4-BE49-F238E27FC236}">
                <a16:creationId xmlns:a16="http://schemas.microsoft.com/office/drawing/2014/main" id="{92267397-95C2-43D9-A1F1-36F01BC437AE}"/>
              </a:ext>
            </a:extLst>
          </p:cNvPr>
          <p:cNvSpPr txBox="1"/>
          <p:nvPr/>
        </p:nvSpPr>
        <p:spPr>
          <a:xfrm>
            <a:off x="1214895" y="3660884"/>
            <a:ext cx="2732273" cy="328295"/>
          </a:xfrm>
          <a:prstGeom prst="rect">
            <a:avLst/>
          </a:prstGeom>
          <a:noFill/>
        </p:spPr>
        <p:txBody>
          <a:bodyPr wrap="square" lIns="0" tIns="0" rIns="0" bIns="0" rtlCol="0">
            <a:spAutoFit/>
          </a:bodyPr>
          <a:lstStyle>
            <a:defPPr>
              <a:defRPr lang="en-US"/>
            </a:defPPr>
            <a:lvl1pPr>
              <a:lnSpc>
                <a:spcPct val="150000"/>
              </a:lnSpc>
              <a:defRPr sz="1400" b="1">
                <a:solidFill>
                  <a:schemeClr val="tx1">
                    <a:lumMod val="65000"/>
                    <a:lumOff val="35000"/>
                  </a:schemeClr>
                </a:solidFill>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1600">
                <a:highlight>
                  <a:srgbClr val="FFFF00"/>
                </a:highlight>
              </a:rPr>
              <a:t>Agency Email</a:t>
            </a:r>
            <a:endParaRPr lang="id-ID" sz="1600">
              <a:highlight>
                <a:srgbClr val="FFFF00"/>
              </a:highlight>
            </a:endParaRPr>
          </a:p>
        </p:txBody>
      </p:sp>
      <p:sp>
        <p:nvSpPr>
          <p:cNvPr id="25" name="Freeform 40">
            <a:extLst>
              <a:ext uri="{FF2B5EF4-FFF2-40B4-BE49-F238E27FC236}">
                <a16:creationId xmlns:a16="http://schemas.microsoft.com/office/drawing/2014/main" id="{DFC33EA1-506B-4148-8604-1A43B2F29606}"/>
              </a:ext>
            </a:extLst>
          </p:cNvPr>
          <p:cNvSpPr>
            <a:spLocks/>
          </p:cNvSpPr>
          <p:nvPr/>
        </p:nvSpPr>
        <p:spPr bwMode="auto">
          <a:xfrm>
            <a:off x="873474" y="3393185"/>
            <a:ext cx="82132" cy="88390"/>
          </a:xfrm>
          <a:custGeom>
            <a:avLst/>
            <a:gdLst>
              <a:gd name="T0" fmla="*/ 1 w 511"/>
              <a:gd name="T1" fmla="*/ 133 h 549"/>
              <a:gd name="T2" fmla="*/ 10 w 511"/>
              <a:gd name="T3" fmla="*/ 189 h 549"/>
              <a:gd name="T4" fmla="*/ 224 w 511"/>
              <a:gd name="T5" fmla="*/ 477 h 549"/>
              <a:gd name="T6" fmla="*/ 349 w 511"/>
              <a:gd name="T7" fmla="*/ 539 h 549"/>
              <a:gd name="T8" fmla="*/ 493 w 511"/>
              <a:gd name="T9" fmla="*/ 491 h 549"/>
              <a:gd name="T10" fmla="*/ 503 w 511"/>
              <a:gd name="T11" fmla="*/ 420 h 549"/>
              <a:gd name="T12" fmla="*/ 489 w 511"/>
              <a:gd name="T13" fmla="*/ 408 h 549"/>
              <a:gd name="T14" fmla="*/ 378 w 511"/>
              <a:gd name="T15" fmla="*/ 362 h 549"/>
              <a:gd name="T16" fmla="*/ 357 w 511"/>
              <a:gd name="T17" fmla="*/ 363 h 549"/>
              <a:gd name="T18" fmla="*/ 313 w 511"/>
              <a:gd name="T19" fmla="*/ 396 h 549"/>
              <a:gd name="T20" fmla="*/ 282 w 511"/>
              <a:gd name="T21" fmla="*/ 399 h 549"/>
              <a:gd name="T22" fmla="*/ 126 w 511"/>
              <a:gd name="T23" fmla="*/ 218 h 549"/>
              <a:gd name="T24" fmla="*/ 133 w 511"/>
              <a:gd name="T25" fmla="*/ 190 h 549"/>
              <a:gd name="T26" fmla="*/ 182 w 511"/>
              <a:gd name="T27" fmla="*/ 151 h 549"/>
              <a:gd name="T28" fmla="*/ 190 w 511"/>
              <a:gd name="T29" fmla="*/ 120 h 549"/>
              <a:gd name="T30" fmla="*/ 153 w 511"/>
              <a:gd name="T31" fmla="*/ 43 h 549"/>
              <a:gd name="T32" fmla="*/ 145 w 511"/>
              <a:gd name="T33" fmla="*/ 26 h 549"/>
              <a:gd name="T34" fmla="*/ 103 w 511"/>
              <a:gd name="T35" fmla="*/ 2 h 549"/>
              <a:gd name="T36" fmla="*/ 4 w 511"/>
              <a:gd name="T37" fmla="*/ 99 h 549"/>
              <a:gd name="T38" fmla="*/ 1 w 511"/>
              <a:gd name="T39" fmla="*/ 133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1" h="549">
                <a:moveTo>
                  <a:pt x="1" y="133"/>
                </a:moveTo>
                <a:cubicBezTo>
                  <a:pt x="0" y="152"/>
                  <a:pt x="5" y="170"/>
                  <a:pt x="10" y="189"/>
                </a:cubicBezTo>
                <a:cubicBezTo>
                  <a:pt x="45" y="311"/>
                  <a:pt x="122" y="403"/>
                  <a:pt x="224" y="477"/>
                </a:cubicBezTo>
                <a:cubicBezTo>
                  <a:pt x="262" y="504"/>
                  <a:pt x="301" y="530"/>
                  <a:pt x="349" y="539"/>
                </a:cubicBezTo>
                <a:cubicBezTo>
                  <a:pt x="406" y="549"/>
                  <a:pt x="454" y="533"/>
                  <a:pt x="493" y="491"/>
                </a:cubicBezTo>
                <a:cubicBezTo>
                  <a:pt x="506" y="477"/>
                  <a:pt x="511" y="436"/>
                  <a:pt x="503" y="420"/>
                </a:cubicBezTo>
                <a:cubicBezTo>
                  <a:pt x="500" y="414"/>
                  <a:pt x="495" y="410"/>
                  <a:pt x="489" y="408"/>
                </a:cubicBezTo>
                <a:cubicBezTo>
                  <a:pt x="452" y="392"/>
                  <a:pt x="415" y="377"/>
                  <a:pt x="378" y="362"/>
                </a:cubicBezTo>
                <a:cubicBezTo>
                  <a:pt x="371" y="359"/>
                  <a:pt x="364" y="360"/>
                  <a:pt x="357" y="363"/>
                </a:cubicBezTo>
                <a:cubicBezTo>
                  <a:pt x="340" y="371"/>
                  <a:pt x="327" y="383"/>
                  <a:pt x="313" y="396"/>
                </a:cubicBezTo>
                <a:cubicBezTo>
                  <a:pt x="303" y="406"/>
                  <a:pt x="294" y="406"/>
                  <a:pt x="282" y="399"/>
                </a:cubicBezTo>
                <a:cubicBezTo>
                  <a:pt x="210" y="356"/>
                  <a:pt x="157" y="296"/>
                  <a:pt x="126" y="218"/>
                </a:cubicBezTo>
                <a:cubicBezTo>
                  <a:pt x="121" y="206"/>
                  <a:pt x="123" y="197"/>
                  <a:pt x="133" y="190"/>
                </a:cubicBezTo>
                <a:cubicBezTo>
                  <a:pt x="149" y="177"/>
                  <a:pt x="165" y="163"/>
                  <a:pt x="182" y="151"/>
                </a:cubicBezTo>
                <a:cubicBezTo>
                  <a:pt x="194" y="142"/>
                  <a:pt x="195" y="132"/>
                  <a:pt x="190" y="120"/>
                </a:cubicBezTo>
                <a:cubicBezTo>
                  <a:pt x="178" y="95"/>
                  <a:pt x="166" y="69"/>
                  <a:pt x="153" y="43"/>
                </a:cubicBezTo>
                <a:cubicBezTo>
                  <a:pt x="151" y="37"/>
                  <a:pt x="148" y="31"/>
                  <a:pt x="145" y="26"/>
                </a:cubicBezTo>
                <a:cubicBezTo>
                  <a:pt x="132" y="0"/>
                  <a:pt x="132" y="0"/>
                  <a:pt x="103" y="2"/>
                </a:cubicBezTo>
                <a:cubicBezTo>
                  <a:pt x="46" y="6"/>
                  <a:pt x="18" y="49"/>
                  <a:pt x="4" y="99"/>
                </a:cubicBezTo>
                <a:cubicBezTo>
                  <a:pt x="1" y="110"/>
                  <a:pt x="1" y="122"/>
                  <a:pt x="1" y="133"/>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26" name="Freeform: Shape 25">
            <a:extLst>
              <a:ext uri="{FF2B5EF4-FFF2-40B4-BE49-F238E27FC236}">
                <a16:creationId xmlns:a16="http://schemas.microsoft.com/office/drawing/2014/main" id="{CB7EA683-129C-448D-B1AF-6F1669D232E5}"/>
              </a:ext>
            </a:extLst>
          </p:cNvPr>
          <p:cNvSpPr>
            <a:spLocks/>
          </p:cNvSpPr>
          <p:nvPr/>
        </p:nvSpPr>
        <p:spPr bwMode="auto">
          <a:xfrm>
            <a:off x="864088" y="3755132"/>
            <a:ext cx="100906" cy="64142"/>
          </a:xfrm>
          <a:custGeom>
            <a:avLst/>
            <a:gdLst>
              <a:gd name="connsiteX0" fmla="*/ 0 w 177296"/>
              <a:gd name="connsiteY0" fmla="*/ 13744 h 112700"/>
              <a:gd name="connsiteX1" fmla="*/ 1705 w 177296"/>
              <a:gd name="connsiteY1" fmla="*/ 15154 h 112700"/>
              <a:gd name="connsiteX2" fmla="*/ 26708 w 177296"/>
              <a:gd name="connsiteY2" fmla="*/ 34043 h 112700"/>
              <a:gd name="connsiteX3" fmla="*/ 52564 w 177296"/>
              <a:gd name="connsiteY3" fmla="*/ 53496 h 112700"/>
              <a:gd name="connsiteX4" fmla="*/ 87512 w 177296"/>
              <a:gd name="connsiteY4" fmla="*/ 80279 h 112700"/>
              <a:gd name="connsiteX5" fmla="*/ 89501 w 177296"/>
              <a:gd name="connsiteY5" fmla="*/ 80279 h 112700"/>
              <a:gd name="connsiteX6" fmla="*/ 112515 w 177296"/>
              <a:gd name="connsiteY6" fmla="*/ 63081 h 112700"/>
              <a:gd name="connsiteX7" fmla="*/ 137234 w 177296"/>
              <a:gd name="connsiteY7" fmla="*/ 44192 h 112700"/>
              <a:gd name="connsiteX8" fmla="*/ 167352 w 177296"/>
              <a:gd name="connsiteY8" fmla="*/ 21356 h 112700"/>
              <a:gd name="connsiteX9" fmla="*/ 177296 w 177296"/>
              <a:gd name="connsiteY9" fmla="*/ 13744 h 112700"/>
              <a:gd name="connsiteX10" fmla="*/ 177296 w 177296"/>
              <a:gd name="connsiteY10" fmla="*/ 102833 h 112700"/>
              <a:gd name="connsiteX11" fmla="*/ 174455 w 177296"/>
              <a:gd name="connsiteY11" fmla="*/ 108471 h 112700"/>
              <a:gd name="connsiteX12" fmla="*/ 166499 w 177296"/>
              <a:gd name="connsiteY12" fmla="*/ 112700 h 112700"/>
              <a:gd name="connsiteX13" fmla="*/ 10513 w 177296"/>
              <a:gd name="connsiteY13" fmla="*/ 112700 h 112700"/>
              <a:gd name="connsiteX14" fmla="*/ 3978 w 177296"/>
              <a:gd name="connsiteY14" fmla="*/ 109881 h 112700"/>
              <a:gd name="connsiteX15" fmla="*/ 0 w 177296"/>
              <a:gd name="connsiteY15" fmla="*/ 102833 h 112700"/>
              <a:gd name="connsiteX16" fmla="*/ 0 w 177296"/>
              <a:gd name="connsiteY16" fmla="*/ 13744 h 112700"/>
              <a:gd name="connsiteX17" fmla="*/ 11475 w 177296"/>
              <a:gd name="connsiteY17" fmla="*/ 0 h 112700"/>
              <a:gd name="connsiteX18" fmla="*/ 88102 w 177296"/>
              <a:gd name="connsiteY18" fmla="*/ 0 h 112700"/>
              <a:gd name="connsiteX19" fmla="*/ 165295 w 177296"/>
              <a:gd name="connsiteY19" fmla="*/ 0 h 112700"/>
              <a:gd name="connsiteX20" fmla="*/ 170102 w 177296"/>
              <a:gd name="connsiteY20" fmla="*/ 282 h 112700"/>
              <a:gd name="connsiteX21" fmla="*/ 171798 w 177296"/>
              <a:gd name="connsiteY21" fmla="*/ 1692 h 112700"/>
              <a:gd name="connsiteX22" fmla="*/ 170667 w 177296"/>
              <a:gd name="connsiteY22" fmla="*/ 3101 h 112700"/>
              <a:gd name="connsiteX23" fmla="*/ 149743 w 177296"/>
              <a:gd name="connsiteY23" fmla="*/ 19735 h 112700"/>
              <a:gd name="connsiteX24" fmla="*/ 130233 w 177296"/>
              <a:gd name="connsiteY24" fmla="*/ 34395 h 112700"/>
              <a:gd name="connsiteX25" fmla="*/ 111288 w 177296"/>
              <a:gd name="connsiteY25" fmla="*/ 48774 h 112700"/>
              <a:gd name="connsiteX26" fmla="*/ 89516 w 177296"/>
              <a:gd name="connsiteY26" fmla="*/ 65125 h 112700"/>
              <a:gd name="connsiteX27" fmla="*/ 87254 w 177296"/>
              <a:gd name="connsiteY27" fmla="*/ 65125 h 112700"/>
              <a:gd name="connsiteX28" fmla="*/ 61523 w 177296"/>
              <a:gd name="connsiteY28" fmla="*/ 45672 h 112700"/>
              <a:gd name="connsiteX29" fmla="*/ 35509 w 177296"/>
              <a:gd name="connsiteY29" fmla="*/ 25938 h 112700"/>
              <a:gd name="connsiteX30" fmla="*/ 14585 w 177296"/>
              <a:gd name="connsiteY30" fmla="*/ 9868 h 112700"/>
              <a:gd name="connsiteX31" fmla="*/ 5537 w 177296"/>
              <a:gd name="connsiteY31" fmla="*/ 2820 h 112700"/>
              <a:gd name="connsiteX32" fmla="*/ 6102 w 177296"/>
              <a:gd name="connsiteY32" fmla="*/ 564 h 112700"/>
              <a:gd name="connsiteX33" fmla="*/ 7799 w 177296"/>
              <a:gd name="connsiteY33" fmla="*/ 282 h 112700"/>
              <a:gd name="connsiteX34" fmla="*/ 11475 w 177296"/>
              <a:gd name="connsiteY34" fmla="*/ 0 h 1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7296" h="112700">
                <a:moveTo>
                  <a:pt x="0" y="13744"/>
                </a:moveTo>
                <a:cubicBezTo>
                  <a:pt x="568" y="14308"/>
                  <a:pt x="1136" y="14590"/>
                  <a:pt x="1705" y="15154"/>
                </a:cubicBezTo>
                <a:cubicBezTo>
                  <a:pt x="9945" y="21356"/>
                  <a:pt x="18468" y="27841"/>
                  <a:pt x="26708" y="34043"/>
                </a:cubicBezTo>
                <a:cubicBezTo>
                  <a:pt x="35232" y="40527"/>
                  <a:pt x="44040" y="47012"/>
                  <a:pt x="52564" y="53496"/>
                </a:cubicBezTo>
                <a:cubicBezTo>
                  <a:pt x="64213" y="62517"/>
                  <a:pt x="75862" y="71539"/>
                  <a:pt x="87512" y="80279"/>
                </a:cubicBezTo>
                <a:cubicBezTo>
                  <a:pt x="88364" y="80843"/>
                  <a:pt x="88932" y="80843"/>
                  <a:pt x="89501" y="80279"/>
                </a:cubicBezTo>
                <a:cubicBezTo>
                  <a:pt x="97172" y="74640"/>
                  <a:pt x="104843" y="68720"/>
                  <a:pt x="112515" y="63081"/>
                </a:cubicBezTo>
                <a:cubicBezTo>
                  <a:pt x="120755" y="56597"/>
                  <a:pt x="128994" y="50395"/>
                  <a:pt x="137234" y="44192"/>
                </a:cubicBezTo>
                <a:cubicBezTo>
                  <a:pt x="147179" y="36580"/>
                  <a:pt x="157407" y="28968"/>
                  <a:pt x="167352" y="21356"/>
                </a:cubicBezTo>
                <a:cubicBezTo>
                  <a:pt x="170761" y="18819"/>
                  <a:pt x="173887" y="16282"/>
                  <a:pt x="177296" y="13744"/>
                </a:cubicBezTo>
                <a:cubicBezTo>
                  <a:pt x="177296" y="43346"/>
                  <a:pt x="177296" y="72949"/>
                  <a:pt x="177296" y="102833"/>
                </a:cubicBezTo>
                <a:cubicBezTo>
                  <a:pt x="176444" y="104524"/>
                  <a:pt x="175591" y="106498"/>
                  <a:pt x="174455" y="108471"/>
                </a:cubicBezTo>
                <a:cubicBezTo>
                  <a:pt x="172466" y="111009"/>
                  <a:pt x="170193" y="112700"/>
                  <a:pt x="166499" y="112700"/>
                </a:cubicBezTo>
                <a:cubicBezTo>
                  <a:pt x="114504" y="112418"/>
                  <a:pt x="62508" y="112700"/>
                  <a:pt x="10513" y="112700"/>
                </a:cubicBezTo>
                <a:cubicBezTo>
                  <a:pt x="7956" y="112700"/>
                  <a:pt x="5967" y="111573"/>
                  <a:pt x="3978" y="109881"/>
                </a:cubicBezTo>
                <a:cubicBezTo>
                  <a:pt x="1989" y="107626"/>
                  <a:pt x="852" y="105370"/>
                  <a:pt x="0" y="102833"/>
                </a:cubicBezTo>
                <a:cubicBezTo>
                  <a:pt x="0" y="72949"/>
                  <a:pt x="0" y="43346"/>
                  <a:pt x="0" y="13744"/>
                </a:cubicBezTo>
                <a:close/>
                <a:moveTo>
                  <a:pt x="11475" y="0"/>
                </a:moveTo>
                <a:cubicBezTo>
                  <a:pt x="37206" y="0"/>
                  <a:pt x="62654" y="0"/>
                  <a:pt x="88102" y="0"/>
                </a:cubicBezTo>
                <a:cubicBezTo>
                  <a:pt x="113833" y="0"/>
                  <a:pt x="139564" y="0"/>
                  <a:pt x="165295" y="0"/>
                </a:cubicBezTo>
                <a:cubicBezTo>
                  <a:pt x="166709" y="0"/>
                  <a:pt x="168405" y="282"/>
                  <a:pt x="170102" y="282"/>
                </a:cubicBezTo>
                <a:cubicBezTo>
                  <a:pt x="170667" y="564"/>
                  <a:pt x="171233" y="1128"/>
                  <a:pt x="171798" y="1692"/>
                </a:cubicBezTo>
                <a:cubicBezTo>
                  <a:pt x="171515" y="2256"/>
                  <a:pt x="171233" y="2820"/>
                  <a:pt x="170667" y="3101"/>
                </a:cubicBezTo>
                <a:cubicBezTo>
                  <a:pt x="163881" y="8740"/>
                  <a:pt x="156812" y="14379"/>
                  <a:pt x="149743" y="19735"/>
                </a:cubicBezTo>
                <a:cubicBezTo>
                  <a:pt x="143240" y="24528"/>
                  <a:pt x="136736" y="29603"/>
                  <a:pt x="130233" y="34395"/>
                </a:cubicBezTo>
                <a:cubicBezTo>
                  <a:pt x="124012" y="39188"/>
                  <a:pt x="117509" y="43981"/>
                  <a:pt x="111288" y="48774"/>
                </a:cubicBezTo>
                <a:cubicBezTo>
                  <a:pt x="104219" y="54130"/>
                  <a:pt x="96867" y="59487"/>
                  <a:pt x="89516" y="65125"/>
                </a:cubicBezTo>
                <a:cubicBezTo>
                  <a:pt x="88668" y="65689"/>
                  <a:pt x="88102" y="65971"/>
                  <a:pt x="87254" y="65125"/>
                </a:cubicBezTo>
                <a:cubicBezTo>
                  <a:pt x="78488" y="58641"/>
                  <a:pt x="70006" y="52157"/>
                  <a:pt x="61523" y="45672"/>
                </a:cubicBezTo>
                <a:cubicBezTo>
                  <a:pt x="52757" y="38906"/>
                  <a:pt x="44275" y="32422"/>
                  <a:pt x="35509" y="25938"/>
                </a:cubicBezTo>
                <a:cubicBezTo>
                  <a:pt x="28440" y="20581"/>
                  <a:pt x="21371" y="15224"/>
                  <a:pt x="14585" y="9868"/>
                </a:cubicBezTo>
                <a:cubicBezTo>
                  <a:pt x="11475" y="7612"/>
                  <a:pt x="8364" y="5075"/>
                  <a:pt x="5537" y="2820"/>
                </a:cubicBezTo>
                <a:cubicBezTo>
                  <a:pt x="4123" y="1692"/>
                  <a:pt x="4406" y="846"/>
                  <a:pt x="6102" y="564"/>
                </a:cubicBezTo>
                <a:cubicBezTo>
                  <a:pt x="6668" y="282"/>
                  <a:pt x="7233" y="282"/>
                  <a:pt x="7799" y="282"/>
                </a:cubicBezTo>
                <a:cubicBezTo>
                  <a:pt x="9213" y="0"/>
                  <a:pt x="10344" y="0"/>
                  <a:pt x="11475"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 name="Freeform 88">
            <a:extLst>
              <a:ext uri="{FF2B5EF4-FFF2-40B4-BE49-F238E27FC236}">
                <a16:creationId xmlns:a16="http://schemas.microsoft.com/office/drawing/2014/main" id="{0C3165BB-E614-4C44-9F29-436204E8D980}"/>
              </a:ext>
            </a:extLst>
          </p:cNvPr>
          <p:cNvSpPr>
            <a:spLocks noEditPoints="1"/>
          </p:cNvSpPr>
          <p:nvPr/>
        </p:nvSpPr>
        <p:spPr bwMode="auto">
          <a:xfrm>
            <a:off x="859716" y="3007935"/>
            <a:ext cx="92772" cy="91524"/>
          </a:xfrm>
          <a:custGeom>
            <a:avLst/>
            <a:gdLst>
              <a:gd name="T0" fmla="*/ 47 w 94"/>
              <a:gd name="T1" fmla="*/ 93 h 93"/>
              <a:gd name="T2" fmla="*/ 47 w 94"/>
              <a:gd name="T3" fmla="*/ 0 h 93"/>
              <a:gd name="T4" fmla="*/ 25 w 94"/>
              <a:gd name="T5" fmla="*/ 58 h 93"/>
              <a:gd name="T6" fmla="*/ 24 w 94"/>
              <a:gd name="T7" fmla="*/ 39 h 93"/>
              <a:gd name="T8" fmla="*/ 9 w 94"/>
              <a:gd name="T9" fmla="*/ 47 h 93"/>
              <a:gd name="T10" fmla="*/ 25 w 94"/>
              <a:gd name="T11" fmla="*/ 58 h 93"/>
              <a:gd name="T12" fmla="*/ 26 w 94"/>
              <a:gd name="T13" fmla="*/ 64 h 93"/>
              <a:gd name="T14" fmla="*/ 20 w 94"/>
              <a:gd name="T15" fmla="*/ 73 h 93"/>
              <a:gd name="T16" fmla="*/ 13 w 94"/>
              <a:gd name="T17" fmla="*/ 30 h 93"/>
              <a:gd name="T18" fmla="*/ 33 w 94"/>
              <a:gd name="T19" fmla="*/ 11 h 93"/>
              <a:gd name="T20" fmla="*/ 13 w 94"/>
              <a:gd name="T21" fmla="*/ 30 h 93"/>
              <a:gd name="T22" fmla="*/ 44 w 94"/>
              <a:gd name="T23" fmla="*/ 61 h 93"/>
              <a:gd name="T24" fmla="*/ 29 w 94"/>
              <a:gd name="T25" fmla="*/ 40 h 93"/>
              <a:gd name="T26" fmla="*/ 30 w 94"/>
              <a:gd name="T27" fmla="*/ 59 h 93"/>
              <a:gd name="T28" fmla="*/ 44 w 94"/>
              <a:gd name="T29" fmla="*/ 36 h 93"/>
              <a:gd name="T30" fmla="*/ 44 w 94"/>
              <a:gd name="T31" fmla="*/ 9 h 93"/>
              <a:gd name="T32" fmla="*/ 44 w 94"/>
              <a:gd name="T33" fmla="*/ 85 h 93"/>
              <a:gd name="T34" fmla="*/ 31 w 94"/>
              <a:gd name="T35" fmla="*/ 65 h 93"/>
              <a:gd name="T36" fmla="*/ 44 w 94"/>
              <a:gd name="T37" fmla="*/ 85 h 93"/>
              <a:gd name="T38" fmla="*/ 50 w 94"/>
              <a:gd name="T39" fmla="*/ 36 h 93"/>
              <a:gd name="T40" fmla="*/ 54 w 94"/>
              <a:gd name="T41" fmla="*/ 11 h 93"/>
              <a:gd name="T42" fmla="*/ 64 w 94"/>
              <a:gd name="T43" fmla="*/ 60 h 93"/>
              <a:gd name="T44" fmla="*/ 65 w 94"/>
              <a:gd name="T45" fmla="*/ 40 h 93"/>
              <a:gd name="T46" fmla="*/ 50 w 94"/>
              <a:gd name="T47" fmla="*/ 61 h 93"/>
              <a:gd name="T48" fmla="*/ 63 w 94"/>
              <a:gd name="T49" fmla="*/ 65 h 93"/>
              <a:gd name="T50" fmla="*/ 50 w 94"/>
              <a:gd name="T51" fmla="*/ 85 h 93"/>
              <a:gd name="T52" fmla="*/ 61 w 94"/>
              <a:gd name="T53" fmla="*/ 11 h 93"/>
              <a:gd name="T54" fmla="*/ 81 w 94"/>
              <a:gd name="T55" fmla="*/ 31 h 93"/>
              <a:gd name="T56" fmla="*/ 83 w 94"/>
              <a:gd name="T57" fmla="*/ 60 h 93"/>
              <a:gd name="T58" fmla="*/ 62 w 94"/>
              <a:gd name="T59" fmla="*/ 82 h 93"/>
              <a:gd name="T60" fmla="*/ 83 w 94"/>
              <a:gd name="T61" fmla="*/ 60 h 93"/>
              <a:gd name="T62" fmla="*/ 70 w 94"/>
              <a:gd name="T63" fmla="*/ 59 h 93"/>
              <a:gd name="T64" fmla="*/ 83 w 94"/>
              <a:gd name="T65" fmla="*/ 36 h 93"/>
              <a:gd name="T66" fmla="*/ 70 w 94"/>
              <a:gd name="T67"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3">
                <a:moveTo>
                  <a:pt x="94" y="47"/>
                </a:moveTo>
                <a:cubicBezTo>
                  <a:pt x="94" y="73"/>
                  <a:pt x="73" y="93"/>
                  <a:pt x="47" y="93"/>
                </a:cubicBezTo>
                <a:cubicBezTo>
                  <a:pt x="21" y="93"/>
                  <a:pt x="0" y="73"/>
                  <a:pt x="0" y="47"/>
                </a:cubicBezTo>
                <a:cubicBezTo>
                  <a:pt x="0" y="21"/>
                  <a:pt x="21" y="0"/>
                  <a:pt x="47" y="0"/>
                </a:cubicBezTo>
                <a:cubicBezTo>
                  <a:pt x="73" y="0"/>
                  <a:pt x="94" y="21"/>
                  <a:pt x="94" y="47"/>
                </a:cubicBezTo>
                <a:close/>
                <a:moveTo>
                  <a:pt x="25" y="58"/>
                </a:moveTo>
                <a:cubicBezTo>
                  <a:pt x="24" y="55"/>
                  <a:pt x="24" y="51"/>
                  <a:pt x="24" y="47"/>
                </a:cubicBezTo>
                <a:cubicBezTo>
                  <a:pt x="24" y="44"/>
                  <a:pt x="24" y="42"/>
                  <a:pt x="24" y="39"/>
                </a:cubicBezTo>
                <a:cubicBezTo>
                  <a:pt x="18" y="38"/>
                  <a:pt x="14" y="37"/>
                  <a:pt x="11" y="35"/>
                </a:cubicBezTo>
                <a:cubicBezTo>
                  <a:pt x="10" y="39"/>
                  <a:pt x="9" y="43"/>
                  <a:pt x="9" y="47"/>
                </a:cubicBezTo>
                <a:cubicBezTo>
                  <a:pt x="9" y="48"/>
                  <a:pt x="9" y="50"/>
                  <a:pt x="9" y="52"/>
                </a:cubicBezTo>
                <a:cubicBezTo>
                  <a:pt x="11" y="54"/>
                  <a:pt x="16" y="57"/>
                  <a:pt x="25" y="58"/>
                </a:cubicBezTo>
                <a:close/>
                <a:moveTo>
                  <a:pt x="32" y="82"/>
                </a:moveTo>
                <a:cubicBezTo>
                  <a:pt x="29" y="77"/>
                  <a:pt x="27" y="71"/>
                  <a:pt x="26" y="64"/>
                </a:cubicBezTo>
                <a:cubicBezTo>
                  <a:pt x="20" y="63"/>
                  <a:pt x="15" y="61"/>
                  <a:pt x="11" y="59"/>
                </a:cubicBezTo>
                <a:cubicBezTo>
                  <a:pt x="13" y="65"/>
                  <a:pt x="16" y="70"/>
                  <a:pt x="20" y="73"/>
                </a:cubicBezTo>
                <a:cubicBezTo>
                  <a:pt x="24" y="77"/>
                  <a:pt x="28" y="80"/>
                  <a:pt x="32" y="82"/>
                </a:cubicBezTo>
                <a:close/>
                <a:moveTo>
                  <a:pt x="13" y="30"/>
                </a:moveTo>
                <a:cubicBezTo>
                  <a:pt x="14" y="32"/>
                  <a:pt x="16" y="32"/>
                  <a:pt x="25" y="34"/>
                </a:cubicBezTo>
                <a:cubicBezTo>
                  <a:pt x="26" y="25"/>
                  <a:pt x="29" y="17"/>
                  <a:pt x="33" y="11"/>
                </a:cubicBezTo>
                <a:cubicBezTo>
                  <a:pt x="28" y="14"/>
                  <a:pt x="24" y="16"/>
                  <a:pt x="20" y="20"/>
                </a:cubicBezTo>
                <a:cubicBezTo>
                  <a:pt x="17" y="23"/>
                  <a:pt x="15" y="27"/>
                  <a:pt x="13" y="30"/>
                </a:cubicBezTo>
                <a:close/>
                <a:moveTo>
                  <a:pt x="30" y="59"/>
                </a:moveTo>
                <a:cubicBezTo>
                  <a:pt x="35" y="60"/>
                  <a:pt x="39" y="61"/>
                  <a:pt x="44" y="61"/>
                </a:cubicBezTo>
                <a:cubicBezTo>
                  <a:pt x="44" y="41"/>
                  <a:pt x="44" y="41"/>
                  <a:pt x="44" y="41"/>
                </a:cubicBezTo>
                <a:cubicBezTo>
                  <a:pt x="39" y="40"/>
                  <a:pt x="34" y="40"/>
                  <a:pt x="29" y="40"/>
                </a:cubicBezTo>
                <a:cubicBezTo>
                  <a:pt x="29" y="42"/>
                  <a:pt x="29" y="44"/>
                  <a:pt x="29" y="47"/>
                </a:cubicBezTo>
                <a:cubicBezTo>
                  <a:pt x="29" y="51"/>
                  <a:pt x="29" y="56"/>
                  <a:pt x="30" y="59"/>
                </a:cubicBezTo>
                <a:close/>
                <a:moveTo>
                  <a:pt x="30" y="35"/>
                </a:moveTo>
                <a:cubicBezTo>
                  <a:pt x="35" y="35"/>
                  <a:pt x="39" y="35"/>
                  <a:pt x="44" y="36"/>
                </a:cubicBezTo>
                <a:cubicBezTo>
                  <a:pt x="44" y="9"/>
                  <a:pt x="44" y="9"/>
                  <a:pt x="44" y="9"/>
                </a:cubicBezTo>
                <a:cubicBezTo>
                  <a:pt x="44" y="9"/>
                  <a:pt x="44" y="9"/>
                  <a:pt x="44" y="9"/>
                </a:cubicBezTo>
                <a:cubicBezTo>
                  <a:pt x="38" y="11"/>
                  <a:pt x="32" y="21"/>
                  <a:pt x="30" y="35"/>
                </a:cubicBezTo>
                <a:close/>
                <a:moveTo>
                  <a:pt x="44" y="85"/>
                </a:moveTo>
                <a:cubicBezTo>
                  <a:pt x="44" y="66"/>
                  <a:pt x="44" y="66"/>
                  <a:pt x="44" y="66"/>
                </a:cubicBezTo>
                <a:cubicBezTo>
                  <a:pt x="40" y="66"/>
                  <a:pt x="35" y="66"/>
                  <a:pt x="31" y="65"/>
                </a:cubicBezTo>
                <a:cubicBezTo>
                  <a:pt x="32" y="69"/>
                  <a:pt x="33" y="72"/>
                  <a:pt x="35" y="75"/>
                </a:cubicBezTo>
                <a:cubicBezTo>
                  <a:pt x="37" y="80"/>
                  <a:pt x="40" y="85"/>
                  <a:pt x="44" y="85"/>
                </a:cubicBezTo>
                <a:close/>
                <a:moveTo>
                  <a:pt x="50" y="9"/>
                </a:moveTo>
                <a:cubicBezTo>
                  <a:pt x="50" y="36"/>
                  <a:pt x="50" y="36"/>
                  <a:pt x="50" y="36"/>
                </a:cubicBezTo>
                <a:cubicBezTo>
                  <a:pt x="55" y="35"/>
                  <a:pt x="60" y="35"/>
                  <a:pt x="64" y="35"/>
                </a:cubicBezTo>
                <a:cubicBezTo>
                  <a:pt x="63" y="24"/>
                  <a:pt x="58" y="15"/>
                  <a:pt x="54" y="11"/>
                </a:cubicBezTo>
                <a:cubicBezTo>
                  <a:pt x="52" y="10"/>
                  <a:pt x="51" y="9"/>
                  <a:pt x="50" y="9"/>
                </a:cubicBezTo>
                <a:close/>
                <a:moveTo>
                  <a:pt x="64" y="60"/>
                </a:moveTo>
                <a:cubicBezTo>
                  <a:pt x="65" y="56"/>
                  <a:pt x="65" y="51"/>
                  <a:pt x="65" y="47"/>
                </a:cubicBezTo>
                <a:cubicBezTo>
                  <a:pt x="65" y="44"/>
                  <a:pt x="65" y="42"/>
                  <a:pt x="65" y="40"/>
                </a:cubicBezTo>
                <a:cubicBezTo>
                  <a:pt x="60" y="40"/>
                  <a:pt x="55" y="40"/>
                  <a:pt x="50" y="41"/>
                </a:cubicBezTo>
                <a:cubicBezTo>
                  <a:pt x="50" y="61"/>
                  <a:pt x="50" y="61"/>
                  <a:pt x="50" y="61"/>
                </a:cubicBezTo>
                <a:cubicBezTo>
                  <a:pt x="55" y="61"/>
                  <a:pt x="60" y="60"/>
                  <a:pt x="64" y="60"/>
                </a:cubicBezTo>
                <a:close/>
                <a:moveTo>
                  <a:pt x="63" y="65"/>
                </a:moveTo>
                <a:cubicBezTo>
                  <a:pt x="59" y="66"/>
                  <a:pt x="54" y="66"/>
                  <a:pt x="50" y="66"/>
                </a:cubicBezTo>
                <a:cubicBezTo>
                  <a:pt x="50" y="85"/>
                  <a:pt x="50" y="85"/>
                  <a:pt x="50" y="85"/>
                </a:cubicBezTo>
                <a:cubicBezTo>
                  <a:pt x="57" y="85"/>
                  <a:pt x="61" y="72"/>
                  <a:pt x="63" y="65"/>
                </a:cubicBezTo>
                <a:close/>
                <a:moveTo>
                  <a:pt x="61" y="11"/>
                </a:moveTo>
                <a:cubicBezTo>
                  <a:pt x="65" y="17"/>
                  <a:pt x="68" y="25"/>
                  <a:pt x="69" y="34"/>
                </a:cubicBezTo>
                <a:cubicBezTo>
                  <a:pt x="77" y="33"/>
                  <a:pt x="80" y="31"/>
                  <a:pt x="81" y="31"/>
                </a:cubicBezTo>
                <a:cubicBezTo>
                  <a:pt x="77" y="22"/>
                  <a:pt x="70" y="14"/>
                  <a:pt x="61" y="11"/>
                </a:cubicBezTo>
                <a:close/>
                <a:moveTo>
                  <a:pt x="83" y="60"/>
                </a:moveTo>
                <a:cubicBezTo>
                  <a:pt x="79" y="62"/>
                  <a:pt x="74" y="63"/>
                  <a:pt x="69" y="64"/>
                </a:cubicBezTo>
                <a:cubicBezTo>
                  <a:pt x="67" y="71"/>
                  <a:pt x="65" y="77"/>
                  <a:pt x="62" y="82"/>
                </a:cubicBezTo>
                <a:cubicBezTo>
                  <a:pt x="66" y="80"/>
                  <a:pt x="71" y="77"/>
                  <a:pt x="74" y="73"/>
                </a:cubicBezTo>
                <a:cubicBezTo>
                  <a:pt x="78" y="70"/>
                  <a:pt x="81" y="65"/>
                  <a:pt x="83" y="60"/>
                </a:cubicBezTo>
                <a:close/>
                <a:moveTo>
                  <a:pt x="70" y="47"/>
                </a:moveTo>
                <a:cubicBezTo>
                  <a:pt x="70" y="51"/>
                  <a:pt x="70" y="55"/>
                  <a:pt x="70" y="59"/>
                </a:cubicBezTo>
                <a:cubicBezTo>
                  <a:pt x="85" y="56"/>
                  <a:pt x="85" y="53"/>
                  <a:pt x="85" y="47"/>
                </a:cubicBezTo>
                <a:cubicBezTo>
                  <a:pt x="85" y="43"/>
                  <a:pt x="85" y="39"/>
                  <a:pt x="83" y="36"/>
                </a:cubicBezTo>
                <a:cubicBezTo>
                  <a:pt x="81" y="37"/>
                  <a:pt x="76" y="38"/>
                  <a:pt x="70" y="39"/>
                </a:cubicBezTo>
                <a:cubicBezTo>
                  <a:pt x="70" y="42"/>
                  <a:pt x="70" y="44"/>
                  <a:pt x="70"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Shape 43">
            <a:extLst>
              <a:ext uri="{FF2B5EF4-FFF2-40B4-BE49-F238E27FC236}">
                <a16:creationId xmlns:a16="http://schemas.microsoft.com/office/drawing/2014/main" id="{F271590A-70E4-4BF5-BFEF-1CBCAA44D8A5}"/>
              </a:ext>
            </a:extLst>
          </p:cNvPr>
          <p:cNvSpPr/>
          <p:nvPr/>
        </p:nvSpPr>
        <p:spPr>
          <a:xfrm>
            <a:off x="9265069" y="5734801"/>
            <a:ext cx="452823" cy="45358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45" name="Freeform: Shape 44">
            <a:extLst>
              <a:ext uri="{FF2B5EF4-FFF2-40B4-BE49-F238E27FC236}">
                <a16:creationId xmlns:a16="http://schemas.microsoft.com/office/drawing/2014/main" id="{0532AADD-2539-4B29-BAAB-FC2F3D5A699E}"/>
              </a:ext>
            </a:extLst>
          </p:cNvPr>
          <p:cNvSpPr/>
          <p:nvPr/>
        </p:nvSpPr>
        <p:spPr>
          <a:xfrm>
            <a:off x="6816005" y="2520178"/>
            <a:ext cx="850483" cy="85191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C908EC45-955D-447A-BFEC-EDA69EF2CD86}"/>
              </a:ext>
            </a:extLst>
          </p:cNvPr>
          <p:cNvSpPr/>
          <p:nvPr/>
        </p:nvSpPr>
        <p:spPr>
          <a:xfrm>
            <a:off x="1747924" y="6216389"/>
            <a:ext cx="804309" cy="80565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pic>
        <p:nvPicPr>
          <p:cNvPr id="36" name="Picture 35" descr="A picture containing diagram&#10;&#10;Description automatically generated">
            <a:extLst>
              <a:ext uri="{FF2B5EF4-FFF2-40B4-BE49-F238E27FC236}">
                <a16:creationId xmlns:a16="http://schemas.microsoft.com/office/drawing/2014/main" id="{4C0148E4-2BF1-4BAF-BE0B-36484BD65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3437" y="4082676"/>
            <a:ext cx="3593695" cy="3570480"/>
          </a:xfrm>
          <a:prstGeom prst="rect">
            <a:avLst/>
          </a:prstGeom>
        </p:spPr>
      </p:pic>
      <p:pic>
        <p:nvPicPr>
          <p:cNvPr id="34" name="Picture 33" descr="A picture containing light&#10;&#10;Description automatically generated">
            <a:extLst>
              <a:ext uri="{FF2B5EF4-FFF2-40B4-BE49-F238E27FC236}">
                <a16:creationId xmlns:a16="http://schemas.microsoft.com/office/drawing/2014/main" id="{9DCD2A24-B87C-40B8-BA5D-0632DC93E8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2964" y="-869475"/>
            <a:ext cx="1456156" cy="1456156"/>
          </a:xfrm>
          <a:prstGeom prst="rect">
            <a:avLst/>
          </a:prstGeom>
        </p:spPr>
      </p:pic>
      <p:pic>
        <p:nvPicPr>
          <p:cNvPr id="35" name="Picture 34" descr="A picture containing light&#10;&#10;Description automatically generated">
            <a:extLst>
              <a:ext uri="{FF2B5EF4-FFF2-40B4-BE49-F238E27FC236}">
                <a16:creationId xmlns:a16="http://schemas.microsoft.com/office/drawing/2014/main" id="{43E07E30-00B3-4193-8EAE-6648FF2DEA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3163" y="307610"/>
            <a:ext cx="577539" cy="577539"/>
          </a:xfrm>
          <a:prstGeom prst="rect">
            <a:avLst/>
          </a:prstGeom>
        </p:spPr>
      </p:pic>
      <p:pic>
        <p:nvPicPr>
          <p:cNvPr id="37" name="Picture 36" descr="A picture containing light&#10;&#10;Description automatically generated">
            <a:extLst>
              <a:ext uri="{FF2B5EF4-FFF2-40B4-BE49-F238E27FC236}">
                <a16:creationId xmlns:a16="http://schemas.microsoft.com/office/drawing/2014/main" id="{93898153-34C3-496D-B2FA-9611B35B3B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224" y="2671594"/>
            <a:ext cx="796834" cy="796834"/>
          </a:xfrm>
          <a:prstGeom prst="rect">
            <a:avLst/>
          </a:prstGeom>
        </p:spPr>
      </p:pic>
      <p:pic>
        <p:nvPicPr>
          <p:cNvPr id="38" name="Picture 37" descr="A picture containing light&#10;&#10;Description automatically generated">
            <a:extLst>
              <a:ext uri="{FF2B5EF4-FFF2-40B4-BE49-F238E27FC236}">
                <a16:creationId xmlns:a16="http://schemas.microsoft.com/office/drawing/2014/main" id="{BD83EFB1-7385-46E8-91AB-D63CB7E879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17890" y="6066371"/>
            <a:ext cx="1615102" cy="1615102"/>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5B374785-7ABC-47EC-9736-E7B85C2C6BD0}"/>
              </a:ext>
            </a:extLst>
          </p:cNvPr>
          <p:cNvPicPr>
            <a:picLocks noChangeAspect="1"/>
          </p:cNvPicPr>
          <p:nvPr/>
        </p:nvPicPr>
        <p:blipFill>
          <a:blip r:embed="rId8"/>
          <a:stretch>
            <a:fillRect/>
          </a:stretch>
        </p:blipFill>
        <p:spPr>
          <a:xfrm>
            <a:off x="702680" y="1798140"/>
            <a:ext cx="1032239" cy="1037845"/>
          </a:xfrm>
          <a:prstGeom prst="ellipse">
            <a:avLst/>
          </a:prstGeom>
          <a:ln>
            <a:noFill/>
          </a:ln>
          <a:effectLst>
            <a:softEdge rad="112500"/>
          </a:effectLst>
        </p:spPr>
      </p:pic>
    </p:spTree>
    <p:extLst>
      <p:ext uri="{BB962C8B-B14F-4D97-AF65-F5344CB8AC3E}">
        <p14:creationId xmlns:p14="http://schemas.microsoft.com/office/powerpoint/2010/main" val="25436952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BFFA291E-0700-4F00-B78D-7CC8B307B9C1}"/>
              </a:ext>
            </a:extLst>
          </p:cNvPr>
          <p:cNvSpPr/>
          <p:nvPr/>
        </p:nvSpPr>
        <p:spPr>
          <a:xfrm>
            <a:off x="6071278" y="4493252"/>
            <a:ext cx="442507" cy="44325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grpSp>
        <p:nvGrpSpPr>
          <p:cNvPr id="61" name="Group 60">
            <a:extLst>
              <a:ext uri="{FF2B5EF4-FFF2-40B4-BE49-F238E27FC236}">
                <a16:creationId xmlns:a16="http://schemas.microsoft.com/office/drawing/2014/main" id="{8588DC9C-2408-44A6-B461-49B5DD0268FE}"/>
              </a:ext>
            </a:extLst>
          </p:cNvPr>
          <p:cNvGrpSpPr/>
          <p:nvPr/>
        </p:nvGrpSpPr>
        <p:grpSpPr>
          <a:xfrm>
            <a:off x="-571834" y="-1865372"/>
            <a:ext cx="13079495" cy="8285086"/>
            <a:chOff x="-571834" y="-1865372"/>
            <a:chExt cx="13079495" cy="8285086"/>
          </a:xfrm>
        </p:grpSpPr>
        <p:sp>
          <p:nvSpPr>
            <p:cNvPr id="60" name="Freeform 21">
              <a:extLst>
                <a:ext uri="{FF2B5EF4-FFF2-40B4-BE49-F238E27FC236}">
                  <a16:creationId xmlns:a16="http://schemas.microsoft.com/office/drawing/2014/main" id="{CD80717B-7989-4E6E-92D8-AB497E4D2CEA}"/>
                </a:ext>
              </a:extLst>
            </p:cNvPr>
            <p:cNvSpPr/>
            <p:nvPr/>
          </p:nvSpPr>
          <p:spPr>
            <a:xfrm>
              <a:off x="-571834" y="-1865372"/>
              <a:ext cx="13079495"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solidFill>
            <a:ln w="15189" cap="flat">
              <a:noFill/>
              <a:prstDash val="solid"/>
              <a:miter/>
            </a:ln>
            <a:effectLst/>
          </p:spPr>
          <p:txBody>
            <a:bodyPr rtlCol="0" anchor="ctr"/>
            <a:lstStyle/>
            <a:p>
              <a:endParaRPr lang="en-ID"/>
            </a:p>
          </p:txBody>
        </p:sp>
        <p:sp>
          <p:nvSpPr>
            <p:cNvPr id="22" name="Freeform: Shape 21">
              <a:extLst>
                <a:ext uri="{FF2B5EF4-FFF2-40B4-BE49-F238E27FC236}">
                  <a16:creationId xmlns:a16="http://schemas.microsoft.com/office/drawing/2014/main" id="{79352C5E-E8D3-400F-80A8-A10073D1D318}"/>
                </a:ext>
              </a:extLst>
            </p:cNvPr>
            <p:cNvSpPr/>
            <p:nvPr/>
          </p:nvSpPr>
          <p:spPr>
            <a:xfrm>
              <a:off x="-571834" y="-1865372"/>
              <a:ext cx="13079494"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a:p>
          </p:txBody>
        </p:sp>
      </p:grpSp>
      <p:sp>
        <p:nvSpPr>
          <p:cNvPr id="19" name="Freeform: Shape 18">
            <a:extLst>
              <a:ext uri="{FF2B5EF4-FFF2-40B4-BE49-F238E27FC236}">
                <a16:creationId xmlns:a16="http://schemas.microsoft.com/office/drawing/2014/main" id="{CC2E3DF2-4042-43DC-877A-5AB5BA6CE187}"/>
              </a:ext>
            </a:extLst>
          </p:cNvPr>
          <p:cNvSpPr/>
          <p:nvPr/>
        </p:nvSpPr>
        <p:spPr>
          <a:xfrm>
            <a:off x="-75805" y="-1368566"/>
            <a:ext cx="4824162" cy="4831938"/>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pic>
        <p:nvPicPr>
          <p:cNvPr id="5" name="Picture Placeholder 4" descr="Logo&#10;&#10;Description automatically generated">
            <a:extLst>
              <a:ext uri="{FF2B5EF4-FFF2-40B4-BE49-F238E27FC236}">
                <a16:creationId xmlns:a16="http://schemas.microsoft.com/office/drawing/2014/main" id="{EB453DC7-78BC-430C-A281-573FD6CE39A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5" name="Freeform 18">
            <a:extLst>
              <a:ext uri="{FF2B5EF4-FFF2-40B4-BE49-F238E27FC236}">
                <a16:creationId xmlns:a16="http://schemas.microsoft.com/office/drawing/2014/main" id="{450AE82E-A0B0-4D9C-9A81-89631D012AA8}"/>
              </a:ext>
            </a:extLst>
          </p:cNvPr>
          <p:cNvSpPr/>
          <p:nvPr/>
        </p:nvSpPr>
        <p:spPr>
          <a:xfrm>
            <a:off x="276194" y="-1016000"/>
            <a:ext cx="4120164" cy="4126806"/>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gradFill>
            <a:gsLst>
              <a:gs pos="0">
                <a:schemeClr val="accent1">
                  <a:alpha val="80000"/>
                </a:schemeClr>
              </a:gs>
              <a:gs pos="100000">
                <a:schemeClr val="accent5">
                  <a:alpha val="80000"/>
                </a:schemeClr>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0" name="Freeform: Shape 19">
            <a:extLst>
              <a:ext uri="{FF2B5EF4-FFF2-40B4-BE49-F238E27FC236}">
                <a16:creationId xmlns:a16="http://schemas.microsoft.com/office/drawing/2014/main" id="{1B32062D-938E-47B2-B8FC-73830495ED66}"/>
              </a:ext>
            </a:extLst>
          </p:cNvPr>
          <p:cNvSpPr/>
          <p:nvPr/>
        </p:nvSpPr>
        <p:spPr>
          <a:xfrm>
            <a:off x="7344434" y="3231599"/>
            <a:ext cx="2752066" cy="275669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sp>
        <p:nvSpPr>
          <p:cNvPr id="21" name="Freeform: Shape 20">
            <a:extLst>
              <a:ext uri="{FF2B5EF4-FFF2-40B4-BE49-F238E27FC236}">
                <a16:creationId xmlns:a16="http://schemas.microsoft.com/office/drawing/2014/main" id="{783996B5-2955-4BBF-B6B5-1EA446D708A0}"/>
              </a:ext>
            </a:extLst>
          </p:cNvPr>
          <p:cNvSpPr/>
          <p:nvPr/>
        </p:nvSpPr>
        <p:spPr>
          <a:xfrm>
            <a:off x="10623466" y="442916"/>
            <a:ext cx="1570122" cy="1572702"/>
          </a:xfrm>
          <a:custGeom>
            <a:avLst/>
            <a:gdLst>
              <a:gd name="connsiteX0" fmla="*/ 31842 w 2197112"/>
              <a:gd name="connsiteY0" fmla="*/ 1362951 h 2200722"/>
              <a:gd name="connsiteX1" fmla="*/ 835676 w 2197112"/>
              <a:gd name="connsiteY1" fmla="*/ 31837 h 2200722"/>
              <a:gd name="connsiteX2" fmla="*/ 2165271 w 2197112"/>
              <a:gd name="connsiteY2" fmla="*/ 837191 h 2200722"/>
              <a:gd name="connsiteX3" fmla="*/ 1361436 w 2197112"/>
              <a:gd name="connsiteY3" fmla="*/ 2168306 h 2200722"/>
              <a:gd name="connsiteX4" fmla="*/ 31842 w 2197112"/>
              <a:gd name="connsiteY4" fmla="*/ 1362951 h 2200722"/>
              <a:gd name="connsiteX5" fmla="*/ 31842 w 2197112"/>
              <a:gd name="connsiteY5" fmla="*/ 1362951 h 2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112" h="2200722">
                <a:moveTo>
                  <a:pt x="31842" y="1362951"/>
                </a:moveTo>
                <a:cubicBezTo>
                  <a:pt x="-112514" y="773371"/>
                  <a:pt x="247616" y="176193"/>
                  <a:pt x="835676" y="31837"/>
                </a:cubicBezTo>
                <a:cubicBezTo>
                  <a:pt x="1425257" y="-112519"/>
                  <a:pt x="2019396" y="247611"/>
                  <a:pt x="2165271" y="837191"/>
                </a:cubicBezTo>
                <a:cubicBezTo>
                  <a:pt x="2309627" y="1426772"/>
                  <a:pt x="1949497" y="2023949"/>
                  <a:pt x="1361436" y="2168306"/>
                </a:cubicBezTo>
                <a:cubicBezTo>
                  <a:pt x="771856" y="2314181"/>
                  <a:pt x="177717" y="1954051"/>
                  <a:pt x="31842" y="1362951"/>
                </a:cubicBezTo>
                <a:lnTo>
                  <a:pt x="31842" y="136295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sp>
        <p:nvSpPr>
          <p:cNvPr id="45" name="PpSubtitle">
            <a:extLst>
              <a:ext uri="{FF2B5EF4-FFF2-40B4-BE49-F238E27FC236}">
                <a16:creationId xmlns:a16="http://schemas.microsoft.com/office/drawing/2014/main" id="{E8B6B0C7-FD5E-4A40-8EEC-616C6B0D6974}"/>
              </a:ext>
            </a:extLst>
          </p:cNvPr>
          <p:cNvSpPr txBox="1"/>
          <p:nvPr/>
        </p:nvSpPr>
        <p:spPr>
          <a:xfrm>
            <a:off x="675194" y="5197831"/>
            <a:ext cx="5818516" cy="215444"/>
          </a:xfrm>
          <a:prstGeom prst="rect">
            <a:avLst/>
          </a:prstGeom>
          <a:noFill/>
        </p:spPr>
        <p:txBody>
          <a:bodyPr wrap="none" lIns="0" tIns="0" rIns="0" bIns="0" rtlCol="0" anchor="t" anchorCtr="0">
            <a:spAutoFit/>
          </a:bodyPr>
          <a:lstStyle/>
          <a:p>
            <a:pPr algn="ctr"/>
            <a:r>
              <a:rPr lang="en-US" sz="1400" spc="600">
                <a:solidFill>
                  <a:schemeClr val="tx1">
                    <a:lumMod val="65000"/>
                    <a:lumOff val="35000"/>
                  </a:schemeClr>
                </a:solidFill>
                <a:latin typeface="+mj-lt"/>
              </a:rPr>
              <a:t>DON’T FORGET TO TAKE THE POST-TEST</a:t>
            </a:r>
            <a:endParaRPr lang="en-ID" sz="1400" spc="600">
              <a:solidFill>
                <a:schemeClr val="tx1">
                  <a:lumMod val="65000"/>
                  <a:lumOff val="35000"/>
                </a:schemeClr>
              </a:solidFill>
              <a:latin typeface="+mj-lt"/>
            </a:endParaRPr>
          </a:p>
        </p:txBody>
      </p:sp>
      <p:sp>
        <p:nvSpPr>
          <p:cNvPr id="47" name="Freeform: Shape 46">
            <a:extLst>
              <a:ext uri="{FF2B5EF4-FFF2-40B4-BE49-F238E27FC236}">
                <a16:creationId xmlns:a16="http://schemas.microsoft.com/office/drawing/2014/main" id="{0C181F9C-BA63-4DA5-AE08-375B357567C9}"/>
              </a:ext>
            </a:extLst>
          </p:cNvPr>
          <p:cNvSpPr/>
          <p:nvPr/>
        </p:nvSpPr>
        <p:spPr>
          <a:xfrm>
            <a:off x="5569166" y="800991"/>
            <a:ext cx="1307884" cy="1310084"/>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FDD79F72-B1C2-4900-AA51-938E36B07E6B}"/>
              </a:ext>
            </a:extLst>
          </p:cNvPr>
          <p:cNvSpPr/>
          <p:nvPr/>
        </p:nvSpPr>
        <p:spPr>
          <a:xfrm>
            <a:off x="10904038" y="3702089"/>
            <a:ext cx="514710" cy="51557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gradFill>
            <a:gsLst>
              <a:gs pos="0">
                <a:schemeClr val="accent1"/>
              </a:gs>
              <a:gs pos="100000">
                <a:schemeClr val="accent5"/>
              </a:gs>
            </a:gsLst>
            <a:lin ang="3600000" scaled="0"/>
          </a:gra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A96E061C-03C4-48FB-B36B-4C0565BDEFCD}"/>
              </a:ext>
            </a:extLst>
          </p:cNvPr>
          <p:cNvSpPr/>
          <p:nvPr/>
        </p:nvSpPr>
        <p:spPr>
          <a:xfrm>
            <a:off x="5549260" y="2277174"/>
            <a:ext cx="446229" cy="44697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27FDD630-52BF-4331-ACED-241D378C3CAB}"/>
              </a:ext>
            </a:extLst>
          </p:cNvPr>
          <p:cNvSpPr/>
          <p:nvPr/>
        </p:nvSpPr>
        <p:spPr>
          <a:xfrm>
            <a:off x="11418748" y="4450128"/>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B4B56560-3B53-4BEC-B48B-A63DAC79B407}"/>
              </a:ext>
            </a:extLst>
          </p:cNvPr>
          <p:cNvSpPr/>
          <p:nvPr/>
        </p:nvSpPr>
        <p:spPr>
          <a:xfrm>
            <a:off x="-485408" y="3565998"/>
            <a:ext cx="882643" cy="88412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3" name="Freeform: Shape 52">
            <a:extLst>
              <a:ext uri="{FF2B5EF4-FFF2-40B4-BE49-F238E27FC236}">
                <a16:creationId xmlns:a16="http://schemas.microsoft.com/office/drawing/2014/main" id="{209DA6E3-B2EA-4774-876F-BEB517E9BB6D}"/>
              </a:ext>
            </a:extLst>
          </p:cNvPr>
          <p:cNvSpPr/>
          <p:nvPr/>
        </p:nvSpPr>
        <p:spPr>
          <a:xfrm>
            <a:off x="8720467" y="-577353"/>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6" name="Grand Title">
            <a:extLst>
              <a:ext uri="{FF2B5EF4-FFF2-40B4-BE49-F238E27FC236}">
                <a16:creationId xmlns:a16="http://schemas.microsoft.com/office/drawing/2014/main" id="{23051B24-5000-4998-BBF4-D83310E875F8}"/>
              </a:ext>
            </a:extLst>
          </p:cNvPr>
          <p:cNvSpPr txBox="1"/>
          <p:nvPr/>
        </p:nvSpPr>
        <p:spPr>
          <a:xfrm>
            <a:off x="675194" y="4232677"/>
            <a:ext cx="4978927" cy="1015663"/>
          </a:xfrm>
          <a:prstGeom prst="rect">
            <a:avLst/>
          </a:prstGeom>
          <a:noFill/>
        </p:spPr>
        <p:txBody>
          <a:bodyPr wrap="none" lIns="0" tIns="0" rIns="0" bIns="0" rtlCol="0" anchor="t" anchorCtr="0">
            <a:spAutoFit/>
          </a:bodyPr>
          <a:lstStyle/>
          <a:p>
            <a:r>
              <a:rPr lang="en-US" sz="6600">
                <a:solidFill>
                  <a:schemeClr val="tx1">
                    <a:lumMod val="75000"/>
                    <a:lumOff val="25000"/>
                  </a:schemeClr>
                </a:solidFill>
                <a:latin typeface="+mj-lt"/>
              </a:rPr>
              <a:t>THANK </a:t>
            </a:r>
            <a:r>
              <a:rPr lang="en-US" sz="6600">
                <a:solidFill>
                  <a:srgbClr val="762EB1"/>
                </a:solidFill>
                <a:latin typeface="+mj-lt"/>
              </a:rPr>
              <a:t>YOU</a:t>
            </a:r>
            <a:endParaRPr lang="en-ID" sz="6600">
              <a:solidFill>
                <a:srgbClr val="762EB1"/>
              </a:solidFill>
              <a:latin typeface="+mj-lt"/>
            </a:endParaRPr>
          </a:p>
        </p:txBody>
      </p:sp>
      <p:sp>
        <p:nvSpPr>
          <p:cNvPr id="24" name="TextBox 23">
            <a:extLst>
              <a:ext uri="{FF2B5EF4-FFF2-40B4-BE49-F238E27FC236}">
                <a16:creationId xmlns:a16="http://schemas.microsoft.com/office/drawing/2014/main" id="{B8411D9C-2DFA-4730-84D0-C7910FB34B66}"/>
              </a:ext>
            </a:extLst>
          </p:cNvPr>
          <p:cNvSpPr txBox="1"/>
          <p:nvPr/>
        </p:nvSpPr>
        <p:spPr>
          <a:xfrm>
            <a:off x="426224" y="5604833"/>
            <a:ext cx="6760376" cy="707886"/>
          </a:xfrm>
          <a:prstGeom prst="rect">
            <a:avLst/>
          </a:prstGeom>
          <a:noFill/>
        </p:spPr>
        <p:txBody>
          <a:bodyPr wrap="square">
            <a:spAutoFit/>
          </a:bodyPr>
          <a:lstStyle/>
          <a:p>
            <a:r>
              <a:rPr lang="en-US" sz="1000"/>
              <a:t>This project was supported by Grant No. 2017-CY-AX-0004 awarded by the Office on Violence Against Women, U.S. Department of Justice. The opinions, findings, conclusions, and recommendations expressed in this publication/program/exhibition are those of the author(s) and do not necessarily reflect the views of the Department of Justice, Office on Violence Against Women.</a:t>
            </a:r>
          </a:p>
        </p:txBody>
      </p:sp>
      <p:pic>
        <p:nvPicPr>
          <p:cNvPr id="25" name="Picture Placeholder 2" descr="Icon&#10;&#10;Description automatically generated">
            <a:extLst>
              <a:ext uri="{FF2B5EF4-FFF2-40B4-BE49-F238E27FC236}">
                <a16:creationId xmlns:a16="http://schemas.microsoft.com/office/drawing/2014/main" id="{45654C8D-BC5B-431E-9942-EB3BA7B86F2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6193" y="-1049713"/>
            <a:ext cx="4187480" cy="4194231"/>
          </a:xfrm>
          <a:custGeom>
            <a:avLst/>
            <a:gdLst>
              <a:gd name="connsiteX0" fmla="*/ 2028628 w 4120164"/>
              <a:gd name="connsiteY0" fmla="*/ 271 h 4126806"/>
              <a:gd name="connsiteX1" fmla="*/ 4105749 w 4120164"/>
              <a:gd name="connsiteY1" fmla="*/ 1821736 h 4126806"/>
              <a:gd name="connsiteX2" fmla="*/ 2301642 w 4120164"/>
              <a:gd name="connsiteY2" fmla="*/ 4112392 h 4126806"/>
              <a:gd name="connsiteX3" fmla="*/ 14215 w 4120164"/>
              <a:gd name="connsiteY3" fmla="*/ 2305056 h 4126806"/>
              <a:gd name="connsiteX4" fmla="*/ 1818322 w 4120164"/>
              <a:gd name="connsiteY4" fmla="*/ 14399 h 4126806"/>
              <a:gd name="connsiteX5" fmla="*/ 2028628 w 4120164"/>
              <a:gd name="connsiteY5" fmla="*/ 271 h 4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164" h="4126806">
                <a:moveTo>
                  <a:pt x="2028628" y="271"/>
                </a:moveTo>
                <a:cubicBezTo>
                  <a:pt x="3072118" y="-16637"/>
                  <a:pt x="3980613" y="761109"/>
                  <a:pt x="4105749" y="1821736"/>
                </a:cubicBezTo>
                <a:cubicBezTo>
                  <a:pt x="4239227" y="2953070"/>
                  <a:pt x="3430823" y="3978914"/>
                  <a:pt x="2301642" y="4112392"/>
                </a:cubicBezTo>
                <a:cubicBezTo>
                  <a:pt x="1172461" y="4245870"/>
                  <a:pt x="147693" y="3437466"/>
                  <a:pt x="14215" y="2305056"/>
                </a:cubicBezTo>
                <a:cubicBezTo>
                  <a:pt x="-118187" y="1173721"/>
                  <a:pt x="689141" y="147878"/>
                  <a:pt x="1818322" y="14399"/>
                </a:cubicBezTo>
                <a:cubicBezTo>
                  <a:pt x="1888896" y="6057"/>
                  <a:pt x="1959062" y="1398"/>
                  <a:pt x="2028628" y="271"/>
                </a:cubicBezTo>
                <a:close/>
              </a:path>
            </a:pathLst>
          </a:custGeom>
        </p:spPr>
      </p:pic>
      <p:pic>
        <p:nvPicPr>
          <p:cNvPr id="27" name="Picture 26" descr="A picture containing light&#10;&#10;Description automatically generated">
            <a:extLst>
              <a:ext uri="{FF2B5EF4-FFF2-40B4-BE49-F238E27FC236}">
                <a16:creationId xmlns:a16="http://schemas.microsoft.com/office/drawing/2014/main" id="{5B0B987D-6ABF-45E6-9EF7-A56106DFD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4769" y="565287"/>
            <a:ext cx="1327961" cy="1327961"/>
          </a:xfrm>
          <a:prstGeom prst="rect">
            <a:avLst/>
          </a:prstGeom>
        </p:spPr>
      </p:pic>
      <p:pic>
        <p:nvPicPr>
          <p:cNvPr id="30" name="Picture 29" descr="A picture containing light&#10;&#10;Description automatically generated">
            <a:extLst>
              <a:ext uri="{FF2B5EF4-FFF2-40B4-BE49-F238E27FC236}">
                <a16:creationId xmlns:a16="http://schemas.microsoft.com/office/drawing/2014/main" id="{7B468395-B6FB-46CB-8CF7-5AC5881E9B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9168" y="809003"/>
            <a:ext cx="1307885" cy="1307885"/>
          </a:xfrm>
          <a:prstGeom prst="rect">
            <a:avLst/>
          </a:prstGeom>
        </p:spPr>
      </p:pic>
      <p:pic>
        <p:nvPicPr>
          <p:cNvPr id="31" name="Picture 30" descr="A picture containing light&#10;&#10;Description automatically generated">
            <a:extLst>
              <a:ext uri="{FF2B5EF4-FFF2-40B4-BE49-F238E27FC236}">
                <a16:creationId xmlns:a16="http://schemas.microsoft.com/office/drawing/2014/main" id="{8C034822-F4A9-470E-B689-D39F4674ED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04037" y="3702089"/>
            <a:ext cx="514710" cy="514710"/>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21F0D144-85A4-46BB-B323-7E666AD001B0}"/>
              </a:ext>
            </a:extLst>
          </p:cNvPr>
          <p:cNvPicPr>
            <a:picLocks noChangeAspect="1"/>
          </p:cNvPicPr>
          <p:nvPr/>
        </p:nvPicPr>
        <p:blipFill>
          <a:blip r:embed="rId7"/>
          <a:stretch>
            <a:fillRect/>
          </a:stretch>
        </p:blipFill>
        <p:spPr>
          <a:xfrm>
            <a:off x="7427775" y="3310234"/>
            <a:ext cx="2585384" cy="2599425"/>
          </a:xfrm>
          <a:prstGeom prst="ellipse">
            <a:avLst/>
          </a:prstGeom>
          <a:ln>
            <a:noFill/>
          </a:ln>
          <a:effectLst>
            <a:softEdge rad="112500"/>
          </a:effectLst>
        </p:spPr>
      </p:pic>
    </p:spTree>
    <p:extLst>
      <p:ext uri="{BB962C8B-B14F-4D97-AF65-F5344CB8AC3E}">
        <p14:creationId xmlns:p14="http://schemas.microsoft.com/office/powerpoint/2010/main" val="22082743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857A9A-306E-44C9-A75E-1321FBE87926}"/>
              </a:ext>
            </a:extLst>
          </p:cNvPr>
          <p:cNvSpPr>
            <a:spLocks noGrp="1"/>
          </p:cNvSpPr>
          <p:nvPr>
            <p:ph type="body" sz="quarter" idx="11"/>
          </p:nvPr>
        </p:nvSpPr>
        <p:spPr/>
        <p:txBody>
          <a:bodyPr/>
          <a:lstStyle/>
          <a:p>
            <a:r>
              <a:rPr lang="en-US">
                <a:solidFill>
                  <a:srgbClr val="762EB1"/>
                </a:solidFill>
              </a:rPr>
              <a:t>RESOURCES</a:t>
            </a:r>
            <a:endParaRPr lang="en-US"/>
          </a:p>
        </p:txBody>
      </p:sp>
      <p:sp>
        <p:nvSpPr>
          <p:cNvPr id="3" name="Text Placeholder 2">
            <a:extLst>
              <a:ext uri="{FF2B5EF4-FFF2-40B4-BE49-F238E27FC236}">
                <a16:creationId xmlns:a16="http://schemas.microsoft.com/office/drawing/2014/main" id="{27C68123-B91A-4C0D-928B-C040E2C02ED7}"/>
              </a:ext>
            </a:extLst>
          </p:cNvPr>
          <p:cNvSpPr>
            <a:spLocks noGrp="1"/>
          </p:cNvSpPr>
          <p:nvPr>
            <p:ph type="body" sz="quarter" idx="12"/>
          </p:nvPr>
        </p:nvSpPr>
        <p:spPr/>
        <p:txBody>
          <a:bodyPr/>
          <a:lstStyle/>
          <a:p>
            <a:pPr defTabSz="457200">
              <a:defRPr/>
            </a:pPr>
            <a:r>
              <a:rPr lang="en-US" sz="1500" b="1">
                <a:latin typeface="+mn-lt"/>
              </a:rPr>
              <a:t>This training was informed by the following resources:</a:t>
            </a:r>
            <a:br>
              <a:rPr lang="en-US" sz="1500">
                <a:latin typeface="+mn-lt"/>
              </a:rPr>
            </a:br>
            <a:endParaRPr lang="en-US" sz="1500">
              <a:latin typeface="+mn-lt"/>
            </a:endParaRPr>
          </a:p>
          <a:p>
            <a:pPr marL="461963" marR="0" indent="-461963">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Black, M.C., Basile, K.C., </a:t>
            </a:r>
            <a:r>
              <a:rPr lang="en-US" sz="1500" err="1">
                <a:effectLst/>
                <a:latin typeface="+mn-lt"/>
                <a:ea typeface="Calibri" panose="020F0502020204030204" pitchFamily="34" charset="0"/>
                <a:cs typeface="Times New Roman" panose="02020603050405020304" pitchFamily="18" charset="0"/>
              </a:rPr>
              <a:t>Breiding</a:t>
            </a:r>
            <a:r>
              <a:rPr lang="en-US" sz="1500">
                <a:effectLst/>
                <a:latin typeface="+mn-lt"/>
                <a:ea typeface="Calibri" panose="020F0502020204030204" pitchFamily="34" charset="0"/>
                <a:cs typeface="Times New Roman" panose="02020603050405020304" pitchFamily="18" charset="0"/>
              </a:rPr>
              <a:t>, M.J., Smith, </a:t>
            </a:r>
            <a:r>
              <a:rPr lang="en-US" sz="1500" err="1">
                <a:effectLst/>
                <a:latin typeface="+mn-lt"/>
                <a:ea typeface="Calibri" panose="020F0502020204030204" pitchFamily="34" charset="0"/>
                <a:cs typeface="Times New Roman" panose="02020603050405020304" pitchFamily="18" charset="0"/>
              </a:rPr>
              <a:t>S.G</a:t>
            </a:r>
            <a:r>
              <a:rPr lang="en-US" sz="1500">
                <a:effectLst/>
                <a:latin typeface="+mn-lt"/>
                <a:ea typeface="Calibri" panose="020F0502020204030204" pitchFamily="34" charset="0"/>
                <a:cs typeface="Times New Roman" panose="02020603050405020304" pitchFamily="18" charset="0"/>
              </a:rPr>
              <a:t>., Walters, </a:t>
            </a:r>
            <a:r>
              <a:rPr lang="en-US" sz="1500" err="1">
                <a:effectLst/>
                <a:latin typeface="+mn-lt"/>
                <a:ea typeface="Calibri" panose="020F0502020204030204" pitchFamily="34" charset="0"/>
                <a:cs typeface="Times New Roman" panose="02020603050405020304" pitchFamily="18" charset="0"/>
              </a:rPr>
              <a:t>M.L</a:t>
            </a:r>
            <a:r>
              <a:rPr lang="en-US" sz="1500">
                <a:effectLst/>
                <a:latin typeface="+mn-lt"/>
                <a:ea typeface="Calibri" panose="020F0502020204030204" pitchFamily="34" charset="0"/>
                <a:cs typeface="Times New Roman" panose="02020603050405020304" pitchFamily="18" charset="0"/>
              </a:rPr>
              <a:t>., Merrick, M.T., Chen, J., &amp; Stevens, M.R. (2011). The National Intimate Partner and Sexual Violence Survey (</a:t>
            </a:r>
            <a:r>
              <a:rPr lang="en-US" sz="1500" err="1">
                <a:effectLst/>
                <a:latin typeface="+mn-lt"/>
                <a:ea typeface="Calibri" panose="020F0502020204030204" pitchFamily="34" charset="0"/>
                <a:cs typeface="Times New Roman" panose="02020603050405020304" pitchFamily="18" charset="0"/>
              </a:rPr>
              <a:t>NISVS</a:t>
            </a:r>
            <a:r>
              <a:rPr lang="en-US" sz="1500">
                <a:effectLst/>
                <a:latin typeface="+mn-lt"/>
                <a:ea typeface="Calibri" panose="020F0502020204030204" pitchFamily="34" charset="0"/>
                <a:cs typeface="Times New Roman" panose="02020603050405020304" pitchFamily="18" charset="0"/>
              </a:rPr>
              <a:t>): 2010 Summary Report. Atlanta, GA: National Center for Injury Prevention and Control, Centers for Disease Control and Prevention.</a:t>
            </a:r>
          </a:p>
          <a:p>
            <a:pPr marL="461963" marR="0" indent="-461963">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Centers for Disease Control and Prevention. (2021). </a:t>
            </a:r>
            <a:r>
              <a:rPr lang="en-US" sz="1500" i="1">
                <a:effectLst/>
                <a:latin typeface="+mn-lt"/>
                <a:ea typeface="Calibri" panose="020F0502020204030204" pitchFamily="34" charset="0"/>
                <a:cs typeface="Times New Roman" panose="02020603050405020304" pitchFamily="18" charset="0"/>
              </a:rPr>
              <a:t>Preventing intimate partner violence.</a:t>
            </a:r>
            <a:r>
              <a:rPr lang="en-US" sz="1500">
                <a:effectLst/>
                <a:latin typeface="+mn-lt"/>
                <a:ea typeface="Calibri" panose="020F0502020204030204" pitchFamily="34" charset="0"/>
                <a:cs typeface="Times New Roman" panose="02020603050405020304" pitchFamily="18" charset="0"/>
              </a:rPr>
              <a:t> https://www.cdc.gov/violenceprevention/intimatepartnerviolence/fastfact.html.</a:t>
            </a:r>
          </a:p>
          <a:p>
            <a:pPr marL="461963" marR="0" indent="-461963">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Fischer, P., Krueger, J. I., Greitemeyer, T., </a:t>
            </a:r>
            <a:r>
              <a:rPr lang="en-US" sz="1500" err="1">
                <a:effectLst/>
                <a:latin typeface="+mn-lt"/>
                <a:ea typeface="Calibri" panose="020F0502020204030204" pitchFamily="34" charset="0"/>
                <a:cs typeface="Times New Roman" panose="02020603050405020304" pitchFamily="18" charset="0"/>
              </a:rPr>
              <a:t>Vogrincic</a:t>
            </a:r>
            <a:r>
              <a:rPr lang="en-US" sz="1500">
                <a:effectLst/>
                <a:latin typeface="+mn-lt"/>
                <a:ea typeface="Calibri" panose="020F0502020204030204" pitchFamily="34" charset="0"/>
                <a:cs typeface="Times New Roman" panose="02020603050405020304" pitchFamily="18" charset="0"/>
              </a:rPr>
              <a:t>, C., </a:t>
            </a:r>
            <a:r>
              <a:rPr lang="en-US" sz="1500" err="1">
                <a:effectLst/>
                <a:latin typeface="+mn-lt"/>
                <a:ea typeface="Calibri" panose="020F0502020204030204" pitchFamily="34" charset="0"/>
                <a:cs typeface="Times New Roman" panose="02020603050405020304" pitchFamily="18" charset="0"/>
              </a:rPr>
              <a:t>Kastenmüller</a:t>
            </a:r>
            <a:r>
              <a:rPr lang="en-US" sz="1500">
                <a:effectLst/>
                <a:latin typeface="+mn-lt"/>
                <a:ea typeface="Calibri" panose="020F0502020204030204" pitchFamily="34" charset="0"/>
                <a:cs typeface="Times New Roman" panose="02020603050405020304" pitchFamily="18" charset="0"/>
              </a:rPr>
              <a:t>, A., Frey, D., and </a:t>
            </a:r>
            <a:r>
              <a:rPr lang="en-US" sz="1500" err="1">
                <a:effectLst/>
                <a:latin typeface="+mn-lt"/>
                <a:ea typeface="Calibri" panose="020F0502020204030204" pitchFamily="34" charset="0"/>
                <a:cs typeface="Times New Roman" panose="02020603050405020304" pitchFamily="18" charset="0"/>
              </a:rPr>
              <a:t>Kainbacher</a:t>
            </a:r>
            <a:r>
              <a:rPr lang="en-US" sz="1500">
                <a:effectLst/>
                <a:latin typeface="+mn-lt"/>
                <a:ea typeface="Calibri" panose="020F0502020204030204" pitchFamily="34" charset="0"/>
                <a:cs typeface="Times New Roman" panose="02020603050405020304" pitchFamily="18" charset="0"/>
              </a:rPr>
              <a:t>, M. (2011). The bystander effect: A meta-analytic review on bystander intervention in dangerous and non-dangerous emergencies. </a:t>
            </a:r>
            <a:r>
              <a:rPr lang="en-US" sz="1500" i="1">
                <a:effectLst/>
                <a:latin typeface="+mn-lt"/>
                <a:ea typeface="Calibri" panose="020F0502020204030204" pitchFamily="34" charset="0"/>
                <a:cs typeface="Times New Roman" panose="02020603050405020304" pitchFamily="18" charset="0"/>
              </a:rPr>
              <a:t>Psychological bulletin, 137</a:t>
            </a:r>
            <a:r>
              <a:rPr lang="en-US" sz="1500">
                <a:effectLst/>
                <a:latin typeface="+mn-lt"/>
                <a:ea typeface="Calibri" panose="020F0502020204030204" pitchFamily="34" charset="0"/>
                <a:cs typeface="Times New Roman" panose="02020603050405020304" pitchFamily="18" charset="0"/>
              </a:rPr>
              <a:t>(4), 517-537.</a:t>
            </a:r>
          </a:p>
          <a:p>
            <a:pPr marL="461963" marR="0" indent="-461963">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Fortune, M. M. (2006). National declaration of religious and spiritual leaders addressing violence against women. </a:t>
            </a:r>
            <a:r>
              <a:rPr lang="en-US" sz="1500" i="1">
                <a:effectLst/>
                <a:latin typeface="+mn-lt"/>
                <a:ea typeface="Calibri" panose="020F0502020204030204" pitchFamily="34" charset="0"/>
                <a:cs typeface="Times New Roman" panose="02020603050405020304" pitchFamily="18" charset="0"/>
              </a:rPr>
              <a:t>Journal of religion and abuse, 8</a:t>
            </a:r>
            <a:r>
              <a:rPr lang="en-US" sz="1500">
                <a:effectLst/>
                <a:latin typeface="+mn-lt"/>
                <a:ea typeface="Calibri" panose="020F0502020204030204" pitchFamily="34" charset="0"/>
                <a:cs typeface="Times New Roman" panose="02020603050405020304" pitchFamily="18" charset="0"/>
              </a:rPr>
              <a:t>(2), 71-77.</a:t>
            </a:r>
          </a:p>
          <a:p>
            <a:pPr marL="461963" marR="0" indent="-461963">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Hamby, S. L., Weber, M. C., </a:t>
            </a:r>
            <a:r>
              <a:rPr lang="en-US" sz="1500" err="1">
                <a:effectLst/>
                <a:latin typeface="+mn-lt"/>
                <a:ea typeface="Calibri" panose="020F0502020204030204" pitchFamily="34" charset="0"/>
                <a:cs typeface="Times New Roman" panose="02020603050405020304" pitchFamily="18" charset="0"/>
              </a:rPr>
              <a:t>Grych</a:t>
            </a:r>
            <a:r>
              <a:rPr lang="en-US" sz="1500">
                <a:effectLst/>
                <a:latin typeface="+mn-lt"/>
                <a:ea typeface="Calibri" panose="020F0502020204030204" pitchFamily="34" charset="0"/>
                <a:cs typeface="Times New Roman" panose="02020603050405020304" pitchFamily="18" charset="0"/>
              </a:rPr>
              <a:t>, J. H., &amp; </a:t>
            </a:r>
            <a:r>
              <a:rPr lang="en-US" sz="1500" err="1">
                <a:effectLst/>
                <a:latin typeface="+mn-lt"/>
                <a:ea typeface="Calibri" panose="020F0502020204030204" pitchFamily="34" charset="0"/>
                <a:cs typeface="Times New Roman" panose="02020603050405020304" pitchFamily="18" charset="0"/>
              </a:rPr>
              <a:t>Banyard</a:t>
            </a:r>
            <a:r>
              <a:rPr lang="en-US" sz="1500">
                <a:effectLst/>
                <a:latin typeface="+mn-lt"/>
                <a:ea typeface="Calibri" panose="020F0502020204030204" pitchFamily="34" charset="0"/>
                <a:cs typeface="Times New Roman" panose="02020603050405020304" pitchFamily="18" charset="0"/>
              </a:rPr>
              <a:t>, V. (2016). What difference do bystanders make? The association of bystander involvement with victim outcomes in a community sample. </a:t>
            </a:r>
            <a:r>
              <a:rPr lang="en-US" sz="1500" i="1">
                <a:effectLst/>
                <a:latin typeface="+mn-lt"/>
                <a:ea typeface="Calibri" panose="020F0502020204030204" pitchFamily="34" charset="0"/>
                <a:cs typeface="Times New Roman" panose="02020603050405020304" pitchFamily="18" charset="0"/>
              </a:rPr>
              <a:t>Psychology of violence, 6</a:t>
            </a:r>
            <a:r>
              <a:rPr lang="en-US" sz="1500">
                <a:effectLst/>
                <a:latin typeface="+mn-lt"/>
                <a:ea typeface="Calibri" panose="020F0502020204030204" pitchFamily="34" charset="0"/>
                <a:cs typeface="Times New Roman" panose="02020603050405020304" pitchFamily="18" charset="0"/>
              </a:rPr>
              <a:t>(1), 91-102.</a:t>
            </a:r>
          </a:p>
          <a:p>
            <a:pPr marL="461963" marR="0" indent="-461963">
              <a:lnSpc>
                <a:spcPct val="107000"/>
              </a:lnSpc>
              <a:spcBef>
                <a:spcPts val="0"/>
              </a:spcBef>
              <a:spcAft>
                <a:spcPts val="800"/>
              </a:spcAft>
            </a:pPr>
            <a:r>
              <a:rPr lang="en-US" sz="1500" err="1">
                <a:effectLst/>
                <a:latin typeface="+mn-lt"/>
                <a:ea typeface="Calibri" panose="020F0502020204030204" pitchFamily="34" charset="0"/>
                <a:cs typeface="Times New Roman" panose="02020603050405020304" pitchFamily="18" charset="0"/>
              </a:rPr>
              <a:t>Holson</a:t>
            </a:r>
            <a:r>
              <a:rPr lang="en-US" sz="1500">
                <a:effectLst/>
                <a:latin typeface="+mn-lt"/>
                <a:ea typeface="Calibri" panose="020F0502020204030204" pitchFamily="34" charset="0"/>
                <a:cs typeface="Times New Roman" panose="02020603050405020304" pitchFamily="18" charset="0"/>
              </a:rPr>
              <a:t>, L. M. (2019, April 12). Murders by intimate partners are on the rise, study finds. </a:t>
            </a:r>
            <a:r>
              <a:rPr lang="en-US" sz="1500" i="1">
                <a:effectLst/>
                <a:latin typeface="+mn-lt"/>
                <a:ea typeface="Calibri" panose="020F0502020204030204" pitchFamily="34" charset="0"/>
                <a:cs typeface="Times New Roman" panose="02020603050405020304" pitchFamily="18" charset="0"/>
              </a:rPr>
              <a:t>New York Times. </a:t>
            </a:r>
            <a:r>
              <a:rPr lang="en-US" sz="1500">
                <a:effectLst/>
                <a:latin typeface="+mn-lt"/>
                <a:ea typeface="Calibri" panose="020F0502020204030204" pitchFamily="34" charset="0"/>
                <a:cs typeface="Times New Roman" panose="02020603050405020304" pitchFamily="18" charset="0"/>
              </a:rPr>
              <a:t>https://www.nytimes.com/2019/04/12/us/domestic-violence-victims.html.</a:t>
            </a:r>
            <a:endParaRPr lang="en-US" sz="1500">
              <a:latin typeface="+mn-lt"/>
            </a:endParaRPr>
          </a:p>
        </p:txBody>
      </p:sp>
    </p:spTree>
    <p:extLst>
      <p:ext uri="{BB962C8B-B14F-4D97-AF65-F5344CB8AC3E}">
        <p14:creationId xmlns:p14="http://schemas.microsoft.com/office/powerpoint/2010/main" val="400446927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857A9A-306E-44C9-A75E-1321FBE87926}"/>
              </a:ext>
            </a:extLst>
          </p:cNvPr>
          <p:cNvSpPr>
            <a:spLocks noGrp="1"/>
          </p:cNvSpPr>
          <p:nvPr>
            <p:ph type="body" sz="quarter" idx="11"/>
          </p:nvPr>
        </p:nvSpPr>
        <p:spPr/>
        <p:txBody>
          <a:bodyPr/>
          <a:lstStyle/>
          <a:p>
            <a:r>
              <a:rPr lang="en-US">
                <a:solidFill>
                  <a:srgbClr val="762EB1"/>
                </a:solidFill>
              </a:rPr>
              <a:t>RESOURCES</a:t>
            </a:r>
            <a:endParaRPr lang="en-US"/>
          </a:p>
        </p:txBody>
      </p:sp>
      <p:sp>
        <p:nvSpPr>
          <p:cNvPr id="3" name="Text Placeholder 2">
            <a:extLst>
              <a:ext uri="{FF2B5EF4-FFF2-40B4-BE49-F238E27FC236}">
                <a16:creationId xmlns:a16="http://schemas.microsoft.com/office/drawing/2014/main" id="{27C68123-B91A-4C0D-928B-C040E2C02ED7}"/>
              </a:ext>
            </a:extLst>
          </p:cNvPr>
          <p:cNvSpPr>
            <a:spLocks noGrp="1"/>
          </p:cNvSpPr>
          <p:nvPr>
            <p:ph type="body" sz="quarter" idx="12"/>
          </p:nvPr>
        </p:nvSpPr>
        <p:spPr/>
        <p:txBody>
          <a:bodyPr/>
          <a:lstStyle/>
          <a:p>
            <a:pPr marL="461963" marR="0" indent="-403225">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Morgan, R. E., &amp; </a:t>
            </a:r>
            <a:r>
              <a:rPr lang="en-US" sz="1500" err="1">
                <a:effectLst/>
                <a:latin typeface="+mn-lt"/>
                <a:ea typeface="Calibri" panose="020F0502020204030204" pitchFamily="34" charset="0"/>
                <a:cs typeface="Times New Roman" panose="02020603050405020304" pitchFamily="18" charset="0"/>
              </a:rPr>
              <a:t>Oudekerk</a:t>
            </a:r>
            <a:r>
              <a:rPr lang="en-US" sz="1500">
                <a:effectLst/>
                <a:latin typeface="+mn-lt"/>
                <a:ea typeface="Calibri" panose="020F0502020204030204" pitchFamily="34" charset="0"/>
                <a:cs typeface="Times New Roman" panose="02020603050405020304" pitchFamily="18" charset="0"/>
              </a:rPr>
              <a:t>, B. A. (2019). Criminal victimization, 2018. Bureau of Justice.</a:t>
            </a:r>
          </a:p>
          <a:p>
            <a:pPr marL="461963" marR="0" indent="-403225">
              <a:lnSpc>
                <a:spcPct val="107000"/>
              </a:lnSpc>
              <a:spcBef>
                <a:spcPts val="0"/>
              </a:spcBef>
              <a:spcAft>
                <a:spcPts val="800"/>
              </a:spcAft>
            </a:pPr>
            <a:r>
              <a:rPr lang="en-US" sz="1500" err="1">
                <a:effectLst/>
                <a:latin typeface="+mn-lt"/>
                <a:ea typeface="Calibri" panose="020F0502020204030204" pitchFamily="34" charset="0"/>
                <a:cs typeface="Times New Roman" panose="02020603050405020304" pitchFamily="18" charset="0"/>
              </a:rPr>
              <a:t>Pagelow</a:t>
            </a:r>
            <a:r>
              <a:rPr lang="en-US" sz="1500">
                <a:effectLst/>
                <a:latin typeface="+mn-lt"/>
                <a:ea typeface="Calibri" panose="020F0502020204030204" pitchFamily="34" charset="0"/>
                <a:cs typeface="Times New Roman" panose="02020603050405020304" pitchFamily="18" charset="0"/>
              </a:rPr>
              <a:t>, M.D. (1990), Effects of domestic violence on children and their consequences for custody and visitation agreements. Mediation Quarterly, 7, 347-363. https://doi.org/10.1002/crq.3900070407</a:t>
            </a:r>
            <a:r>
              <a:rPr lang="en-US" sz="1500" b="1" i="1">
                <a:effectLst/>
                <a:latin typeface="+mn-lt"/>
                <a:ea typeface="Calibri" panose="020F0502020204030204" pitchFamily="34" charset="0"/>
                <a:cs typeface="Times New Roman" panose="02020603050405020304" pitchFamily="18" charset="0"/>
              </a:rPr>
              <a:t> </a:t>
            </a:r>
            <a:endParaRPr lang="en-US" sz="1500">
              <a:effectLst/>
              <a:latin typeface="+mn-lt"/>
              <a:ea typeface="Calibri" panose="020F0502020204030204" pitchFamily="34" charset="0"/>
              <a:cs typeface="Times New Roman" panose="02020603050405020304" pitchFamily="18" charset="0"/>
            </a:endParaRPr>
          </a:p>
          <a:p>
            <a:pPr marL="461963" marR="0" indent="-403225">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Stiles, M.M. (2002). Witnessing domestic violence: The effect on children. American Family Physician, 66(11), 2052-2067. https://www.aafp.org/afp/2002/1201/p2052.html.</a:t>
            </a:r>
          </a:p>
          <a:p>
            <a:pPr marL="461963" marR="0" indent="-403225">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The U.S. Department of Justice, Office of Justice Programs, Bureau of Justice Statistics Special Report: Third-party involvement in violent crime, 1993–99, </a:t>
            </a:r>
            <a:r>
              <a:rPr lang="en-US" sz="1500" err="1">
                <a:effectLst/>
                <a:latin typeface="+mn-lt"/>
                <a:ea typeface="Calibri" panose="020F0502020204030204" pitchFamily="34" charset="0"/>
                <a:cs typeface="Times New Roman" panose="02020603050405020304" pitchFamily="18" charset="0"/>
              </a:rPr>
              <a:t>NCJ</a:t>
            </a:r>
            <a:r>
              <a:rPr lang="en-US" sz="1500">
                <a:effectLst/>
                <a:latin typeface="+mn-lt"/>
                <a:ea typeface="Calibri" panose="020F0502020204030204" pitchFamily="34" charset="0"/>
                <a:cs typeface="Times New Roman" panose="02020603050405020304" pitchFamily="18" charset="0"/>
              </a:rPr>
              <a:t> 189100, July 2002.  </a:t>
            </a:r>
          </a:p>
          <a:p>
            <a:pPr marL="461963" marR="0" indent="-403225">
              <a:lnSpc>
                <a:spcPct val="107000"/>
              </a:lnSpc>
              <a:spcBef>
                <a:spcPts val="0"/>
              </a:spcBef>
              <a:spcAft>
                <a:spcPts val="800"/>
              </a:spcAft>
            </a:pPr>
            <a:r>
              <a:rPr lang="en-US" sz="1500">
                <a:effectLst/>
                <a:latin typeface="+mn-lt"/>
                <a:ea typeface="Calibri" panose="020F0502020204030204" pitchFamily="34" charset="0"/>
                <a:cs typeface="Times New Roman" panose="02020603050405020304" pitchFamily="18" charset="0"/>
              </a:rPr>
              <a:t>Violence Policy Center. (2020, July). American roulette: Murder-suicide in the United States. https://vpc.org/studies/amroul2020.pdf</a:t>
            </a:r>
          </a:p>
          <a:p>
            <a:pPr marL="461963" marR="0" indent="-403225">
              <a:lnSpc>
                <a:spcPct val="107000"/>
              </a:lnSpc>
              <a:spcBef>
                <a:spcPts val="0"/>
              </a:spcBef>
              <a:spcAft>
                <a:spcPts val="800"/>
              </a:spcAft>
            </a:pPr>
            <a:r>
              <a:rPr lang="en-US" sz="1500" err="1">
                <a:effectLst/>
                <a:latin typeface="+mn-lt"/>
                <a:ea typeface="Calibri" panose="020F0502020204030204" pitchFamily="34" charset="0"/>
                <a:cs typeface="Times New Roman" panose="02020603050405020304" pitchFamily="18" charset="0"/>
              </a:rPr>
              <a:t>Widom</a:t>
            </a:r>
            <a:r>
              <a:rPr lang="en-US" sz="1500">
                <a:effectLst/>
                <a:latin typeface="+mn-lt"/>
                <a:ea typeface="Calibri" panose="020F0502020204030204" pitchFamily="34" charset="0"/>
                <a:cs typeface="Times New Roman" panose="02020603050405020304" pitchFamily="18" charset="0"/>
              </a:rPr>
              <a:t>, C. S., &amp; Maxfield, M. G. (2001). An update on the “cycle of violence”. Washington, DC: US Department of Justice Office of Justice Programs, National Institute of Justice.</a:t>
            </a:r>
          </a:p>
          <a:p>
            <a:pPr defTabSz="457200">
              <a:defRPr/>
            </a:pPr>
            <a:endParaRPr lang="en-US" sz="1500"/>
          </a:p>
        </p:txBody>
      </p:sp>
    </p:spTree>
    <p:extLst>
      <p:ext uri="{BB962C8B-B14F-4D97-AF65-F5344CB8AC3E}">
        <p14:creationId xmlns:p14="http://schemas.microsoft.com/office/powerpoint/2010/main" val="2495046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clipart, vector graphics&#10;&#10;Description automatically generated">
            <a:hlinkClick r:id="rId3" action="ppaction://hlinksldjump"/>
            <a:extLst>
              <a:ext uri="{FF2B5EF4-FFF2-40B4-BE49-F238E27FC236}">
                <a16:creationId xmlns:a16="http://schemas.microsoft.com/office/drawing/2014/main" id="{C7AC36F4-BA2F-4A5F-9CEC-527B18DDC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672" y="6226285"/>
            <a:ext cx="537562" cy="435037"/>
          </a:xfrm>
          <a:prstGeom prst="rect">
            <a:avLst/>
          </a:prstGeom>
        </p:spPr>
      </p:pic>
      <p:pic>
        <p:nvPicPr>
          <p:cNvPr id="6" name="Picture 5" descr="Icon&#10;&#10;Description automatically generated">
            <a:hlinkClick r:id="rId5" action="ppaction://hlinksldjump"/>
            <a:extLst>
              <a:ext uri="{FF2B5EF4-FFF2-40B4-BE49-F238E27FC236}">
                <a16:creationId xmlns:a16="http://schemas.microsoft.com/office/drawing/2014/main" id="{195D3C90-8619-4501-92E9-454DD903E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1803" y="6226285"/>
            <a:ext cx="534791" cy="435037"/>
          </a:xfrm>
          <a:prstGeom prst="rect">
            <a:avLst/>
          </a:prstGeom>
        </p:spPr>
      </p:pic>
      <p:pic>
        <p:nvPicPr>
          <p:cNvPr id="8" name="Picture 7" descr="Icon&#10;&#10;Description automatically generated with medium confidence">
            <a:hlinkClick r:id="rId7" action="ppaction://hlinksldjump"/>
            <a:extLst>
              <a:ext uri="{FF2B5EF4-FFF2-40B4-BE49-F238E27FC236}">
                <a16:creationId xmlns:a16="http://schemas.microsoft.com/office/drawing/2014/main" id="{C2861868-9B80-428A-A0FD-557A206C5C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5268" y="6229711"/>
            <a:ext cx="692734" cy="432266"/>
          </a:xfrm>
          <a:prstGeom prst="rect">
            <a:avLst/>
          </a:prstGeom>
        </p:spPr>
      </p:pic>
      <p:pic>
        <p:nvPicPr>
          <p:cNvPr id="10" name="Picture 9" descr="Logo&#10;&#10;Description automatically generated">
            <a:hlinkClick r:id="rId9" action="ppaction://hlinksldjump"/>
            <a:extLst>
              <a:ext uri="{FF2B5EF4-FFF2-40B4-BE49-F238E27FC236}">
                <a16:creationId xmlns:a16="http://schemas.microsoft.com/office/drawing/2014/main" id="{24EA1FCF-BC51-4DBE-96BD-795D4C346F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00854" y="6229711"/>
            <a:ext cx="692734" cy="435037"/>
          </a:xfrm>
          <a:prstGeom prst="rect">
            <a:avLst/>
          </a:prstGeom>
        </p:spPr>
      </p:pic>
      <p:pic>
        <p:nvPicPr>
          <p:cNvPr id="16" name="Picture 15" descr="Logo&#10;&#10;Description automatically generated">
            <a:hlinkClick r:id="rId11" action="ppaction://hlinksldjump"/>
            <a:extLst>
              <a:ext uri="{FF2B5EF4-FFF2-40B4-BE49-F238E27FC236}">
                <a16:creationId xmlns:a16="http://schemas.microsoft.com/office/drawing/2014/main" id="{B4E0E8E7-C542-4B93-8E68-61B4AB99AC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85102" y="6215422"/>
            <a:ext cx="537562" cy="435037"/>
          </a:xfrm>
          <a:prstGeom prst="rect">
            <a:avLst/>
          </a:prstGeom>
        </p:spPr>
      </p:pic>
      <p:pic>
        <p:nvPicPr>
          <p:cNvPr id="18" name="Picture 17" descr="Icon&#10;&#10;Description automatically generated">
            <a:hlinkClick r:id="rId13" action="ppaction://hlinksldjump"/>
            <a:extLst>
              <a:ext uri="{FF2B5EF4-FFF2-40B4-BE49-F238E27FC236}">
                <a16:creationId xmlns:a16="http://schemas.microsoft.com/office/drawing/2014/main" id="{D76DC259-8D5D-4328-A98F-925BD849C5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9315" y="6226286"/>
            <a:ext cx="537562" cy="435037"/>
          </a:xfrm>
          <a:prstGeom prst="rect">
            <a:avLst/>
          </a:prstGeom>
        </p:spPr>
      </p:pic>
      <p:pic>
        <p:nvPicPr>
          <p:cNvPr id="20" name="Picture 19" descr="Icon&#10;&#10;Description automatically generated">
            <a:hlinkClick r:id="rId15" action="ppaction://hlinksldjump"/>
            <a:extLst>
              <a:ext uri="{FF2B5EF4-FFF2-40B4-BE49-F238E27FC236}">
                <a16:creationId xmlns:a16="http://schemas.microsoft.com/office/drawing/2014/main" id="{7B752AE9-5D16-4E44-BF6A-AD87654589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73487" y="6226285"/>
            <a:ext cx="534791" cy="432266"/>
          </a:xfrm>
          <a:prstGeom prst="rect">
            <a:avLst/>
          </a:prstGeom>
        </p:spPr>
      </p:pic>
      <p:pic>
        <p:nvPicPr>
          <p:cNvPr id="22" name="Picture 21" descr="Logo, icon&#10;&#10;Description automatically generated">
            <a:hlinkClick r:id="rId17" action="ppaction://hlinksldjump"/>
            <a:extLst>
              <a:ext uri="{FF2B5EF4-FFF2-40B4-BE49-F238E27FC236}">
                <a16:creationId xmlns:a16="http://schemas.microsoft.com/office/drawing/2014/main" id="{B03E547A-5309-4C36-9FC9-AE462585368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20234" y="6226286"/>
            <a:ext cx="692734" cy="435037"/>
          </a:xfrm>
          <a:prstGeom prst="rect">
            <a:avLst/>
          </a:prstGeom>
        </p:spPr>
      </p:pic>
      <p:pic>
        <p:nvPicPr>
          <p:cNvPr id="24" name="Picture 23" descr="Logo&#10;&#10;Description automatically generated with medium confidence">
            <a:hlinkClick r:id="rId19" action="ppaction://hlinksldjump"/>
            <a:extLst>
              <a:ext uri="{FF2B5EF4-FFF2-40B4-BE49-F238E27FC236}">
                <a16:creationId xmlns:a16="http://schemas.microsoft.com/office/drawing/2014/main" id="{2681BCC7-F3B3-4B58-B6A0-63740412839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18591" y="6226285"/>
            <a:ext cx="692734" cy="435037"/>
          </a:xfrm>
          <a:prstGeom prst="rect">
            <a:avLst/>
          </a:prstGeom>
        </p:spPr>
      </p:pic>
      <p:pic>
        <p:nvPicPr>
          <p:cNvPr id="26" name="Picture 25" descr="Logo, icon&#10;&#10;Description automatically generated">
            <a:hlinkClick r:id="rId21" action="ppaction://hlinksldjump"/>
            <a:extLst>
              <a:ext uri="{FF2B5EF4-FFF2-40B4-BE49-F238E27FC236}">
                <a16:creationId xmlns:a16="http://schemas.microsoft.com/office/drawing/2014/main" id="{2509EA58-F924-42B1-A174-D5E4A033D42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16948" y="6226286"/>
            <a:ext cx="692734" cy="435037"/>
          </a:xfrm>
          <a:prstGeom prst="rect">
            <a:avLst/>
          </a:prstGeom>
        </p:spPr>
      </p:pic>
      <p:pic>
        <p:nvPicPr>
          <p:cNvPr id="28" name="Picture 27" descr="Logo&#10;&#10;Description automatically generated">
            <a:hlinkClick r:id="rId23" action="ppaction://hlinksldjump"/>
            <a:extLst>
              <a:ext uri="{FF2B5EF4-FFF2-40B4-BE49-F238E27FC236}">
                <a16:creationId xmlns:a16="http://schemas.microsoft.com/office/drawing/2014/main" id="{4FD6F208-BFBB-4035-BA65-D7ED8FEC0D6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09682" y="6226286"/>
            <a:ext cx="692734" cy="435037"/>
          </a:xfrm>
          <a:prstGeom prst="rect">
            <a:avLst/>
          </a:prstGeom>
        </p:spPr>
      </p:pic>
      <p:pic>
        <p:nvPicPr>
          <p:cNvPr id="30" name="Picture 29" descr="Icon&#10;&#10;Description automatically generated">
            <a:hlinkClick r:id="rId25" action="ppaction://hlinksldjump"/>
            <a:extLst>
              <a:ext uri="{FF2B5EF4-FFF2-40B4-BE49-F238E27FC236}">
                <a16:creationId xmlns:a16="http://schemas.microsoft.com/office/drawing/2014/main" id="{558EE78C-6762-46DD-A626-A4D3E777D4F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04400" y="6228325"/>
            <a:ext cx="537562" cy="435037"/>
          </a:xfrm>
          <a:prstGeom prst="rect">
            <a:avLst/>
          </a:prstGeom>
        </p:spPr>
      </p:pic>
      <p:pic>
        <p:nvPicPr>
          <p:cNvPr id="32" name="Picture 31" descr="Icon&#10;&#10;Description automatically generated">
            <a:hlinkClick r:id="rId27" action="ppaction://hlinksldjump"/>
            <a:extLst>
              <a:ext uri="{FF2B5EF4-FFF2-40B4-BE49-F238E27FC236}">
                <a16:creationId xmlns:a16="http://schemas.microsoft.com/office/drawing/2014/main" id="{DF320D41-CEC6-41B0-9327-4304E088058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755300" y="6226285"/>
            <a:ext cx="534791" cy="432266"/>
          </a:xfrm>
          <a:prstGeom prst="rect">
            <a:avLst/>
          </a:prstGeom>
        </p:spPr>
      </p:pic>
      <p:pic>
        <p:nvPicPr>
          <p:cNvPr id="34" name="Picture 33" descr="Icon&#10;&#10;Description automatically generated">
            <a:hlinkClick r:id="rId29" action="ppaction://hlinksldjump"/>
            <a:extLst>
              <a:ext uri="{FF2B5EF4-FFF2-40B4-BE49-F238E27FC236}">
                <a16:creationId xmlns:a16="http://schemas.microsoft.com/office/drawing/2014/main" id="{4DC3E7B3-7EF0-4A8D-96DB-41004595A39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291892" y="6226285"/>
            <a:ext cx="537562" cy="435037"/>
          </a:xfrm>
          <a:prstGeom prst="rect">
            <a:avLst/>
          </a:prstGeom>
        </p:spPr>
      </p:pic>
      <p:pic>
        <p:nvPicPr>
          <p:cNvPr id="36" name="Picture 35" descr="Icon&#10;&#10;Description automatically generated">
            <a:hlinkClick r:id="rId31" action="ppaction://hlinksldjump"/>
            <a:extLst>
              <a:ext uri="{FF2B5EF4-FFF2-40B4-BE49-F238E27FC236}">
                <a16:creationId xmlns:a16="http://schemas.microsoft.com/office/drawing/2014/main" id="{70239406-5EE2-4988-8BB8-3250CD58A56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850311" y="6215422"/>
            <a:ext cx="534791" cy="432266"/>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Kahoot! for PowerPoint">
                <a:extLst>
                  <a:ext uri="{FF2B5EF4-FFF2-40B4-BE49-F238E27FC236}">
                    <a16:creationId xmlns:a16="http://schemas.microsoft.com/office/drawing/2014/main" id="{83D76491-F786-4A5E-5AC4-B2A76F6FDF16}"/>
                  </a:ext>
                </a:extLst>
              </p:cNvPr>
              <p:cNvGraphicFramePr>
                <a:graphicFrameLocks noGrp="1"/>
              </p:cNvGraphicFramePr>
              <p:nvPr>
                <p:extLst>
                  <p:ext uri="{D42A27DB-BD31-4B8C-83A1-F6EECF244321}">
                    <p14:modId xmlns:p14="http://schemas.microsoft.com/office/powerpoint/2010/main" val="2535468349"/>
                  </p:ext>
                </p:extLst>
              </p:nvPr>
            </p:nvGraphicFramePr>
            <p:xfrm>
              <a:off x="0" y="0"/>
              <a:ext cx="12193588" cy="5934974"/>
            </p:xfrm>
            <a:graphic>
              <a:graphicData uri="http://schemas.microsoft.com/office/webextensions/webextension/2010/11">
                <we:webextensionref xmlns:we="http://schemas.microsoft.com/office/webextensions/webextension/2010/11" xmlns:r="http://schemas.openxmlformats.org/officeDocument/2006/relationships" r:id="rId33"/>
              </a:graphicData>
            </a:graphic>
          </p:graphicFrame>
        </mc:Choice>
        <mc:Fallback xmlns="">
          <p:pic>
            <p:nvPicPr>
              <p:cNvPr id="2" name="Add-in 1" title="Kahoot! for PowerPoint">
                <a:extLst>
                  <a:ext uri="{FF2B5EF4-FFF2-40B4-BE49-F238E27FC236}">
                    <a16:creationId xmlns:a16="http://schemas.microsoft.com/office/drawing/2014/main" id="{83D76491-F786-4A5E-5AC4-B2A76F6FDF16}"/>
                  </a:ext>
                </a:extLst>
              </p:cNvPr>
              <p:cNvPicPr>
                <a:picLocks noGrp="1" noRot="1" noChangeAspect="1" noMove="1" noResize="1" noEditPoints="1" noAdjustHandles="1" noChangeArrowheads="1" noChangeShapeType="1"/>
              </p:cNvPicPr>
              <p:nvPr/>
            </p:nvPicPr>
            <p:blipFill>
              <a:blip r:embed="rId34"/>
              <a:stretch>
                <a:fillRect/>
              </a:stretch>
            </p:blipFill>
            <p:spPr>
              <a:xfrm>
                <a:off x="0" y="0"/>
                <a:ext cx="12193588" cy="5934974"/>
              </a:xfrm>
              <a:prstGeom prst="rect">
                <a:avLst/>
              </a:prstGeom>
            </p:spPr>
          </p:pic>
        </mc:Fallback>
      </mc:AlternateContent>
    </p:spTree>
    <p:extLst>
      <p:ext uri="{BB962C8B-B14F-4D97-AF65-F5344CB8AC3E}">
        <p14:creationId xmlns:p14="http://schemas.microsoft.com/office/powerpoint/2010/main" val="111446570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BE5DC-3DF4-2548-B1FC-71E4D233985E}"/>
              </a:ext>
            </a:extLst>
          </p:cNvPr>
          <p:cNvSpPr txBox="1"/>
          <p:nvPr/>
        </p:nvSpPr>
        <p:spPr>
          <a:xfrm>
            <a:off x="285332" y="408125"/>
            <a:ext cx="11622931" cy="830997"/>
          </a:xfrm>
          <a:prstGeom prst="rect">
            <a:avLst/>
          </a:prstGeom>
          <a:noFill/>
        </p:spPr>
        <p:txBody>
          <a:bodyPr wrap="square" rtlCol="0">
            <a:spAutoFit/>
          </a:bodyPr>
          <a:lstStyle/>
          <a:p>
            <a:pPr algn="ctr"/>
            <a:r>
              <a:rPr lang="en-US" sz="4800" b="1">
                <a:latin typeface="+mj-lt"/>
              </a:rPr>
              <a:t>TECHNIQUES OF </a:t>
            </a:r>
            <a:r>
              <a:rPr lang="en-US" sz="4800" b="1">
                <a:solidFill>
                  <a:srgbClr val="762EB1"/>
                </a:solidFill>
                <a:latin typeface="+mj-lt"/>
              </a:rPr>
              <a:t>CONTROL</a:t>
            </a:r>
            <a:endParaRPr lang="en-ID" sz="4800" b="1">
              <a:solidFill>
                <a:srgbClr val="762EB1"/>
              </a:solidFill>
              <a:latin typeface="+mj-lt"/>
            </a:endParaRPr>
          </a:p>
        </p:txBody>
      </p:sp>
      <p:sp>
        <p:nvSpPr>
          <p:cNvPr id="3" name="Rectangle 2">
            <a:extLst>
              <a:ext uri="{FF2B5EF4-FFF2-40B4-BE49-F238E27FC236}">
                <a16:creationId xmlns:a16="http://schemas.microsoft.com/office/drawing/2014/main" id="{0F9AAF73-1C8A-FD4C-94F8-609C346D3384}"/>
              </a:ext>
            </a:extLst>
          </p:cNvPr>
          <p:cNvSpPr/>
          <p:nvPr/>
        </p:nvSpPr>
        <p:spPr>
          <a:xfrm>
            <a:off x="6431669" y="975114"/>
            <a:ext cx="5349633" cy="1200329"/>
          </a:xfrm>
          <a:prstGeom prst="rect">
            <a:avLst/>
          </a:prstGeom>
        </p:spPr>
        <p:txBody>
          <a:bodyPr wrap="square">
            <a:spAutoFit/>
          </a:bodyPr>
          <a:lstStyle/>
          <a:p>
            <a:pPr algn="r"/>
            <a:r>
              <a:rPr lang="en-US" sz="2400">
                <a:ea typeface="ＭＳ Ｐゴシック" charset="0"/>
              </a:rPr>
              <a:t> </a:t>
            </a:r>
            <a:br>
              <a:rPr lang="en-US" sz="2400">
                <a:ea typeface="ＭＳ Ｐゴシック" charset="0"/>
              </a:rPr>
            </a:br>
            <a:r>
              <a:rPr lang="en-US" sz="2400" b="1">
                <a:ea typeface="ＭＳ Ｐゴシック" charset="0"/>
              </a:rPr>
              <a:t>Domestic violence is about power and control using these patterns:</a:t>
            </a:r>
            <a:endParaRPr lang="en-US" sz="2400">
              <a:latin typeface="Source Sans Pro Light" panose="020B0403030403020204" pitchFamily="34" charset="0"/>
            </a:endParaRPr>
          </a:p>
        </p:txBody>
      </p:sp>
      <p:sp>
        <p:nvSpPr>
          <p:cNvPr id="78" name="Rectangle 77">
            <a:extLst>
              <a:ext uri="{FF2B5EF4-FFF2-40B4-BE49-F238E27FC236}">
                <a16:creationId xmlns:a16="http://schemas.microsoft.com/office/drawing/2014/main" id="{E00582F0-EBF3-504F-B2AC-C9D3B35C564D}"/>
              </a:ext>
            </a:extLst>
          </p:cNvPr>
          <p:cNvSpPr/>
          <p:nvPr/>
        </p:nvSpPr>
        <p:spPr>
          <a:xfrm>
            <a:off x="6729599" y="2681927"/>
            <a:ext cx="2040890" cy="781048"/>
          </a:xfrm>
          <a:prstGeom prst="rect">
            <a:avLst/>
          </a:prstGeom>
        </p:spPr>
        <p:txBody>
          <a:bodyPr wrap="square">
            <a:spAutoFit/>
          </a:bodyPr>
          <a:lstStyle/>
          <a:p>
            <a:pPr>
              <a:lnSpc>
                <a:spcPct val="130000"/>
              </a:lnSpc>
            </a:pPr>
            <a:r>
              <a:rPr lang="en-US" sz="1800">
                <a:latin typeface="Roboto Black" panose="02000000000000000000" pitchFamily="2" charset="0"/>
                <a:ea typeface="Roboto Black" panose="02000000000000000000" pitchFamily="2" charset="0"/>
                <a:cs typeface="Roboto Black" panose="02000000000000000000" pitchFamily="2" charset="0"/>
              </a:rPr>
              <a:t>Physical &amp; Sexual Abuse</a:t>
            </a:r>
            <a:endParaRPr lang="en-US" sz="1800">
              <a:latin typeface="Source Sans Pro Light" panose="020B0403030403020204" pitchFamily="34" charset="0"/>
            </a:endParaRPr>
          </a:p>
        </p:txBody>
      </p:sp>
      <p:sp>
        <p:nvSpPr>
          <p:cNvPr id="82" name="Rectangle 81">
            <a:extLst>
              <a:ext uri="{FF2B5EF4-FFF2-40B4-BE49-F238E27FC236}">
                <a16:creationId xmlns:a16="http://schemas.microsoft.com/office/drawing/2014/main" id="{671AC1E7-B9E4-C540-B5CD-8F0A1758966A}"/>
              </a:ext>
            </a:extLst>
          </p:cNvPr>
          <p:cNvSpPr/>
          <p:nvPr/>
        </p:nvSpPr>
        <p:spPr>
          <a:xfrm>
            <a:off x="6729599" y="3763656"/>
            <a:ext cx="2040890" cy="781048"/>
          </a:xfrm>
          <a:prstGeom prst="rect">
            <a:avLst/>
          </a:prstGeom>
        </p:spPr>
        <p:txBody>
          <a:bodyPr wrap="square">
            <a:spAutoFit/>
          </a:bodyPr>
          <a:lstStyle/>
          <a:p>
            <a:pPr>
              <a:lnSpc>
                <a:spcPct val="130000"/>
              </a:lnSpc>
            </a:pPr>
            <a:r>
              <a:rPr lang="en-US" sz="1800">
                <a:latin typeface="Roboto Black" panose="02000000000000000000" pitchFamily="2" charset="0"/>
                <a:ea typeface="Roboto Black" panose="02000000000000000000" pitchFamily="2" charset="0"/>
                <a:cs typeface="Roboto Black" panose="02000000000000000000" pitchFamily="2" charset="0"/>
              </a:rPr>
              <a:t>Intimidation and Stalking</a:t>
            </a:r>
            <a:endParaRPr lang="en-US" sz="1800">
              <a:latin typeface="Source Sans Pro Light" panose="020B0403030403020204" pitchFamily="34" charset="0"/>
            </a:endParaRPr>
          </a:p>
        </p:txBody>
      </p:sp>
      <p:sp>
        <p:nvSpPr>
          <p:cNvPr id="86" name="Rectangle 85">
            <a:extLst>
              <a:ext uri="{FF2B5EF4-FFF2-40B4-BE49-F238E27FC236}">
                <a16:creationId xmlns:a16="http://schemas.microsoft.com/office/drawing/2014/main" id="{3F463ABB-5000-3546-9DB6-53754AF45FA1}"/>
              </a:ext>
            </a:extLst>
          </p:cNvPr>
          <p:cNvSpPr/>
          <p:nvPr/>
        </p:nvSpPr>
        <p:spPr>
          <a:xfrm>
            <a:off x="9861828" y="2913149"/>
            <a:ext cx="2046432" cy="420949"/>
          </a:xfrm>
          <a:prstGeom prst="rect">
            <a:avLst/>
          </a:prstGeom>
        </p:spPr>
        <p:txBody>
          <a:bodyPr wrap="square">
            <a:spAutoFit/>
          </a:bodyPr>
          <a:lstStyle/>
          <a:p>
            <a:pPr>
              <a:lnSpc>
                <a:spcPct val="130000"/>
              </a:lnSpc>
            </a:pPr>
            <a:r>
              <a:rPr lang="en-US" sz="1800">
                <a:latin typeface="Roboto Black" panose="02000000000000000000" pitchFamily="2" charset="0"/>
                <a:ea typeface="Roboto Black" panose="02000000000000000000" pitchFamily="2" charset="0"/>
                <a:cs typeface="Roboto Black" panose="02000000000000000000" pitchFamily="2" charset="0"/>
              </a:rPr>
              <a:t>Isolation</a:t>
            </a:r>
            <a:endParaRPr lang="en-US" sz="1800">
              <a:latin typeface="Source Sans Pro Light" panose="020B0403030403020204" pitchFamily="34" charset="0"/>
            </a:endParaRPr>
          </a:p>
        </p:txBody>
      </p:sp>
      <p:sp>
        <p:nvSpPr>
          <p:cNvPr id="93" name="Rectangle 92">
            <a:extLst>
              <a:ext uri="{FF2B5EF4-FFF2-40B4-BE49-F238E27FC236}">
                <a16:creationId xmlns:a16="http://schemas.microsoft.com/office/drawing/2014/main" id="{212AE5C1-0B3E-274D-8736-938611F6DC92}"/>
              </a:ext>
            </a:extLst>
          </p:cNvPr>
          <p:cNvSpPr/>
          <p:nvPr/>
        </p:nvSpPr>
        <p:spPr>
          <a:xfrm>
            <a:off x="6729599" y="4982933"/>
            <a:ext cx="2040890" cy="1141146"/>
          </a:xfrm>
          <a:prstGeom prst="rect">
            <a:avLst/>
          </a:prstGeom>
        </p:spPr>
        <p:txBody>
          <a:bodyPr wrap="square">
            <a:spAutoFit/>
          </a:bodyPr>
          <a:lstStyle/>
          <a:p>
            <a:pPr>
              <a:lnSpc>
                <a:spcPct val="130000"/>
              </a:lnSpc>
            </a:pPr>
            <a:r>
              <a:rPr lang="en-US" sz="1800">
                <a:latin typeface="Roboto Black" panose="02000000000000000000" pitchFamily="2" charset="0"/>
                <a:ea typeface="Roboto Black" panose="02000000000000000000" pitchFamily="2" charset="0"/>
                <a:cs typeface="Roboto Black" panose="02000000000000000000" pitchFamily="2" charset="0"/>
              </a:rPr>
              <a:t>Emotional, Psychological &amp; Verbal Abuse</a:t>
            </a:r>
            <a:endParaRPr lang="en-US" sz="1800">
              <a:latin typeface="Source Sans Pro Light" panose="020B0403030403020204" pitchFamily="34" charset="0"/>
            </a:endParaRPr>
          </a:p>
        </p:txBody>
      </p:sp>
      <p:sp>
        <p:nvSpPr>
          <p:cNvPr id="97" name="Rectangle 96">
            <a:extLst>
              <a:ext uri="{FF2B5EF4-FFF2-40B4-BE49-F238E27FC236}">
                <a16:creationId xmlns:a16="http://schemas.microsoft.com/office/drawing/2014/main" id="{0087524A-6B48-C94E-B008-1BEA85722298}"/>
              </a:ext>
            </a:extLst>
          </p:cNvPr>
          <p:cNvSpPr/>
          <p:nvPr/>
        </p:nvSpPr>
        <p:spPr>
          <a:xfrm>
            <a:off x="9861828" y="4008303"/>
            <a:ext cx="2046432" cy="420949"/>
          </a:xfrm>
          <a:prstGeom prst="rect">
            <a:avLst/>
          </a:prstGeom>
        </p:spPr>
        <p:txBody>
          <a:bodyPr wrap="square">
            <a:spAutoFit/>
          </a:bodyPr>
          <a:lstStyle/>
          <a:p>
            <a:pPr>
              <a:lnSpc>
                <a:spcPct val="130000"/>
              </a:lnSpc>
            </a:pPr>
            <a:r>
              <a:rPr lang="en-US" sz="1800">
                <a:latin typeface="Roboto Black" panose="02000000000000000000" pitchFamily="2" charset="0"/>
                <a:ea typeface="Roboto Black" panose="02000000000000000000" pitchFamily="2" charset="0"/>
                <a:cs typeface="Roboto Black" panose="02000000000000000000" pitchFamily="2" charset="0"/>
              </a:rPr>
              <a:t>Digital Abuse</a:t>
            </a:r>
            <a:endParaRPr lang="en-US" sz="1800">
              <a:latin typeface="Source Sans Pro Light" panose="020B0403030403020204" pitchFamily="34" charset="0"/>
            </a:endParaRPr>
          </a:p>
        </p:txBody>
      </p:sp>
      <p:sp>
        <p:nvSpPr>
          <p:cNvPr id="98" name="Rectangle 97">
            <a:extLst>
              <a:ext uri="{FF2B5EF4-FFF2-40B4-BE49-F238E27FC236}">
                <a16:creationId xmlns:a16="http://schemas.microsoft.com/office/drawing/2014/main" id="{72606B60-89E7-2743-A245-27F4F512A5CA}"/>
              </a:ext>
            </a:extLst>
          </p:cNvPr>
          <p:cNvSpPr/>
          <p:nvPr/>
        </p:nvSpPr>
        <p:spPr>
          <a:xfrm>
            <a:off x="9861828" y="5214153"/>
            <a:ext cx="2046432" cy="420949"/>
          </a:xfrm>
          <a:prstGeom prst="rect">
            <a:avLst/>
          </a:prstGeom>
        </p:spPr>
        <p:txBody>
          <a:bodyPr wrap="square">
            <a:spAutoFit/>
          </a:bodyPr>
          <a:lstStyle/>
          <a:p>
            <a:pPr>
              <a:lnSpc>
                <a:spcPct val="130000"/>
              </a:lnSpc>
            </a:pPr>
            <a:r>
              <a:rPr lang="en-US" sz="1800">
                <a:latin typeface="Roboto Black" panose="02000000000000000000" pitchFamily="2" charset="0"/>
                <a:ea typeface="Roboto Black" panose="02000000000000000000" pitchFamily="2" charset="0"/>
                <a:cs typeface="Roboto Black" panose="02000000000000000000" pitchFamily="2" charset="0"/>
              </a:rPr>
              <a:t>Economic Abuse</a:t>
            </a:r>
            <a:endParaRPr lang="en-US" sz="1800">
              <a:latin typeface="Source Sans Pro Light" panose="020B0403030403020204" pitchFamily="34" charset="0"/>
            </a:endParaRPr>
          </a:p>
        </p:txBody>
      </p:sp>
      <p:grpSp>
        <p:nvGrpSpPr>
          <p:cNvPr id="34" name="Group 33">
            <a:extLst>
              <a:ext uri="{FF2B5EF4-FFF2-40B4-BE49-F238E27FC236}">
                <a16:creationId xmlns:a16="http://schemas.microsoft.com/office/drawing/2014/main" id="{AFC5102D-C17F-4AEE-A1FB-6CE10105A42F}"/>
              </a:ext>
            </a:extLst>
          </p:cNvPr>
          <p:cNvGrpSpPr/>
          <p:nvPr/>
        </p:nvGrpSpPr>
        <p:grpSpPr>
          <a:xfrm>
            <a:off x="5713695" y="2681407"/>
            <a:ext cx="844932" cy="844931"/>
            <a:chOff x="5713694" y="2408806"/>
            <a:chExt cx="844932" cy="844931"/>
          </a:xfrm>
        </p:grpSpPr>
        <p:sp>
          <p:nvSpPr>
            <p:cNvPr id="80" name="Oval 79">
              <a:extLst>
                <a:ext uri="{FF2B5EF4-FFF2-40B4-BE49-F238E27FC236}">
                  <a16:creationId xmlns:a16="http://schemas.microsoft.com/office/drawing/2014/main" id="{D77387CE-DE19-EE43-ABA7-F70EC3768C78}"/>
                </a:ext>
              </a:extLst>
            </p:cNvPr>
            <p:cNvSpPr/>
            <p:nvPr/>
          </p:nvSpPr>
          <p:spPr>
            <a:xfrm>
              <a:off x="5713694" y="2408806"/>
              <a:ext cx="844932" cy="84493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9" name="Graphic 8" descr="Sling with solid fill">
              <a:extLst>
                <a:ext uri="{FF2B5EF4-FFF2-40B4-BE49-F238E27FC236}">
                  <a16:creationId xmlns:a16="http://schemas.microsoft.com/office/drawing/2014/main" id="{AFC735E0-2BFB-440C-BEC9-95CF249A321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2229" y="2572900"/>
              <a:ext cx="500756" cy="500756"/>
            </a:xfrm>
            <a:prstGeom prst="rect">
              <a:avLst/>
            </a:prstGeom>
          </p:spPr>
        </p:pic>
      </p:grpSp>
      <p:grpSp>
        <p:nvGrpSpPr>
          <p:cNvPr id="35" name="Group 34">
            <a:extLst>
              <a:ext uri="{FF2B5EF4-FFF2-40B4-BE49-F238E27FC236}">
                <a16:creationId xmlns:a16="http://schemas.microsoft.com/office/drawing/2014/main" id="{A97D982B-0BD5-4B54-8BBC-1A4570B2C2A6}"/>
              </a:ext>
            </a:extLst>
          </p:cNvPr>
          <p:cNvGrpSpPr/>
          <p:nvPr/>
        </p:nvGrpSpPr>
        <p:grpSpPr>
          <a:xfrm>
            <a:off x="5720842" y="3773103"/>
            <a:ext cx="844932" cy="844931"/>
            <a:chOff x="5720841" y="3500502"/>
            <a:chExt cx="844932" cy="844931"/>
          </a:xfrm>
        </p:grpSpPr>
        <p:sp>
          <p:nvSpPr>
            <p:cNvPr id="84" name="Oval 83">
              <a:extLst>
                <a:ext uri="{FF2B5EF4-FFF2-40B4-BE49-F238E27FC236}">
                  <a16:creationId xmlns:a16="http://schemas.microsoft.com/office/drawing/2014/main" id="{E0608EE1-1DA5-3444-9A21-76D707893087}"/>
                </a:ext>
              </a:extLst>
            </p:cNvPr>
            <p:cNvSpPr/>
            <p:nvPr/>
          </p:nvSpPr>
          <p:spPr>
            <a:xfrm>
              <a:off x="5720841" y="3500502"/>
              <a:ext cx="844932" cy="844931"/>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3" name="Graphic 12" descr="Binoculars with solid fill">
              <a:extLst>
                <a:ext uri="{FF2B5EF4-FFF2-40B4-BE49-F238E27FC236}">
                  <a16:creationId xmlns:a16="http://schemas.microsoft.com/office/drawing/2014/main" id="{B3464F4B-33D0-44BC-B7A0-0D1A5691FC3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1763" y="3663512"/>
              <a:ext cx="530567" cy="530567"/>
            </a:xfrm>
            <a:prstGeom prst="rect">
              <a:avLst/>
            </a:prstGeom>
          </p:spPr>
        </p:pic>
      </p:grpSp>
      <p:grpSp>
        <p:nvGrpSpPr>
          <p:cNvPr id="36" name="Group 35">
            <a:extLst>
              <a:ext uri="{FF2B5EF4-FFF2-40B4-BE49-F238E27FC236}">
                <a16:creationId xmlns:a16="http://schemas.microsoft.com/office/drawing/2014/main" id="{EC16EC45-3B17-4E27-87B0-D27CE1B1CE13}"/>
              </a:ext>
            </a:extLst>
          </p:cNvPr>
          <p:cNvGrpSpPr/>
          <p:nvPr/>
        </p:nvGrpSpPr>
        <p:grpSpPr>
          <a:xfrm>
            <a:off x="5713695" y="4982935"/>
            <a:ext cx="844932" cy="844931"/>
            <a:chOff x="5713694" y="4710334"/>
            <a:chExt cx="844932" cy="844931"/>
          </a:xfrm>
        </p:grpSpPr>
        <p:sp>
          <p:nvSpPr>
            <p:cNvPr id="95" name="Oval 94">
              <a:extLst>
                <a:ext uri="{FF2B5EF4-FFF2-40B4-BE49-F238E27FC236}">
                  <a16:creationId xmlns:a16="http://schemas.microsoft.com/office/drawing/2014/main" id="{3EEB05BB-C307-A64D-A750-F3C82EF22E48}"/>
                </a:ext>
              </a:extLst>
            </p:cNvPr>
            <p:cNvSpPr/>
            <p:nvPr/>
          </p:nvSpPr>
          <p:spPr>
            <a:xfrm>
              <a:off x="5713694" y="4710334"/>
              <a:ext cx="844932" cy="844931"/>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5" name="Graphic 14" descr="Brain in head with solid fill">
              <a:extLst>
                <a:ext uri="{FF2B5EF4-FFF2-40B4-BE49-F238E27FC236}">
                  <a16:creationId xmlns:a16="http://schemas.microsoft.com/office/drawing/2014/main" id="{6E39DADF-AF5C-416A-B0DF-BDCD49642B1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15821" y="4883121"/>
              <a:ext cx="497721" cy="497721"/>
            </a:xfrm>
            <a:prstGeom prst="rect">
              <a:avLst/>
            </a:prstGeom>
          </p:spPr>
        </p:pic>
      </p:grpSp>
      <p:grpSp>
        <p:nvGrpSpPr>
          <p:cNvPr id="39" name="Group 38">
            <a:extLst>
              <a:ext uri="{FF2B5EF4-FFF2-40B4-BE49-F238E27FC236}">
                <a16:creationId xmlns:a16="http://schemas.microsoft.com/office/drawing/2014/main" id="{624FB04D-E4D4-4631-B85E-2A932F5DCE31}"/>
              </a:ext>
            </a:extLst>
          </p:cNvPr>
          <p:cNvGrpSpPr/>
          <p:nvPr/>
        </p:nvGrpSpPr>
        <p:grpSpPr>
          <a:xfrm>
            <a:off x="8890820" y="4982935"/>
            <a:ext cx="844932" cy="844931"/>
            <a:chOff x="8890819" y="4710334"/>
            <a:chExt cx="844932" cy="844931"/>
          </a:xfrm>
        </p:grpSpPr>
        <p:sp>
          <p:nvSpPr>
            <p:cNvPr id="100" name="Oval 99">
              <a:extLst>
                <a:ext uri="{FF2B5EF4-FFF2-40B4-BE49-F238E27FC236}">
                  <a16:creationId xmlns:a16="http://schemas.microsoft.com/office/drawing/2014/main" id="{20DE8595-BE30-DE47-B295-6BCE5C02E0BF}"/>
                </a:ext>
              </a:extLst>
            </p:cNvPr>
            <p:cNvSpPr/>
            <p:nvPr/>
          </p:nvSpPr>
          <p:spPr>
            <a:xfrm>
              <a:off x="8890819" y="4710334"/>
              <a:ext cx="844932" cy="84493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7" name="Graphic 16" descr="Money with solid fill">
              <a:extLst>
                <a:ext uri="{FF2B5EF4-FFF2-40B4-BE49-F238E27FC236}">
                  <a16:creationId xmlns:a16="http://schemas.microsoft.com/office/drawing/2014/main" id="{1C306217-D14E-48CE-B751-8FCF155D40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23554" y="4800588"/>
              <a:ext cx="580254" cy="580254"/>
            </a:xfrm>
            <a:prstGeom prst="rect">
              <a:avLst/>
            </a:prstGeom>
          </p:spPr>
        </p:pic>
      </p:grpSp>
      <p:grpSp>
        <p:nvGrpSpPr>
          <p:cNvPr id="38" name="Group 37">
            <a:extLst>
              <a:ext uri="{FF2B5EF4-FFF2-40B4-BE49-F238E27FC236}">
                <a16:creationId xmlns:a16="http://schemas.microsoft.com/office/drawing/2014/main" id="{3896E778-8AA3-42B6-9F03-834656B24D43}"/>
              </a:ext>
            </a:extLst>
          </p:cNvPr>
          <p:cNvGrpSpPr/>
          <p:nvPr/>
        </p:nvGrpSpPr>
        <p:grpSpPr>
          <a:xfrm>
            <a:off x="8853071" y="3824655"/>
            <a:ext cx="844932" cy="844931"/>
            <a:chOff x="8853070" y="3552054"/>
            <a:chExt cx="844932" cy="844931"/>
          </a:xfrm>
        </p:grpSpPr>
        <p:sp>
          <p:nvSpPr>
            <p:cNvPr id="91" name="Oval 90">
              <a:extLst>
                <a:ext uri="{FF2B5EF4-FFF2-40B4-BE49-F238E27FC236}">
                  <a16:creationId xmlns:a16="http://schemas.microsoft.com/office/drawing/2014/main" id="{4B031BFB-2BEE-A643-95C6-BC4DCE08A60B}"/>
                </a:ext>
              </a:extLst>
            </p:cNvPr>
            <p:cNvSpPr/>
            <p:nvPr/>
          </p:nvSpPr>
          <p:spPr>
            <a:xfrm>
              <a:off x="8853070" y="3552054"/>
              <a:ext cx="844932" cy="84493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31" name="Graphic 30" descr="Smart Phone with solid fill">
              <a:extLst>
                <a:ext uri="{FF2B5EF4-FFF2-40B4-BE49-F238E27FC236}">
                  <a16:creationId xmlns:a16="http://schemas.microsoft.com/office/drawing/2014/main" id="{6605E763-1267-4605-B403-8047DC66419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50511" y="3715420"/>
              <a:ext cx="669495" cy="533232"/>
            </a:xfrm>
            <a:prstGeom prst="rect">
              <a:avLst/>
            </a:prstGeom>
          </p:spPr>
        </p:pic>
      </p:grpSp>
      <p:grpSp>
        <p:nvGrpSpPr>
          <p:cNvPr id="37" name="Group 36">
            <a:extLst>
              <a:ext uri="{FF2B5EF4-FFF2-40B4-BE49-F238E27FC236}">
                <a16:creationId xmlns:a16="http://schemas.microsoft.com/office/drawing/2014/main" id="{D19C1F04-698B-44F2-87FE-977B4ABEB16B}"/>
              </a:ext>
            </a:extLst>
          </p:cNvPr>
          <p:cNvGrpSpPr/>
          <p:nvPr/>
        </p:nvGrpSpPr>
        <p:grpSpPr>
          <a:xfrm>
            <a:off x="8890820" y="2681407"/>
            <a:ext cx="844932" cy="844931"/>
            <a:chOff x="8877232" y="2408808"/>
            <a:chExt cx="844932" cy="844931"/>
          </a:xfrm>
        </p:grpSpPr>
        <p:sp>
          <p:nvSpPr>
            <p:cNvPr id="88" name="Oval 87">
              <a:extLst>
                <a:ext uri="{FF2B5EF4-FFF2-40B4-BE49-F238E27FC236}">
                  <a16:creationId xmlns:a16="http://schemas.microsoft.com/office/drawing/2014/main" id="{3DE5BB38-4C2C-7142-B0E5-34289F7AF899}"/>
                </a:ext>
              </a:extLst>
            </p:cNvPr>
            <p:cNvSpPr/>
            <p:nvPr/>
          </p:nvSpPr>
          <p:spPr>
            <a:xfrm>
              <a:off x="8877232" y="2408808"/>
              <a:ext cx="844932" cy="84493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33" name="Graphic 32" descr="Man with solid fill">
              <a:extLst>
                <a:ext uri="{FF2B5EF4-FFF2-40B4-BE49-F238E27FC236}">
                  <a16:creationId xmlns:a16="http://schemas.microsoft.com/office/drawing/2014/main" id="{5A0AEE74-FFB9-4536-82A5-00D574605EC5}"/>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000059" y="2510052"/>
              <a:ext cx="626452" cy="626452"/>
            </a:xfrm>
            <a:prstGeom prst="rect">
              <a:avLst/>
            </a:prstGeom>
          </p:spPr>
        </p:pic>
      </p:grpSp>
      <p:grpSp>
        <p:nvGrpSpPr>
          <p:cNvPr id="4" name="Group 3">
            <a:extLst>
              <a:ext uri="{FF2B5EF4-FFF2-40B4-BE49-F238E27FC236}">
                <a16:creationId xmlns:a16="http://schemas.microsoft.com/office/drawing/2014/main" id="{4DCB1284-24AC-4C0A-8F44-93C1E47F19DB}"/>
              </a:ext>
            </a:extLst>
          </p:cNvPr>
          <p:cNvGrpSpPr/>
          <p:nvPr/>
        </p:nvGrpSpPr>
        <p:grpSpPr>
          <a:xfrm>
            <a:off x="582139" y="1586265"/>
            <a:ext cx="4734551" cy="5122586"/>
            <a:chOff x="582136" y="1586264"/>
            <a:chExt cx="4734551" cy="5122586"/>
          </a:xfrm>
        </p:grpSpPr>
        <p:sp>
          <p:nvSpPr>
            <p:cNvPr id="77" name="Text Placeholder 33">
              <a:extLst>
                <a:ext uri="{FF2B5EF4-FFF2-40B4-BE49-F238E27FC236}">
                  <a16:creationId xmlns:a16="http://schemas.microsoft.com/office/drawing/2014/main" id="{97471A6D-7734-5E45-8802-602684F3A49E}"/>
                </a:ext>
              </a:extLst>
            </p:cNvPr>
            <p:cNvSpPr txBox="1">
              <a:spLocks/>
            </p:cNvSpPr>
            <p:nvPr/>
          </p:nvSpPr>
          <p:spPr>
            <a:xfrm>
              <a:off x="2380162" y="4530730"/>
              <a:ext cx="1171173" cy="43189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endParaRPr lang="en-US" sz="900">
                <a:solidFill>
                  <a:schemeClr val="accent1"/>
                </a:solidFill>
                <a:latin typeface="Source Sans Pro Light" panose="020B0403030403020204" pitchFamily="34" charset="0"/>
              </a:endParaRPr>
            </a:p>
          </p:txBody>
        </p:sp>
        <p:sp>
          <p:nvSpPr>
            <p:cNvPr id="18" name="Freeform 17">
              <a:extLst>
                <a:ext uri="{FF2B5EF4-FFF2-40B4-BE49-F238E27FC236}">
                  <a16:creationId xmlns:a16="http://schemas.microsoft.com/office/drawing/2014/main" id="{0D1BFF88-3DA8-D647-A383-2F2FA71D2A5D}"/>
                </a:ext>
              </a:extLst>
            </p:cNvPr>
            <p:cNvSpPr>
              <a:spLocks/>
            </p:cNvSpPr>
            <p:nvPr/>
          </p:nvSpPr>
          <p:spPr bwMode="auto">
            <a:xfrm>
              <a:off x="1861808" y="1943401"/>
              <a:ext cx="2207103" cy="1227534"/>
            </a:xfrm>
            <a:custGeom>
              <a:avLst/>
              <a:gdLst>
                <a:gd name="T0" fmla="*/ 0 w 870"/>
                <a:gd name="T1" fmla="*/ 115 h 484"/>
                <a:gd name="T2" fmla="*/ 212 w 870"/>
                <a:gd name="T3" fmla="*/ 482 h 484"/>
                <a:gd name="T4" fmla="*/ 433 w 870"/>
                <a:gd name="T5" fmla="*/ 424 h 484"/>
                <a:gd name="T6" fmla="*/ 658 w 870"/>
                <a:gd name="T7" fmla="*/ 484 h 484"/>
                <a:gd name="T8" fmla="*/ 870 w 870"/>
                <a:gd name="T9" fmla="*/ 117 h 484"/>
                <a:gd name="T10" fmla="*/ 433 w 870"/>
                <a:gd name="T11" fmla="*/ 0 h 484"/>
                <a:gd name="T12" fmla="*/ 0 w 870"/>
                <a:gd name="T13" fmla="*/ 115 h 484"/>
              </a:gdLst>
              <a:ahLst/>
              <a:cxnLst>
                <a:cxn ang="0">
                  <a:pos x="T0" y="T1"/>
                </a:cxn>
                <a:cxn ang="0">
                  <a:pos x="T2" y="T3"/>
                </a:cxn>
                <a:cxn ang="0">
                  <a:pos x="T4" y="T5"/>
                </a:cxn>
                <a:cxn ang="0">
                  <a:pos x="T6" y="T7"/>
                </a:cxn>
                <a:cxn ang="0">
                  <a:pos x="T8" y="T9"/>
                </a:cxn>
                <a:cxn ang="0">
                  <a:pos x="T10" y="T11"/>
                </a:cxn>
                <a:cxn ang="0">
                  <a:pos x="T12" y="T13"/>
                </a:cxn>
              </a:cxnLst>
              <a:rect l="0" t="0" r="r" b="b"/>
              <a:pathLst>
                <a:path w="870" h="484">
                  <a:moveTo>
                    <a:pt x="0" y="115"/>
                  </a:moveTo>
                  <a:cubicBezTo>
                    <a:pt x="212" y="482"/>
                    <a:pt x="212" y="482"/>
                    <a:pt x="212" y="482"/>
                  </a:cubicBezTo>
                  <a:cubicBezTo>
                    <a:pt x="277" y="445"/>
                    <a:pt x="353" y="424"/>
                    <a:pt x="433" y="424"/>
                  </a:cubicBezTo>
                  <a:cubicBezTo>
                    <a:pt x="515" y="424"/>
                    <a:pt x="592" y="446"/>
                    <a:pt x="658" y="484"/>
                  </a:cubicBezTo>
                  <a:cubicBezTo>
                    <a:pt x="870" y="117"/>
                    <a:pt x="870" y="117"/>
                    <a:pt x="870" y="117"/>
                  </a:cubicBezTo>
                  <a:cubicBezTo>
                    <a:pt x="742" y="42"/>
                    <a:pt x="592" y="0"/>
                    <a:pt x="433" y="0"/>
                  </a:cubicBezTo>
                  <a:cubicBezTo>
                    <a:pt x="275" y="0"/>
                    <a:pt x="127" y="42"/>
                    <a:pt x="0" y="1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a:extLst>
                <a:ext uri="{FF2B5EF4-FFF2-40B4-BE49-F238E27FC236}">
                  <a16:creationId xmlns:a16="http://schemas.microsoft.com/office/drawing/2014/main" id="{DD22DECD-2D05-0144-AAAF-A658C9A680DF}"/>
                </a:ext>
              </a:extLst>
            </p:cNvPr>
            <p:cNvSpPr>
              <a:spLocks/>
            </p:cNvSpPr>
            <p:nvPr/>
          </p:nvSpPr>
          <p:spPr bwMode="auto">
            <a:xfrm>
              <a:off x="2235806" y="2689348"/>
              <a:ext cx="1461156" cy="481587"/>
            </a:xfrm>
            <a:custGeom>
              <a:avLst/>
              <a:gdLst>
                <a:gd name="T0" fmla="*/ 576 w 576"/>
                <a:gd name="T1" fmla="*/ 78 h 190"/>
                <a:gd name="T2" fmla="*/ 286 w 576"/>
                <a:gd name="T3" fmla="*/ 0 h 190"/>
                <a:gd name="T4" fmla="*/ 0 w 576"/>
                <a:gd name="T5" fmla="*/ 76 h 190"/>
                <a:gd name="T6" fmla="*/ 65 w 576"/>
                <a:gd name="T7" fmla="*/ 188 h 190"/>
                <a:gd name="T8" fmla="*/ 286 w 576"/>
                <a:gd name="T9" fmla="*/ 130 h 190"/>
                <a:gd name="T10" fmla="*/ 511 w 576"/>
                <a:gd name="T11" fmla="*/ 190 h 190"/>
                <a:gd name="T12" fmla="*/ 576 w 576"/>
                <a:gd name="T13" fmla="*/ 78 h 190"/>
                <a:gd name="T14" fmla="*/ 576 w 576"/>
                <a:gd name="T15" fmla="*/ 78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 h="190">
                  <a:moveTo>
                    <a:pt x="576" y="78"/>
                  </a:moveTo>
                  <a:cubicBezTo>
                    <a:pt x="491" y="28"/>
                    <a:pt x="392" y="0"/>
                    <a:pt x="286" y="0"/>
                  </a:cubicBezTo>
                  <a:cubicBezTo>
                    <a:pt x="182" y="0"/>
                    <a:pt x="84" y="28"/>
                    <a:pt x="0" y="76"/>
                  </a:cubicBezTo>
                  <a:cubicBezTo>
                    <a:pt x="65" y="188"/>
                    <a:pt x="65" y="188"/>
                    <a:pt x="65" y="188"/>
                  </a:cubicBezTo>
                  <a:cubicBezTo>
                    <a:pt x="130" y="151"/>
                    <a:pt x="206" y="130"/>
                    <a:pt x="286" y="130"/>
                  </a:cubicBezTo>
                  <a:cubicBezTo>
                    <a:pt x="368" y="130"/>
                    <a:pt x="445" y="152"/>
                    <a:pt x="511" y="190"/>
                  </a:cubicBezTo>
                  <a:cubicBezTo>
                    <a:pt x="576" y="78"/>
                    <a:pt x="576" y="78"/>
                    <a:pt x="576" y="78"/>
                  </a:cubicBezTo>
                  <a:cubicBezTo>
                    <a:pt x="576" y="78"/>
                    <a:pt x="576" y="78"/>
                    <a:pt x="576" y="7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a:extLst>
                <a:ext uri="{FF2B5EF4-FFF2-40B4-BE49-F238E27FC236}">
                  <a16:creationId xmlns:a16="http://schemas.microsoft.com/office/drawing/2014/main" id="{7432343E-4D26-E841-86B2-74F533166613}"/>
                </a:ext>
              </a:extLst>
            </p:cNvPr>
            <p:cNvSpPr>
              <a:spLocks/>
            </p:cNvSpPr>
            <p:nvPr/>
          </p:nvSpPr>
          <p:spPr bwMode="auto">
            <a:xfrm>
              <a:off x="1854636" y="5137245"/>
              <a:ext cx="2221448" cy="1232658"/>
            </a:xfrm>
            <a:custGeom>
              <a:avLst/>
              <a:gdLst>
                <a:gd name="T0" fmla="*/ 876 w 876"/>
                <a:gd name="T1" fmla="*/ 368 h 486"/>
                <a:gd name="T2" fmla="*/ 663 w 876"/>
                <a:gd name="T3" fmla="*/ 0 h 486"/>
                <a:gd name="T4" fmla="*/ 436 w 876"/>
                <a:gd name="T5" fmla="*/ 62 h 486"/>
                <a:gd name="T6" fmla="*/ 212 w 876"/>
                <a:gd name="T7" fmla="*/ 2 h 486"/>
                <a:gd name="T8" fmla="*/ 0 w 876"/>
                <a:gd name="T9" fmla="*/ 370 h 486"/>
                <a:gd name="T10" fmla="*/ 436 w 876"/>
                <a:gd name="T11" fmla="*/ 486 h 486"/>
                <a:gd name="T12" fmla="*/ 876 w 876"/>
                <a:gd name="T13" fmla="*/ 368 h 486"/>
              </a:gdLst>
              <a:ahLst/>
              <a:cxnLst>
                <a:cxn ang="0">
                  <a:pos x="T0" y="T1"/>
                </a:cxn>
                <a:cxn ang="0">
                  <a:pos x="T2" y="T3"/>
                </a:cxn>
                <a:cxn ang="0">
                  <a:pos x="T4" y="T5"/>
                </a:cxn>
                <a:cxn ang="0">
                  <a:pos x="T6" y="T7"/>
                </a:cxn>
                <a:cxn ang="0">
                  <a:pos x="T8" y="T9"/>
                </a:cxn>
                <a:cxn ang="0">
                  <a:pos x="T10" y="T11"/>
                </a:cxn>
                <a:cxn ang="0">
                  <a:pos x="T12" y="T13"/>
                </a:cxn>
              </a:cxnLst>
              <a:rect l="0" t="0" r="r" b="b"/>
              <a:pathLst>
                <a:path w="876" h="486">
                  <a:moveTo>
                    <a:pt x="876" y="368"/>
                  </a:moveTo>
                  <a:cubicBezTo>
                    <a:pt x="663" y="0"/>
                    <a:pt x="663" y="0"/>
                    <a:pt x="663" y="0"/>
                  </a:cubicBezTo>
                  <a:cubicBezTo>
                    <a:pt x="597" y="40"/>
                    <a:pt x="519" y="62"/>
                    <a:pt x="436" y="62"/>
                  </a:cubicBezTo>
                  <a:cubicBezTo>
                    <a:pt x="355" y="62"/>
                    <a:pt x="278" y="40"/>
                    <a:pt x="212" y="2"/>
                  </a:cubicBezTo>
                  <a:cubicBezTo>
                    <a:pt x="0" y="370"/>
                    <a:pt x="0" y="370"/>
                    <a:pt x="0" y="370"/>
                  </a:cubicBezTo>
                  <a:cubicBezTo>
                    <a:pt x="128" y="444"/>
                    <a:pt x="277" y="486"/>
                    <a:pt x="436" y="486"/>
                  </a:cubicBezTo>
                  <a:cubicBezTo>
                    <a:pt x="596" y="486"/>
                    <a:pt x="746" y="443"/>
                    <a:pt x="876" y="36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a:extLst>
                <a:ext uri="{FF2B5EF4-FFF2-40B4-BE49-F238E27FC236}">
                  <a16:creationId xmlns:a16="http://schemas.microsoft.com/office/drawing/2014/main" id="{7E86F8E3-5288-F34D-A4A4-90CBA5AD6DC2}"/>
                </a:ext>
              </a:extLst>
            </p:cNvPr>
            <p:cNvSpPr>
              <a:spLocks/>
            </p:cNvSpPr>
            <p:nvPr/>
          </p:nvSpPr>
          <p:spPr bwMode="auto">
            <a:xfrm>
              <a:off x="2227609" y="5137245"/>
              <a:ext cx="1473451" cy="486710"/>
            </a:xfrm>
            <a:custGeom>
              <a:avLst/>
              <a:gdLst>
                <a:gd name="T0" fmla="*/ 516 w 581"/>
                <a:gd name="T1" fmla="*/ 0 h 192"/>
                <a:gd name="T2" fmla="*/ 289 w 581"/>
                <a:gd name="T3" fmla="*/ 62 h 192"/>
                <a:gd name="T4" fmla="*/ 65 w 581"/>
                <a:gd name="T5" fmla="*/ 2 h 192"/>
                <a:gd name="T6" fmla="*/ 0 w 581"/>
                <a:gd name="T7" fmla="*/ 115 h 192"/>
                <a:gd name="T8" fmla="*/ 289 w 581"/>
                <a:gd name="T9" fmla="*/ 192 h 192"/>
                <a:gd name="T10" fmla="*/ 580 w 581"/>
                <a:gd name="T11" fmla="*/ 113 h 192"/>
                <a:gd name="T12" fmla="*/ 581 w 581"/>
                <a:gd name="T13" fmla="*/ 113 h 192"/>
                <a:gd name="T14" fmla="*/ 516 w 581"/>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1" h="192">
                  <a:moveTo>
                    <a:pt x="516" y="0"/>
                  </a:moveTo>
                  <a:cubicBezTo>
                    <a:pt x="450" y="40"/>
                    <a:pt x="372" y="62"/>
                    <a:pt x="289" y="62"/>
                  </a:cubicBezTo>
                  <a:cubicBezTo>
                    <a:pt x="208" y="62"/>
                    <a:pt x="131" y="40"/>
                    <a:pt x="65" y="2"/>
                  </a:cubicBezTo>
                  <a:cubicBezTo>
                    <a:pt x="0" y="115"/>
                    <a:pt x="0" y="115"/>
                    <a:pt x="0" y="115"/>
                  </a:cubicBezTo>
                  <a:cubicBezTo>
                    <a:pt x="85" y="164"/>
                    <a:pt x="184" y="192"/>
                    <a:pt x="289" y="192"/>
                  </a:cubicBezTo>
                  <a:cubicBezTo>
                    <a:pt x="395" y="192"/>
                    <a:pt x="495" y="163"/>
                    <a:pt x="580" y="113"/>
                  </a:cubicBezTo>
                  <a:cubicBezTo>
                    <a:pt x="581" y="113"/>
                    <a:pt x="581" y="113"/>
                    <a:pt x="581" y="113"/>
                  </a:cubicBezTo>
                  <a:lnTo>
                    <a:pt x="516"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1">
              <a:extLst>
                <a:ext uri="{FF2B5EF4-FFF2-40B4-BE49-F238E27FC236}">
                  <a16:creationId xmlns:a16="http://schemas.microsoft.com/office/drawing/2014/main" id="{EE37EBDC-49D1-4443-AC66-258FEFE0AD98}"/>
                </a:ext>
              </a:extLst>
            </p:cNvPr>
            <p:cNvSpPr>
              <a:spLocks/>
            </p:cNvSpPr>
            <p:nvPr/>
          </p:nvSpPr>
          <p:spPr bwMode="auto">
            <a:xfrm>
              <a:off x="3530968" y="2240551"/>
              <a:ext cx="1643544" cy="1909954"/>
            </a:xfrm>
            <a:custGeom>
              <a:avLst/>
              <a:gdLst>
                <a:gd name="T0" fmla="*/ 212 w 648"/>
                <a:gd name="T1" fmla="*/ 0 h 753"/>
                <a:gd name="T2" fmla="*/ 0 w 648"/>
                <a:gd name="T3" fmla="*/ 367 h 753"/>
                <a:gd name="T4" fmla="*/ 224 w 648"/>
                <a:gd name="T5" fmla="*/ 753 h 753"/>
                <a:gd name="T6" fmla="*/ 648 w 648"/>
                <a:gd name="T7" fmla="*/ 753 h 753"/>
                <a:gd name="T8" fmla="*/ 212 w 648"/>
                <a:gd name="T9" fmla="*/ 0 h 753"/>
              </a:gdLst>
              <a:ahLst/>
              <a:cxnLst>
                <a:cxn ang="0">
                  <a:pos x="T0" y="T1"/>
                </a:cxn>
                <a:cxn ang="0">
                  <a:pos x="T2" y="T3"/>
                </a:cxn>
                <a:cxn ang="0">
                  <a:pos x="T4" y="T5"/>
                </a:cxn>
                <a:cxn ang="0">
                  <a:pos x="T6" y="T7"/>
                </a:cxn>
                <a:cxn ang="0">
                  <a:pos x="T8" y="T9"/>
                </a:cxn>
              </a:cxnLst>
              <a:rect l="0" t="0" r="r" b="b"/>
              <a:pathLst>
                <a:path w="648" h="753">
                  <a:moveTo>
                    <a:pt x="212" y="0"/>
                  </a:moveTo>
                  <a:cubicBezTo>
                    <a:pt x="0" y="367"/>
                    <a:pt x="0" y="367"/>
                    <a:pt x="0" y="367"/>
                  </a:cubicBezTo>
                  <a:cubicBezTo>
                    <a:pt x="133" y="444"/>
                    <a:pt x="223" y="588"/>
                    <a:pt x="224" y="753"/>
                  </a:cubicBezTo>
                  <a:cubicBezTo>
                    <a:pt x="648" y="753"/>
                    <a:pt x="648" y="753"/>
                    <a:pt x="648" y="753"/>
                  </a:cubicBezTo>
                  <a:cubicBezTo>
                    <a:pt x="647" y="431"/>
                    <a:pt x="472" y="150"/>
                    <a:pt x="212"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C01FB38D-6243-5340-8F4E-3CF10EF616CB}"/>
                </a:ext>
              </a:extLst>
            </p:cNvPr>
            <p:cNvSpPr>
              <a:spLocks/>
            </p:cNvSpPr>
            <p:nvPr/>
          </p:nvSpPr>
          <p:spPr bwMode="auto">
            <a:xfrm>
              <a:off x="3530968" y="2887107"/>
              <a:ext cx="895547" cy="1263398"/>
            </a:xfrm>
            <a:custGeom>
              <a:avLst/>
              <a:gdLst>
                <a:gd name="T0" fmla="*/ 65 w 353"/>
                <a:gd name="T1" fmla="*/ 0 h 498"/>
                <a:gd name="T2" fmla="*/ 0 w 353"/>
                <a:gd name="T3" fmla="*/ 112 h 498"/>
                <a:gd name="T4" fmla="*/ 224 w 353"/>
                <a:gd name="T5" fmla="*/ 498 h 498"/>
                <a:gd name="T6" fmla="*/ 353 w 353"/>
                <a:gd name="T7" fmla="*/ 498 h 498"/>
                <a:gd name="T8" fmla="*/ 65 w 353"/>
                <a:gd name="T9" fmla="*/ 0 h 498"/>
              </a:gdLst>
              <a:ahLst/>
              <a:cxnLst>
                <a:cxn ang="0">
                  <a:pos x="T0" y="T1"/>
                </a:cxn>
                <a:cxn ang="0">
                  <a:pos x="T2" y="T3"/>
                </a:cxn>
                <a:cxn ang="0">
                  <a:pos x="T4" y="T5"/>
                </a:cxn>
                <a:cxn ang="0">
                  <a:pos x="T6" y="T7"/>
                </a:cxn>
                <a:cxn ang="0">
                  <a:pos x="T8" y="T9"/>
                </a:cxn>
              </a:cxnLst>
              <a:rect l="0" t="0" r="r" b="b"/>
              <a:pathLst>
                <a:path w="353" h="498">
                  <a:moveTo>
                    <a:pt x="65" y="0"/>
                  </a:moveTo>
                  <a:cubicBezTo>
                    <a:pt x="0" y="112"/>
                    <a:pt x="0" y="112"/>
                    <a:pt x="0" y="112"/>
                  </a:cubicBezTo>
                  <a:cubicBezTo>
                    <a:pt x="133" y="189"/>
                    <a:pt x="223" y="333"/>
                    <a:pt x="224" y="498"/>
                  </a:cubicBezTo>
                  <a:cubicBezTo>
                    <a:pt x="353" y="498"/>
                    <a:pt x="353" y="498"/>
                    <a:pt x="353" y="498"/>
                  </a:cubicBezTo>
                  <a:cubicBezTo>
                    <a:pt x="352" y="285"/>
                    <a:pt x="237" y="99"/>
                    <a:pt x="65"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77D5B774-B2EC-FF44-A321-778AB930E5D5}"/>
                </a:ext>
              </a:extLst>
            </p:cNvPr>
            <p:cNvSpPr>
              <a:spLocks/>
            </p:cNvSpPr>
            <p:nvPr/>
          </p:nvSpPr>
          <p:spPr bwMode="auto">
            <a:xfrm>
              <a:off x="745961" y="2235427"/>
              <a:ext cx="1653790" cy="1915077"/>
            </a:xfrm>
            <a:custGeom>
              <a:avLst/>
              <a:gdLst>
                <a:gd name="T0" fmla="*/ 0 w 652"/>
                <a:gd name="T1" fmla="*/ 755 h 755"/>
                <a:gd name="T2" fmla="*/ 425 w 652"/>
                <a:gd name="T3" fmla="*/ 755 h 755"/>
                <a:gd name="T4" fmla="*/ 652 w 652"/>
                <a:gd name="T5" fmla="*/ 367 h 755"/>
                <a:gd name="T6" fmla="*/ 440 w 652"/>
                <a:gd name="T7" fmla="*/ 0 h 755"/>
                <a:gd name="T8" fmla="*/ 0 w 652"/>
                <a:gd name="T9" fmla="*/ 755 h 755"/>
              </a:gdLst>
              <a:ahLst/>
              <a:cxnLst>
                <a:cxn ang="0">
                  <a:pos x="T0" y="T1"/>
                </a:cxn>
                <a:cxn ang="0">
                  <a:pos x="T2" y="T3"/>
                </a:cxn>
                <a:cxn ang="0">
                  <a:pos x="T4" y="T5"/>
                </a:cxn>
                <a:cxn ang="0">
                  <a:pos x="T6" y="T7"/>
                </a:cxn>
                <a:cxn ang="0">
                  <a:pos x="T8" y="T9"/>
                </a:cxn>
              </a:cxnLst>
              <a:rect l="0" t="0" r="r" b="b"/>
              <a:pathLst>
                <a:path w="652" h="755">
                  <a:moveTo>
                    <a:pt x="0" y="755"/>
                  </a:moveTo>
                  <a:cubicBezTo>
                    <a:pt x="425" y="755"/>
                    <a:pt x="425" y="755"/>
                    <a:pt x="425" y="755"/>
                  </a:cubicBezTo>
                  <a:cubicBezTo>
                    <a:pt x="426" y="589"/>
                    <a:pt x="517" y="444"/>
                    <a:pt x="652" y="367"/>
                  </a:cubicBezTo>
                  <a:cubicBezTo>
                    <a:pt x="440" y="0"/>
                    <a:pt x="440" y="0"/>
                    <a:pt x="440" y="0"/>
                  </a:cubicBezTo>
                  <a:cubicBezTo>
                    <a:pt x="178" y="150"/>
                    <a:pt x="2" y="432"/>
                    <a:pt x="0" y="75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D033F6DB-C78C-1C42-8771-7036846BE3BC}"/>
                </a:ext>
              </a:extLst>
            </p:cNvPr>
            <p:cNvSpPr>
              <a:spLocks/>
            </p:cNvSpPr>
            <p:nvPr/>
          </p:nvSpPr>
          <p:spPr bwMode="auto">
            <a:xfrm>
              <a:off x="1493957" y="2881983"/>
              <a:ext cx="905793" cy="1268521"/>
            </a:xfrm>
            <a:custGeom>
              <a:avLst/>
              <a:gdLst>
                <a:gd name="T0" fmla="*/ 0 w 357"/>
                <a:gd name="T1" fmla="*/ 500 h 500"/>
                <a:gd name="T2" fmla="*/ 130 w 357"/>
                <a:gd name="T3" fmla="*/ 500 h 500"/>
                <a:gd name="T4" fmla="*/ 357 w 357"/>
                <a:gd name="T5" fmla="*/ 112 h 500"/>
                <a:gd name="T6" fmla="*/ 292 w 357"/>
                <a:gd name="T7" fmla="*/ 0 h 500"/>
                <a:gd name="T8" fmla="*/ 291 w 357"/>
                <a:gd name="T9" fmla="*/ 0 h 500"/>
                <a:gd name="T10" fmla="*/ 0 w 357"/>
                <a:gd name="T11" fmla="*/ 500 h 500"/>
              </a:gdLst>
              <a:ahLst/>
              <a:cxnLst>
                <a:cxn ang="0">
                  <a:pos x="T0" y="T1"/>
                </a:cxn>
                <a:cxn ang="0">
                  <a:pos x="T2" y="T3"/>
                </a:cxn>
                <a:cxn ang="0">
                  <a:pos x="T4" y="T5"/>
                </a:cxn>
                <a:cxn ang="0">
                  <a:pos x="T6" y="T7"/>
                </a:cxn>
                <a:cxn ang="0">
                  <a:pos x="T8" y="T9"/>
                </a:cxn>
                <a:cxn ang="0">
                  <a:pos x="T10" y="T11"/>
                </a:cxn>
              </a:cxnLst>
              <a:rect l="0" t="0" r="r" b="b"/>
              <a:pathLst>
                <a:path w="357" h="500">
                  <a:moveTo>
                    <a:pt x="0" y="500"/>
                  </a:moveTo>
                  <a:cubicBezTo>
                    <a:pt x="130" y="500"/>
                    <a:pt x="130" y="500"/>
                    <a:pt x="130" y="500"/>
                  </a:cubicBezTo>
                  <a:cubicBezTo>
                    <a:pt x="131" y="334"/>
                    <a:pt x="222" y="189"/>
                    <a:pt x="357" y="112"/>
                  </a:cubicBezTo>
                  <a:cubicBezTo>
                    <a:pt x="292" y="0"/>
                    <a:pt x="292" y="0"/>
                    <a:pt x="292" y="0"/>
                  </a:cubicBezTo>
                  <a:cubicBezTo>
                    <a:pt x="292" y="0"/>
                    <a:pt x="291" y="0"/>
                    <a:pt x="291" y="0"/>
                  </a:cubicBezTo>
                  <a:cubicBezTo>
                    <a:pt x="118" y="100"/>
                    <a:pt x="1" y="286"/>
                    <a:pt x="0" y="500"/>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C233965D-D162-DF4A-A884-63BBEF29E18C}"/>
                </a:ext>
              </a:extLst>
            </p:cNvPr>
            <p:cNvSpPr>
              <a:spLocks/>
            </p:cNvSpPr>
            <p:nvPr/>
          </p:nvSpPr>
          <p:spPr bwMode="auto">
            <a:xfrm>
              <a:off x="3536091" y="4150504"/>
              <a:ext cx="1638421" cy="1920200"/>
            </a:xfrm>
            <a:custGeom>
              <a:avLst/>
              <a:gdLst>
                <a:gd name="T0" fmla="*/ 646 w 646"/>
                <a:gd name="T1" fmla="*/ 2 h 757"/>
                <a:gd name="T2" fmla="*/ 646 w 646"/>
                <a:gd name="T3" fmla="*/ 0 h 757"/>
                <a:gd name="T4" fmla="*/ 222 w 646"/>
                <a:gd name="T5" fmla="*/ 0 h 757"/>
                <a:gd name="T6" fmla="*/ 222 w 646"/>
                <a:gd name="T7" fmla="*/ 2 h 757"/>
                <a:gd name="T8" fmla="*/ 0 w 646"/>
                <a:gd name="T9" fmla="*/ 389 h 757"/>
                <a:gd name="T10" fmla="*/ 213 w 646"/>
                <a:gd name="T11" fmla="*/ 757 h 757"/>
                <a:gd name="T12" fmla="*/ 646 w 646"/>
                <a:gd name="T13" fmla="*/ 2 h 757"/>
              </a:gdLst>
              <a:ahLst/>
              <a:cxnLst>
                <a:cxn ang="0">
                  <a:pos x="T0" y="T1"/>
                </a:cxn>
                <a:cxn ang="0">
                  <a:pos x="T2" y="T3"/>
                </a:cxn>
                <a:cxn ang="0">
                  <a:pos x="T4" y="T5"/>
                </a:cxn>
                <a:cxn ang="0">
                  <a:pos x="T6" y="T7"/>
                </a:cxn>
                <a:cxn ang="0">
                  <a:pos x="T8" y="T9"/>
                </a:cxn>
                <a:cxn ang="0">
                  <a:pos x="T10" y="T11"/>
                </a:cxn>
                <a:cxn ang="0">
                  <a:pos x="T12" y="T13"/>
                </a:cxn>
              </a:cxnLst>
              <a:rect l="0" t="0" r="r" b="b"/>
              <a:pathLst>
                <a:path w="646" h="757">
                  <a:moveTo>
                    <a:pt x="646" y="2"/>
                  </a:moveTo>
                  <a:cubicBezTo>
                    <a:pt x="646" y="1"/>
                    <a:pt x="646" y="1"/>
                    <a:pt x="646" y="0"/>
                  </a:cubicBezTo>
                  <a:cubicBezTo>
                    <a:pt x="222" y="0"/>
                    <a:pt x="222" y="0"/>
                    <a:pt x="222" y="0"/>
                  </a:cubicBezTo>
                  <a:cubicBezTo>
                    <a:pt x="222" y="1"/>
                    <a:pt x="222" y="1"/>
                    <a:pt x="222" y="2"/>
                  </a:cubicBezTo>
                  <a:cubicBezTo>
                    <a:pt x="222" y="167"/>
                    <a:pt x="133" y="311"/>
                    <a:pt x="0" y="389"/>
                  </a:cubicBezTo>
                  <a:cubicBezTo>
                    <a:pt x="213" y="757"/>
                    <a:pt x="213" y="757"/>
                    <a:pt x="213" y="757"/>
                  </a:cubicBezTo>
                  <a:cubicBezTo>
                    <a:pt x="472" y="605"/>
                    <a:pt x="646" y="324"/>
                    <a:pt x="646" y="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B290FEB0-226A-6744-B8EF-BCCA53972161}"/>
                </a:ext>
              </a:extLst>
            </p:cNvPr>
            <p:cNvSpPr>
              <a:spLocks/>
            </p:cNvSpPr>
            <p:nvPr/>
          </p:nvSpPr>
          <p:spPr bwMode="auto">
            <a:xfrm>
              <a:off x="3536091" y="4150504"/>
              <a:ext cx="892473" cy="1273644"/>
            </a:xfrm>
            <a:custGeom>
              <a:avLst/>
              <a:gdLst>
                <a:gd name="T0" fmla="*/ 222 w 352"/>
                <a:gd name="T1" fmla="*/ 2 h 502"/>
                <a:gd name="T2" fmla="*/ 0 w 352"/>
                <a:gd name="T3" fmla="*/ 389 h 502"/>
                <a:gd name="T4" fmla="*/ 65 w 352"/>
                <a:gd name="T5" fmla="*/ 502 h 502"/>
                <a:gd name="T6" fmla="*/ 352 w 352"/>
                <a:gd name="T7" fmla="*/ 2 h 502"/>
                <a:gd name="T8" fmla="*/ 351 w 352"/>
                <a:gd name="T9" fmla="*/ 1 h 502"/>
                <a:gd name="T10" fmla="*/ 351 w 352"/>
                <a:gd name="T11" fmla="*/ 0 h 502"/>
                <a:gd name="T12" fmla="*/ 222 w 352"/>
                <a:gd name="T13" fmla="*/ 0 h 502"/>
                <a:gd name="T14" fmla="*/ 222 w 352"/>
                <a:gd name="T15" fmla="*/ 2 h 5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502">
                  <a:moveTo>
                    <a:pt x="222" y="2"/>
                  </a:moveTo>
                  <a:cubicBezTo>
                    <a:pt x="222" y="167"/>
                    <a:pt x="133" y="311"/>
                    <a:pt x="0" y="389"/>
                  </a:cubicBezTo>
                  <a:cubicBezTo>
                    <a:pt x="65" y="502"/>
                    <a:pt x="65" y="502"/>
                    <a:pt x="65" y="502"/>
                  </a:cubicBezTo>
                  <a:cubicBezTo>
                    <a:pt x="237" y="401"/>
                    <a:pt x="352" y="215"/>
                    <a:pt x="352" y="2"/>
                  </a:cubicBezTo>
                  <a:cubicBezTo>
                    <a:pt x="352" y="2"/>
                    <a:pt x="351" y="1"/>
                    <a:pt x="351" y="1"/>
                  </a:cubicBezTo>
                  <a:cubicBezTo>
                    <a:pt x="351" y="0"/>
                    <a:pt x="351" y="0"/>
                    <a:pt x="351" y="0"/>
                  </a:cubicBezTo>
                  <a:cubicBezTo>
                    <a:pt x="222" y="0"/>
                    <a:pt x="222" y="0"/>
                    <a:pt x="222" y="0"/>
                  </a:cubicBezTo>
                  <a:cubicBezTo>
                    <a:pt x="222" y="1"/>
                    <a:pt x="222" y="1"/>
                    <a:pt x="222" y="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6611E5BE-5B41-624E-9770-AE3110F5BACF}"/>
                </a:ext>
              </a:extLst>
            </p:cNvPr>
            <p:cNvSpPr>
              <a:spLocks/>
            </p:cNvSpPr>
            <p:nvPr/>
          </p:nvSpPr>
          <p:spPr bwMode="auto">
            <a:xfrm>
              <a:off x="745961" y="4150504"/>
              <a:ext cx="1646617" cy="1925324"/>
            </a:xfrm>
            <a:custGeom>
              <a:avLst/>
              <a:gdLst>
                <a:gd name="T0" fmla="*/ 649 w 649"/>
                <a:gd name="T1" fmla="*/ 391 h 759"/>
                <a:gd name="T2" fmla="*/ 424 w 649"/>
                <a:gd name="T3" fmla="*/ 2 h 759"/>
                <a:gd name="T4" fmla="*/ 425 w 649"/>
                <a:gd name="T5" fmla="*/ 0 h 759"/>
                <a:gd name="T6" fmla="*/ 0 w 649"/>
                <a:gd name="T7" fmla="*/ 0 h 759"/>
                <a:gd name="T8" fmla="*/ 0 w 649"/>
                <a:gd name="T9" fmla="*/ 2 h 759"/>
                <a:gd name="T10" fmla="*/ 437 w 649"/>
                <a:gd name="T11" fmla="*/ 759 h 759"/>
                <a:gd name="T12" fmla="*/ 649 w 649"/>
                <a:gd name="T13" fmla="*/ 391 h 759"/>
              </a:gdLst>
              <a:ahLst/>
              <a:cxnLst>
                <a:cxn ang="0">
                  <a:pos x="T0" y="T1"/>
                </a:cxn>
                <a:cxn ang="0">
                  <a:pos x="T2" y="T3"/>
                </a:cxn>
                <a:cxn ang="0">
                  <a:pos x="T4" y="T5"/>
                </a:cxn>
                <a:cxn ang="0">
                  <a:pos x="T6" y="T7"/>
                </a:cxn>
                <a:cxn ang="0">
                  <a:pos x="T8" y="T9"/>
                </a:cxn>
                <a:cxn ang="0">
                  <a:pos x="T10" y="T11"/>
                </a:cxn>
                <a:cxn ang="0">
                  <a:pos x="T12" y="T13"/>
                </a:cxn>
              </a:cxnLst>
              <a:rect l="0" t="0" r="r" b="b"/>
              <a:pathLst>
                <a:path w="649" h="759">
                  <a:moveTo>
                    <a:pt x="649" y="391"/>
                  </a:moveTo>
                  <a:cubicBezTo>
                    <a:pt x="515" y="314"/>
                    <a:pt x="424" y="169"/>
                    <a:pt x="424" y="2"/>
                  </a:cubicBezTo>
                  <a:cubicBezTo>
                    <a:pt x="424" y="1"/>
                    <a:pt x="425" y="1"/>
                    <a:pt x="425" y="0"/>
                  </a:cubicBezTo>
                  <a:cubicBezTo>
                    <a:pt x="0" y="0"/>
                    <a:pt x="0" y="0"/>
                    <a:pt x="0" y="0"/>
                  </a:cubicBezTo>
                  <a:cubicBezTo>
                    <a:pt x="0" y="1"/>
                    <a:pt x="0" y="1"/>
                    <a:pt x="0" y="2"/>
                  </a:cubicBezTo>
                  <a:cubicBezTo>
                    <a:pt x="0" y="326"/>
                    <a:pt x="176" y="608"/>
                    <a:pt x="437" y="759"/>
                  </a:cubicBezTo>
                  <a:lnTo>
                    <a:pt x="649" y="39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8">
              <a:extLst>
                <a:ext uri="{FF2B5EF4-FFF2-40B4-BE49-F238E27FC236}">
                  <a16:creationId xmlns:a16="http://schemas.microsoft.com/office/drawing/2014/main" id="{BB617F8B-F9CE-C748-B503-219AF98C3576}"/>
                </a:ext>
              </a:extLst>
            </p:cNvPr>
            <p:cNvSpPr>
              <a:spLocks/>
            </p:cNvSpPr>
            <p:nvPr/>
          </p:nvSpPr>
          <p:spPr bwMode="auto">
            <a:xfrm>
              <a:off x="1493957" y="4150504"/>
              <a:ext cx="898621" cy="1278768"/>
            </a:xfrm>
            <a:custGeom>
              <a:avLst/>
              <a:gdLst>
                <a:gd name="T0" fmla="*/ 129 w 354"/>
                <a:gd name="T1" fmla="*/ 2 h 504"/>
                <a:gd name="T2" fmla="*/ 130 w 354"/>
                <a:gd name="T3" fmla="*/ 0 h 504"/>
                <a:gd name="T4" fmla="*/ 0 w 354"/>
                <a:gd name="T5" fmla="*/ 0 h 504"/>
                <a:gd name="T6" fmla="*/ 0 w 354"/>
                <a:gd name="T7" fmla="*/ 1 h 504"/>
                <a:gd name="T8" fmla="*/ 0 w 354"/>
                <a:gd name="T9" fmla="*/ 2 h 504"/>
                <a:gd name="T10" fmla="*/ 289 w 354"/>
                <a:gd name="T11" fmla="*/ 503 h 504"/>
                <a:gd name="T12" fmla="*/ 289 w 354"/>
                <a:gd name="T13" fmla="*/ 504 h 504"/>
                <a:gd name="T14" fmla="*/ 354 w 354"/>
                <a:gd name="T15" fmla="*/ 391 h 504"/>
                <a:gd name="T16" fmla="*/ 129 w 354"/>
                <a:gd name="T17" fmla="*/ 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504">
                  <a:moveTo>
                    <a:pt x="129" y="2"/>
                  </a:moveTo>
                  <a:cubicBezTo>
                    <a:pt x="129" y="1"/>
                    <a:pt x="130" y="1"/>
                    <a:pt x="130" y="0"/>
                  </a:cubicBezTo>
                  <a:cubicBezTo>
                    <a:pt x="0" y="0"/>
                    <a:pt x="0" y="0"/>
                    <a:pt x="0" y="0"/>
                  </a:cubicBezTo>
                  <a:cubicBezTo>
                    <a:pt x="0" y="0"/>
                    <a:pt x="0" y="0"/>
                    <a:pt x="0" y="1"/>
                  </a:cubicBezTo>
                  <a:cubicBezTo>
                    <a:pt x="0" y="1"/>
                    <a:pt x="0" y="2"/>
                    <a:pt x="0" y="2"/>
                  </a:cubicBezTo>
                  <a:cubicBezTo>
                    <a:pt x="0" y="217"/>
                    <a:pt x="116" y="404"/>
                    <a:pt x="289" y="503"/>
                  </a:cubicBezTo>
                  <a:cubicBezTo>
                    <a:pt x="289" y="504"/>
                    <a:pt x="289" y="504"/>
                    <a:pt x="289" y="504"/>
                  </a:cubicBezTo>
                  <a:cubicBezTo>
                    <a:pt x="354" y="391"/>
                    <a:pt x="354" y="391"/>
                    <a:pt x="354" y="391"/>
                  </a:cubicBezTo>
                  <a:cubicBezTo>
                    <a:pt x="220" y="314"/>
                    <a:pt x="129" y="169"/>
                    <a:pt x="129" y="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02" name="Group 101">
              <a:extLst>
                <a:ext uri="{FF2B5EF4-FFF2-40B4-BE49-F238E27FC236}">
                  <a16:creationId xmlns:a16="http://schemas.microsoft.com/office/drawing/2014/main" id="{77E74C49-7737-493E-964B-C05691B44994}"/>
                </a:ext>
              </a:extLst>
            </p:cNvPr>
            <p:cNvGrpSpPr/>
            <p:nvPr/>
          </p:nvGrpSpPr>
          <p:grpSpPr>
            <a:xfrm>
              <a:off x="2531324" y="1586264"/>
              <a:ext cx="844932" cy="844931"/>
              <a:chOff x="5713694" y="2408806"/>
              <a:chExt cx="844932" cy="844931"/>
            </a:xfrm>
          </p:grpSpPr>
          <p:sp>
            <p:nvSpPr>
              <p:cNvPr id="103" name="Oval 102">
                <a:extLst>
                  <a:ext uri="{FF2B5EF4-FFF2-40B4-BE49-F238E27FC236}">
                    <a16:creationId xmlns:a16="http://schemas.microsoft.com/office/drawing/2014/main" id="{38DBEAD9-17F4-49D5-9D5E-297D687C5B6B}"/>
                  </a:ext>
                </a:extLst>
              </p:cNvPr>
              <p:cNvSpPr/>
              <p:nvPr/>
            </p:nvSpPr>
            <p:spPr>
              <a:xfrm>
                <a:off x="5713694" y="2408806"/>
                <a:ext cx="844932" cy="84493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04" name="Graphic 103" descr="Sling with solid fill">
                <a:extLst>
                  <a:ext uri="{FF2B5EF4-FFF2-40B4-BE49-F238E27FC236}">
                    <a16:creationId xmlns:a16="http://schemas.microsoft.com/office/drawing/2014/main" id="{AAD27A79-24F1-4860-BEF0-AC790A5F070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2229" y="2572900"/>
                <a:ext cx="500756" cy="500756"/>
              </a:xfrm>
              <a:prstGeom prst="rect">
                <a:avLst/>
              </a:prstGeom>
            </p:spPr>
          </p:pic>
        </p:grpSp>
        <p:grpSp>
          <p:nvGrpSpPr>
            <p:cNvPr id="105" name="Group 104">
              <a:extLst>
                <a:ext uri="{FF2B5EF4-FFF2-40B4-BE49-F238E27FC236}">
                  <a16:creationId xmlns:a16="http://schemas.microsoft.com/office/drawing/2014/main" id="{03BFA047-3A8C-4C6E-8FCD-5318DCEC55E5}"/>
                </a:ext>
              </a:extLst>
            </p:cNvPr>
            <p:cNvGrpSpPr/>
            <p:nvPr/>
          </p:nvGrpSpPr>
          <p:grpSpPr>
            <a:xfrm>
              <a:off x="4439568" y="2735279"/>
              <a:ext cx="844932" cy="844931"/>
              <a:chOff x="8877232" y="2408808"/>
              <a:chExt cx="844932" cy="844931"/>
            </a:xfrm>
          </p:grpSpPr>
          <p:sp>
            <p:nvSpPr>
              <p:cNvPr id="106" name="Oval 105">
                <a:extLst>
                  <a:ext uri="{FF2B5EF4-FFF2-40B4-BE49-F238E27FC236}">
                    <a16:creationId xmlns:a16="http://schemas.microsoft.com/office/drawing/2014/main" id="{113E7770-AEA3-4711-9CFA-3F1230451E22}"/>
                  </a:ext>
                </a:extLst>
              </p:cNvPr>
              <p:cNvSpPr/>
              <p:nvPr/>
            </p:nvSpPr>
            <p:spPr>
              <a:xfrm>
                <a:off x="8877232" y="2408808"/>
                <a:ext cx="844932" cy="84493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07" name="Graphic 106" descr="Man with solid fill">
                <a:extLst>
                  <a:ext uri="{FF2B5EF4-FFF2-40B4-BE49-F238E27FC236}">
                    <a16:creationId xmlns:a16="http://schemas.microsoft.com/office/drawing/2014/main" id="{D5B4A54D-0BBF-43D9-BCD3-6AEF90DB9BE5}"/>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000059" y="2510052"/>
                <a:ext cx="626452" cy="626452"/>
              </a:xfrm>
              <a:prstGeom prst="rect">
                <a:avLst/>
              </a:prstGeom>
            </p:spPr>
          </p:pic>
        </p:grpSp>
        <p:grpSp>
          <p:nvGrpSpPr>
            <p:cNvPr id="108" name="Group 107">
              <a:extLst>
                <a:ext uri="{FF2B5EF4-FFF2-40B4-BE49-F238E27FC236}">
                  <a16:creationId xmlns:a16="http://schemas.microsoft.com/office/drawing/2014/main" id="{2FF021CC-1D90-4198-BF5F-F5B98205C253}"/>
                </a:ext>
              </a:extLst>
            </p:cNvPr>
            <p:cNvGrpSpPr/>
            <p:nvPr/>
          </p:nvGrpSpPr>
          <p:grpSpPr>
            <a:xfrm>
              <a:off x="4471755" y="4802550"/>
              <a:ext cx="844932" cy="844931"/>
              <a:chOff x="5720841" y="3500502"/>
              <a:chExt cx="844932" cy="844931"/>
            </a:xfrm>
          </p:grpSpPr>
          <p:sp>
            <p:nvSpPr>
              <p:cNvPr id="109" name="Oval 108">
                <a:extLst>
                  <a:ext uri="{FF2B5EF4-FFF2-40B4-BE49-F238E27FC236}">
                    <a16:creationId xmlns:a16="http://schemas.microsoft.com/office/drawing/2014/main" id="{1E35484A-9A0F-432D-9AC6-25BF1EE23819}"/>
                  </a:ext>
                </a:extLst>
              </p:cNvPr>
              <p:cNvSpPr/>
              <p:nvPr/>
            </p:nvSpPr>
            <p:spPr>
              <a:xfrm>
                <a:off x="5720841" y="3500502"/>
                <a:ext cx="844932" cy="844931"/>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10" name="Graphic 109" descr="Binoculars with solid fill">
                <a:extLst>
                  <a:ext uri="{FF2B5EF4-FFF2-40B4-BE49-F238E27FC236}">
                    <a16:creationId xmlns:a16="http://schemas.microsoft.com/office/drawing/2014/main" id="{C42F1A3A-BCA6-46E3-B398-426A0E66E80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1763" y="3663512"/>
                <a:ext cx="530567" cy="530567"/>
              </a:xfrm>
              <a:prstGeom prst="rect">
                <a:avLst/>
              </a:prstGeom>
            </p:spPr>
          </p:pic>
        </p:grpSp>
        <p:grpSp>
          <p:nvGrpSpPr>
            <p:cNvPr id="111" name="Group 110">
              <a:extLst>
                <a:ext uri="{FF2B5EF4-FFF2-40B4-BE49-F238E27FC236}">
                  <a16:creationId xmlns:a16="http://schemas.microsoft.com/office/drawing/2014/main" id="{38F6CC7E-0EDC-4D0E-B696-E3F7AFA269ED}"/>
                </a:ext>
              </a:extLst>
            </p:cNvPr>
            <p:cNvGrpSpPr/>
            <p:nvPr/>
          </p:nvGrpSpPr>
          <p:grpSpPr>
            <a:xfrm>
              <a:off x="2574443" y="5863919"/>
              <a:ext cx="844932" cy="844931"/>
              <a:chOff x="8853070" y="3552054"/>
              <a:chExt cx="844932" cy="844931"/>
            </a:xfrm>
          </p:grpSpPr>
          <p:sp>
            <p:nvSpPr>
              <p:cNvPr id="112" name="Oval 111">
                <a:extLst>
                  <a:ext uri="{FF2B5EF4-FFF2-40B4-BE49-F238E27FC236}">
                    <a16:creationId xmlns:a16="http://schemas.microsoft.com/office/drawing/2014/main" id="{0B656AE3-6B4F-4D31-BD16-0BABCC5A9A40}"/>
                  </a:ext>
                </a:extLst>
              </p:cNvPr>
              <p:cNvSpPr/>
              <p:nvPr/>
            </p:nvSpPr>
            <p:spPr>
              <a:xfrm>
                <a:off x="8853070" y="3552054"/>
                <a:ext cx="844932" cy="84493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13" name="Graphic 112" descr="Smart Phone with solid fill">
                <a:extLst>
                  <a:ext uri="{FF2B5EF4-FFF2-40B4-BE49-F238E27FC236}">
                    <a16:creationId xmlns:a16="http://schemas.microsoft.com/office/drawing/2014/main" id="{7DCE6E33-0312-4183-A538-AA8359FAA40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50511" y="3715420"/>
                <a:ext cx="669495" cy="533232"/>
              </a:xfrm>
              <a:prstGeom prst="rect">
                <a:avLst/>
              </a:prstGeom>
            </p:spPr>
          </p:pic>
        </p:grpSp>
        <p:grpSp>
          <p:nvGrpSpPr>
            <p:cNvPr id="114" name="Group 113">
              <a:extLst>
                <a:ext uri="{FF2B5EF4-FFF2-40B4-BE49-F238E27FC236}">
                  <a16:creationId xmlns:a16="http://schemas.microsoft.com/office/drawing/2014/main" id="{A056451A-EB88-4AAB-9CE2-09ACAD2CB3C1}"/>
                </a:ext>
              </a:extLst>
            </p:cNvPr>
            <p:cNvGrpSpPr/>
            <p:nvPr/>
          </p:nvGrpSpPr>
          <p:grpSpPr>
            <a:xfrm>
              <a:off x="625630" y="4908643"/>
              <a:ext cx="844932" cy="844931"/>
              <a:chOff x="5713694" y="4710334"/>
              <a:chExt cx="844932" cy="844931"/>
            </a:xfrm>
          </p:grpSpPr>
          <p:sp>
            <p:nvSpPr>
              <p:cNvPr id="115" name="Oval 114">
                <a:extLst>
                  <a:ext uri="{FF2B5EF4-FFF2-40B4-BE49-F238E27FC236}">
                    <a16:creationId xmlns:a16="http://schemas.microsoft.com/office/drawing/2014/main" id="{E3F79B03-035C-46CA-9DC7-F6FD2423B6EB}"/>
                  </a:ext>
                </a:extLst>
              </p:cNvPr>
              <p:cNvSpPr/>
              <p:nvPr/>
            </p:nvSpPr>
            <p:spPr>
              <a:xfrm>
                <a:off x="5713694" y="4710334"/>
                <a:ext cx="844932" cy="844931"/>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16" name="Graphic 115" descr="Brain in head with solid fill">
                <a:extLst>
                  <a:ext uri="{FF2B5EF4-FFF2-40B4-BE49-F238E27FC236}">
                    <a16:creationId xmlns:a16="http://schemas.microsoft.com/office/drawing/2014/main" id="{2A315CF8-DD68-4CAA-BE1D-EFC70B9BAC6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15821" y="4883121"/>
                <a:ext cx="497721" cy="497721"/>
              </a:xfrm>
              <a:prstGeom prst="rect">
                <a:avLst/>
              </a:prstGeom>
            </p:spPr>
          </p:pic>
        </p:grpSp>
        <p:grpSp>
          <p:nvGrpSpPr>
            <p:cNvPr id="117" name="Group 116">
              <a:extLst>
                <a:ext uri="{FF2B5EF4-FFF2-40B4-BE49-F238E27FC236}">
                  <a16:creationId xmlns:a16="http://schemas.microsoft.com/office/drawing/2014/main" id="{0A16AA38-AF9E-4FDF-98E0-33A48FABE1FC}"/>
                </a:ext>
              </a:extLst>
            </p:cNvPr>
            <p:cNvGrpSpPr/>
            <p:nvPr/>
          </p:nvGrpSpPr>
          <p:grpSpPr>
            <a:xfrm>
              <a:off x="582136" y="2689348"/>
              <a:ext cx="844932" cy="844931"/>
              <a:chOff x="8890819" y="4710334"/>
              <a:chExt cx="844932" cy="844931"/>
            </a:xfrm>
          </p:grpSpPr>
          <p:sp>
            <p:nvSpPr>
              <p:cNvPr id="118" name="Oval 117">
                <a:extLst>
                  <a:ext uri="{FF2B5EF4-FFF2-40B4-BE49-F238E27FC236}">
                    <a16:creationId xmlns:a16="http://schemas.microsoft.com/office/drawing/2014/main" id="{C47021B7-0F8E-4A9D-BC45-5047D53CA58B}"/>
                  </a:ext>
                </a:extLst>
              </p:cNvPr>
              <p:cNvSpPr/>
              <p:nvPr/>
            </p:nvSpPr>
            <p:spPr>
              <a:xfrm>
                <a:off x="8890819" y="4710334"/>
                <a:ext cx="844932" cy="84493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19" name="Graphic 118" descr="Money with solid fill">
                <a:extLst>
                  <a:ext uri="{FF2B5EF4-FFF2-40B4-BE49-F238E27FC236}">
                    <a16:creationId xmlns:a16="http://schemas.microsoft.com/office/drawing/2014/main" id="{77CC9963-91B7-4208-9EFA-975BCE1C233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23554" y="4800588"/>
                <a:ext cx="580254" cy="580254"/>
              </a:xfrm>
              <a:prstGeom prst="rect">
                <a:avLst/>
              </a:prstGeom>
            </p:spPr>
          </p:pic>
        </p:grpSp>
      </p:grpSp>
    </p:spTree>
    <p:extLst>
      <p:ext uri="{BB962C8B-B14F-4D97-AF65-F5344CB8AC3E}">
        <p14:creationId xmlns:p14="http://schemas.microsoft.com/office/powerpoint/2010/main" val="2008275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ppt_x"/>
                                          </p:val>
                                        </p:tav>
                                        <p:tav tm="100000">
                                          <p:val>
                                            <p:strVal val="#ppt_x"/>
                                          </p:val>
                                        </p:tav>
                                      </p:tavLst>
                                    </p:anim>
                                    <p:anim calcmode="lin" valueType="num">
                                      <p:cBhvr additive="base">
                                        <p:cTn id="16" dur="500" fill="hold"/>
                                        <p:tgtEl>
                                          <p:spTgt spid="7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 calcmode="lin" valueType="num">
                                      <p:cBhvr additive="base">
                                        <p:cTn id="30" dur="500" fill="hold"/>
                                        <p:tgtEl>
                                          <p:spTgt spid="97"/>
                                        </p:tgtEl>
                                        <p:attrNameLst>
                                          <p:attrName>ppt_x</p:attrName>
                                        </p:attrNameLst>
                                      </p:cBhvr>
                                      <p:tavLst>
                                        <p:tav tm="0">
                                          <p:val>
                                            <p:strVal val="#ppt_x"/>
                                          </p:val>
                                        </p:tav>
                                        <p:tav tm="100000">
                                          <p:val>
                                            <p:strVal val="#ppt_x"/>
                                          </p:val>
                                        </p:tav>
                                      </p:tavLst>
                                    </p:anim>
                                    <p:anim calcmode="lin" valueType="num">
                                      <p:cBhvr additive="base">
                                        <p:cTn id="31" dur="500" fill="hold"/>
                                        <p:tgtEl>
                                          <p:spTgt spid="97"/>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ppt_x"/>
                                          </p:val>
                                        </p:tav>
                                        <p:tav tm="100000">
                                          <p:val>
                                            <p:strVal val="#ppt_x"/>
                                          </p:val>
                                        </p:tav>
                                      </p:tavLst>
                                    </p:anim>
                                    <p:anim calcmode="lin" valueType="num">
                                      <p:cBhvr additive="base">
                                        <p:cTn id="36" dur="500" fill="hold"/>
                                        <p:tgtEl>
                                          <p:spTgt spid="93"/>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grpId="0"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500" fill="hold"/>
                                        <p:tgtEl>
                                          <p:spTgt spid="98"/>
                                        </p:tgtEl>
                                        <p:attrNameLst>
                                          <p:attrName>ppt_x</p:attrName>
                                        </p:attrNameLst>
                                      </p:cBhvr>
                                      <p:tavLst>
                                        <p:tav tm="0">
                                          <p:val>
                                            <p:strVal val="#ppt_x"/>
                                          </p:val>
                                        </p:tav>
                                        <p:tav tm="100000">
                                          <p:val>
                                            <p:strVal val="#ppt_x"/>
                                          </p:val>
                                        </p:tav>
                                      </p:tavLst>
                                    </p:anim>
                                    <p:anim calcmode="lin" valueType="num">
                                      <p:cBhvr additive="base">
                                        <p:cTn id="41"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8" grpId="0"/>
      <p:bldP spid="82" grpId="0"/>
      <p:bldP spid="86" grpId="0"/>
      <p:bldP spid="93" grpId="0"/>
      <p:bldP spid="97" grpId="0"/>
      <p:bldP spid="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Placeholder 78" descr="A screenshot of a computer&#10;&#10;Description automatically generated with low confidence">
            <a:extLst>
              <a:ext uri="{FF2B5EF4-FFF2-40B4-BE49-F238E27FC236}">
                <a16:creationId xmlns:a16="http://schemas.microsoft.com/office/drawing/2014/main" id="{A25D554A-06C6-4CD5-803C-DF54FCF90D45}"/>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7362" t="-3070" r="-6807" b="-1347"/>
          <a:stretch/>
        </p:blipFill>
        <p:spPr>
          <a:xfrm>
            <a:off x="8292449" y="146824"/>
            <a:ext cx="4455103" cy="4394365"/>
          </a:xfrm>
        </p:spPr>
      </p:pic>
      <p:sp>
        <p:nvSpPr>
          <p:cNvPr id="11" name="Title 10">
            <a:extLst>
              <a:ext uri="{FF2B5EF4-FFF2-40B4-BE49-F238E27FC236}">
                <a16:creationId xmlns:a16="http://schemas.microsoft.com/office/drawing/2014/main" id="{F1AC0FA1-3649-44C6-BE28-48A3BAEB3369}"/>
              </a:ext>
            </a:extLst>
          </p:cNvPr>
          <p:cNvSpPr>
            <a:spLocks noGrp="1"/>
          </p:cNvSpPr>
          <p:nvPr>
            <p:ph type="title"/>
          </p:nvPr>
        </p:nvSpPr>
        <p:spPr>
          <a:xfrm>
            <a:off x="776958" y="662136"/>
            <a:ext cx="7691337" cy="667661"/>
          </a:xfrm>
        </p:spPr>
        <p:txBody>
          <a:bodyPr/>
          <a:lstStyle/>
          <a:p>
            <a:r>
              <a:rPr lang="en-US" sz="4800" b="1">
                <a:solidFill>
                  <a:srgbClr val="762EB1"/>
                </a:solidFill>
                <a:latin typeface="Roboto Black" panose="02000000000000000000" pitchFamily="2" charset="0"/>
                <a:ea typeface="Roboto Black" panose="02000000000000000000" pitchFamily="2" charset="0"/>
                <a:cs typeface="Roboto Black" panose="02000000000000000000" pitchFamily="2" charset="0"/>
              </a:rPr>
              <a:t>Physical &amp; Sexual </a:t>
            </a:r>
            <a:r>
              <a:rPr lang="en-US" sz="4800" b="1">
                <a:latin typeface="Roboto Black" panose="02000000000000000000" pitchFamily="2" charset="0"/>
                <a:ea typeface="Roboto Black" panose="02000000000000000000" pitchFamily="2" charset="0"/>
                <a:cs typeface="Roboto Black" panose="02000000000000000000" pitchFamily="2" charset="0"/>
              </a:rPr>
              <a:t>Abuse</a:t>
            </a:r>
            <a:endParaRPr lang="en-US" sz="4800"/>
          </a:p>
        </p:txBody>
      </p:sp>
      <p:sp>
        <p:nvSpPr>
          <p:cNvPr id="13" name="Text Placeholder 12">
            <a:extLst>
              <a:ext uri="{FF2B5EF4-FFF2-40B4-BE49-F238E27FC236}">
                <a16:creationId xmlns:a16="http://schemas.microsoft.com/office/drawing/2014/main" id="{0D9E0703-BE39-4258-8F86-75634D2032C4}"/>
              </a:ext>
            </a:extLst>
          </p:cNvPr>
          <p:cNvSpPr>
            <a:spLocks noGrp="1"/>
          </p:cNvSpPr>
          <p:nvPr>
            <p:ph type="body" sz="quarter" idx="12"/>
          </p:nvPr>
        </p:nvSpPr>
        <p:spPr/>
        <p:txBody>
          <a:bodyPr lIns="91440" tIns="45720" rIns="91440" bIns="45720" anchor="t"/>
          <a:lstStyle/>
          <a:p>
            <a:pPr marL="342900" indent="-342900">
              <a:buClr>
                <a:schemeClr val="accent1"/>
              </a:buClr>
              <a:buSzPct val="100000"/>
              <a:buFont typeface="Wingdings" panose="05000000000000000000" pitchFamily="2" charset="2"/>
              <a:buChar char="q"/>
            </a:pPr>
            <a:r>
              <a:rPr lang="en-US" sz="2000"/>
              <a:t>  Throws things.</a:t>
            </a:r>
          </a:p>
          <a:p>
            <a:pPr marL="342900" indent="-342900">
              <a:buClr>
                <a:schemeClr val="accent1"/>
              </a:buClr>
              <a:buSzPct val="100000"/>
              <a:buFont typeface="Wingdings" panose="05000000000000000000" pitchFamily="2" charset="2"/>
              <a:buChar char="q"/>
            </a:pPr>
            <a:r>
              <a:rPr lang="en-US" sz="2000"/>
              <a:t>  Chokes.</a:t>
            </a:r>
          </a:p>
          <a:p>
            <a:pPr marL="342900" indent="-342900">
              <a:buClr>
                <a:schemeClr val="accent1"/>
              </a:buClr>
              <a:buSzPct val="100000"/>
              <a:buFont typeface="Wingdings" panose="05000000000000000000" pitchFamily="2" charset="2"/>
              <a:buChar char="q"/>
            </a:pPr>
            <a:r>
              <a:rPr lang="en-US" sz="2000"/>
              <a:t>  Shoves and pushes.</a:t>
            </a:r>
          </a:p>
          <a:p>
            <a:pPr marL="342900" indent="-342900">
              <a:buClr>
                <a:schemeClr val="accent1"/>
              </a:buClr>
              <a:buSzPct val="100000"/>
              <a:buFont typeface="Wingdings" panose="05000000000000000000" pitchFamily="2" charset="2"/>
              <a:buChar char="q"/>
            </a:pPr>
            <a:r>
              <a:rPr lang="en-US" sz="2000"/>
              <a:t>  Hits.</a:t>
            </a:r>
          </a:p>
          <a:p>
            <a:pPr marL="342900" indent="-342900">
              <a:buClr>
                <a:schemeClr val="accent1"/>
              </a:buClr>
              <a:buSzPct val="100000"/>
              <a:buFont typeface="Wingdings" panose="05000000000000000000" pitchFamily="2" charset="2"/>
              <a:buChar char="q"/>
            </a:pPr>
            <a:r>
              <a:rPr lang="en-US" sz="2000"/>
              <a:t>  Threatens to harm them.</a:t>
            </a:r>
          </a:p>
          <a:p>
            <a:pPr marL="342900" indent="-342900">
              <a:buClr>
                <a:schemeClr val="accent1"/>
              </a:buClr>
              <a:buSzPct val="100000"/>
              <a:buFont typeface="Wingdings" panose="05000000000000000000" pitchFamily="2" charset="2"/>
              <a:buChar char="q"/>
            </a:pPr>
            <a:r>
              <a:rPr lang="en-US" sz="2000"/>
              <a:t>  Threatens them with weapons.</a:t>
            </a:r>
          </a:p>
          <a:p>
            <a:pPr marL="342900" indent="-342900">
              <a:buClr>
                <a:schemeClr val="accent1"/>
              </a:buClr>
              <a:buSzPct val="100000"/>
              <a:buFont typeface="Wingdings" panose="05000000000000000000" pitchFamily="2" charset="2"/>
              <a:buChar char="q"/>
            </a:pPr>
            <a:r>
              <a:rPr lang="en-US" sz="2000"/>
              <a:t>  Hits their head against the wall.</a:t>
            </a:r>
          </a:p>
          <a:p>
            <a:pPr marL="342900" indent="-342900">
              <a:buClr>
                <a:schemeClr val="accent1"/>
              </a:buClr>
              <a:buSzPct val="100000"/>
              <a:buFont typeface="Wingdings" panose="05000000000000000000" pitchFamily="2" charset="2"/>
              <a:buChar char="q"/>
            </a:pPr>
            <a:r>
              <a:rPr lang="en-US" sz="2000"/>
              <a:t>  Injures them and then won’t let them go   </a:t>
            </a:r>
            <a:br>
              <a:rPr lang="en-US" sz="2000"/>
            </a:br>
            <a:r>
              <a:rPr lang="en-US" sz="2000"/>
              <a:t>  to the hospital or a doctor.</a:t>
            </a:r>
            <a:endParaRPr lang="en-US"/>
          </a:p>
          <a:p>
            <a:pPr marL="342900" indent="-342900">
              <a:buClr>
                <a:schemeClr val="accent1"/>
              </a:buClr>
              <a:buSzPct val="100000"/>
              <a:buFont typeface="Wingdings" panose="05000000000000000000" pitchFamily="2" charset="2"/>
              <a:buChar char="q"/>
            </a:pPr>
            <a:r>
              <a:rPr lang="en-US" sz="2000"/>
              <a:t>  Rapes them.</a:t>
            </a:r>
          </a:p>
          <a:p>
            <a:pPr marL="342900" indent="-342900">
              <a:buClr>
                <a:schemeClr val="accent1"/>
              </a:buClr>
              <a:buSzPct val="100000"/>
              <a:buFont typeface="Wingdings" panose="05000000000000000000" pitchFamily="2" charset="2"/>
              <a:buChar char="q"/>
            </a:pPr>
            <a:r>
              <a:rPr lang="en-US" sz="2000"/>
              <a:t>  Forces them to have sex with others.</a:t>
            </a:r>
          </a:p>
        </p:txBody>
      </p:sp>
      <p:sp>
        <p:nvSpPr>
          <p:cNvPr id="2" name="Slide Number Placeholder 1">
            <a:extLst>
              <a:ext uri="{FF2B5EF4-FFF2-40B4-BE49-F238E27FC236}">
                <a16:creationId xmlns:a16="http://schemas.microsoft.com/office/drawing/2014/main" id="{1619B757-9144-40CC-AA17-605CB60035CE}"/>
              </a:ext>
            </a:extLst>
          </p:cNvPr>
          <p:cNvSpPr>
            <a:spLocks noGrp="1"/>
          </p:cNvSpPr>
          <p:nvPr>
            <p:ph type="sldNum" sz="quarter" idx="4294967295"/>
          </p:nvPr>
        </p:nvSpPr>
        <p:spPr>
          <a:xfrm>
            <a:off x="10059988" y="63563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4C9192-39D4-4CC5-B6AA-EBDE96C7B3A1}" type="slidenum">
              <a:rPr lang="en-US" smtClean="0"/>
              <a:pPr/>
              <a:t>14</a:t>
            </a:fld>
            <a:endParaRPr lang="en-US"/>
          </a:p>
        </p:txBody>
      </p:sp>
      <p:grpSp>
        <p:nvGrpSpPr>
          <p:cNvPr id="6" name="Group 5">
            <a:extLst>
              <a:ext uri="{FF2B5EF4-FFF2-40B4-BE49-F238E27FC236}">
                <a16:creationId xmlns:a16="http://schemas.microsoft.com/office/drawing/2014/main" id="{02CF4290-50D1-4F92-AD7E-AE8BF7E748E0}"/>
              </a:ext>
            </a:extLst>
          </p:cNvPr>
          <p:cNvGrpSpPr/>
          <p:nvPr/>
        </p:nvGrpSpPr>
        <p:grpSpPr>
          <a:xfrm>
            <a:off x="6241069" y="3763107"/>
            <a:ext cx="2312827" cy="2312824"/>
            <a:chOff x="5713694" y="2408806"/>
            <a:chExt cx="844932" cy="844931"/>
          </a:xfrm>
        </p:grpSpPr>
        <p:sp>
          <p:nvSpPr>
            <p:cNvPr id="7" name="Oval 6">
              <a:extLst>
                <a:ext uri="{FF2B5EF4-FFF2-40B4-BE49-F238E27FC236}">
                  <a16:creationId xmlns:a16="http://schemas.microsoft.com/office/drawing/2014/main" id="{DA3A9E91-DB1F-43BD-993E-9579C96681FD}"/>
                </a:ext>
              </a:extLst>
            </p:cNvPr>
            <p:cNvSpPr/>
            <p:nvPr/>
          </p:nvSpPr>
          <p:spPr>
            <a:xfrm>
              <a:off x="5713694" y="2408806"/>
              <a:ext cx="844932" cy="84493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8" name="Graphic 7" descr="Sling with solid fill">
              <a:extLst>
                <a:ext uri="{FF2B5EF4-FFF2-40B4-BE49-F238E27FC236}">
                  <a16:creationId xmlns:a16="http://schemas.microsoft.com/office/drawing/2014/main" id="{64F4B8D0-0DE5-4B5B-9331-A55EF69B9FC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2229" y="2572900"/>
              <a:ext cx="500756" cy="500756"/>
            </a:xfrm>
            <a:prstGeom prst="rect">
              <a:avLst/>
            </a:prstGeom>
          </p:spPr>
        </p:pic>
      </p:grpSp>
    </p:spTree>
    <p:extLst>
      <p:ext uri="{BB962C8B-B14F-4D97-AF65-F5344CB8AC3E}">
        <p14:creationId xmlns:p14="http://schemas.microsoft.com/office/powerpoint/2010/main" val="10148683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Placeholder 78" descr="A screenshot of a computer&#10;&#10;Description automatically generated with low confidence">
            <a:extLst>
              <a:ext uri="{FF2B5EF4-FFF2-40B4-BE49-F238E27FC236}">
                <a16:creationId xmlns:a16="http://schemas.microsoft.com/office/drawing/2014/main" id="{A25D554A-06C6-4CD5-803C-DF54FCF90D45}"/>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7362" t="-3070" r="-6807" b="-1347"/>
          <a:stretch/>
        </p:blipFill>
        <p:spPr>
          <a:xfrm>
            <a:off x="8290469" y="156404"/>
            <a:ext cx="4468802" cy="4407877"/>
          </a:xfrm>
        </p:spPr>
      </p:pic>
      <p:sp>
        <p:nvSpPr>
          <p:cNvPr id="11" name="Title 10">
            <a:extLst>
              <a:ext uri="{FF2B5EF4-FFF2-40B4-BE49-F238E27FC236}">
                <a16:creationId xmlns:a16="http://schemas.microsoft.com/office/drawing/2014/main" id="{F1AC0FA1-3649-44C6-BE28-48A3BAEB3369}"/>
              </a:ext>
            </a:extLst>
          </p:cNvPr>
          <p:cNvSpPr>
            <a:spLocks noGrp="1"/>
          </p:cNvSpPr>
          <p:nvPr>
            <p:ph type="title"/>
          </p:nvPr>
        </p:nvSpPr>
        <p:spPr>
          <a:xfrm>
            <a:off x="776958" y="662136"/>
            <a:ext cx="7691337" cy="667661"/>
          </a:xfrm>
        </p:spPr>
        <p:txBody>
          <a:bodyPr/>
          <a:lstStyle/>
          <a:p>
            <a:r>
              <a:rPr lang="en-US" sz="4800" b="1">
                <a:solidFill>
                  <a:srgbClr val="762EB1"/>
                </a:solidFill>
                <a:latin typeface="Roboto Black" panose="02000000000000000000" pitchFamily="2" charset="0"/>
                <a:ea typeface="Roboto Black" panose="02000000000000000000" pitchFamily="2" charset="0"/>
                <a:cs typeface="Roboto Black" panose="02000000000000000000" pitchFamily="2" charset="0"/>
              </a:rPr>
              <a:t>Intimidation &amp; Stalking</a:t>
            </a:r>
            <a:endParaRPr lang="en-US" sz="4800"/>
          </a:p>
        </p:txBody>
      </p:sp>
      <p:sp>
        <p:nvSpPr>
          <p:cNvPr id="13" name="Text Placeholder 12">
            <a:extLst>
              <a:ext uri="{FF2B5EF4-FFF2-40B4-BE49-F238E27FC236}">
                <a16:creationId xmlns:a16="http://schemas.microsoft.com/office/drawing/2014/main" id="{0D9E0703-BE39-4258-8F86-75634D2032C4}"/>
              </a:ext>
            </a:extLst>
          </p:cNvPr>
          <p:cNvSpPr>
            <a:spLocks noGrp="1"/>
          </p:cNvSpPr>
          <p:nvPr>
            <p:ph type="body" sz="quarter" idx="12"/>
          </p:nvPr>
        </p:nvSpPr>
        <p:spPr>
          <a:xfrm>
            <a:off x="776289" y="1585915"/>
            <a:ext cx="5673064" cy="4534067"/>
          </a:xfrm>
        </p:spPr>
        <p:txBody>
          <a:bodyPr lIns="91440" tIns="45720" rIns="91440" bIns="45720" anchor="t"/>
          <a:lstStyle/>
          <a:p>
            <a:pPr marL="342900" indent="-342900">
              <a:buClr>
                <a:srgbClr val="3333FF"/>
              </a:buClr>
              <a:buSzPct val="100000"/>
              <a:buFont typeface="Wingdings" panose="05000000000000000000" pitchFamily="2" charset="2"/>
              <a:buChar char="q"/>
            </a:pPr>
            <a:r>
              <a:rPr lang="en-US" sz="2000"/>
              <a:t> Blocks the door so they can’t leave during </a:t>
            </a:r>
            <a:br>
              <a:rPr lang="en-US" sz="2000"/>
            </a:br>
            <a:r>
              <a:rPr lang="en-US" sz="2000"/>
              <a:t> an argument.</a:t>
            </a:r>
            <a:endParaRPr lang="en-US"/>
          </a:p>
          <a:p>
            <a:pPr marL="342900" indent="-342900">
              <a:buClr>
                <a:srgbClr val="3333FF"/>
              </a:buClr>
              <a:buSzPct val="100000"/>
              <a:buFont typeface="Wingdings" panose="05000000000000000000" pitchFamily="2" charset="2"/>
              <a:buChar char="q"/>
            </a:pPr>
            <a:r>
              <a:rPr lang="en-US" sz="2000"/>
              <a:t> Scares them by standing too close.</a:t>
            </a:r>
          </a:p>
          <a:p>
            <a:pPr marL="342900" indent="-342900">
              <a:buClr>
                <a:srgbClr val="3333FF"/>
              </a:buClr>
              <a:buSzPct val="100000"/>
              <a:buFont typeface="Wingdings" panose="05000000000000000000" pitchFamily="2" charset="2"/>
              <a:buChar char="q"/>
            </a:pPr>
            <a:r>
              <a:rPr lang="en-US" sz="2000"/>
              <a:t> Clenches fist to intimidate them.</a:t>
            </a:r>
          </a:p>
          <a:p>
            <a:pPr marL="342900" indent="-342900">
              <a:buClr>
                <a:srgbClr val="3333FF"/>
              </a:buClr>
              <a:buSzPct val="100000"/>
              <a:buFont typeface="Wingdings" panose="05000000000000000000" pitchFamily="2" charset="2"/>
              <a:buChar char="q"/>
            </a:pPr>
            <a:r>
              <a:rPr lang="en-US" sz="2000"/>
              <a:t> Scares or intimidates them to get their way.</a:t>
            </a:r>
          </a:p>
          <a:p>
            <a:pPr marL="342900" indent="-342900">
              <a:buClr>
                <a:srgbClr val="3333FF"/>
              </a:buClr>
              <a:buSzPct val="100000"/>
              <a:buFont typeface="Wingdings" panose="05000000000000000000" pitchFamily="2" charset="2"/>
              <a:buChar char="q"/>
            </a:pPr>
            <a:r>
              <a:rPr lang="en-US" sz="2000"/>
              <a:t> Drives recklessly to scare them.</a:t>
            </a:r>
          </a:p>
          <a:p>
            <a:pPr marL="342900" indent="-342900">
              <a:buClr>
                <a:srgbClr val="3333FF"/>
              </a:buClr>
              <a:buSzPct val="100000"/>
              <a:buFont typeface="Wingdings" panose="05000000000000000000" pitchFamily="2" charset="2"/>
              <a:buChar char="q"/>
            </a:pPr>
            <a:r>
              <a:rPr lang="en-US" sz="2000"/>
              <a:t> Harms or threatens to harm their pets.</a:t>
            </a:r>
          </a:p>
          <a:p>
            <a:pPr marL="342900" indent="-342900">
              <a:buClr>
                <a:srgbClr val="3333FF"/>
              </a:buClr>
              <a:buSzPct val="100000"/>
              <a:buFont typeface="Wingdings" panose="05000000000000000000" pitchFamily="2" charset="2"/>
              <a:buChar char="q"/>
            </a:pPr>
            <a:r>
              <a:rPr lang="en-US" sz="2000"/>
              <a:t> Won’t let them sleep.</a:t>
            </a:r>
          </a:p>
          <a:p>
            <a:pPr marL="342900" indent="-342900">
              <a:buClr>
                <a:srgbClr val="3333FF"/>
              </a:buClr>
              <a:buSzPct val="100000"/>
              <a:buFont typeface="Wingdings" panose="05000000000000000000" pitchFamily="2" charset="2"/>
              <a:buChar char="q"/>
            </a:pPr>
            <a:r>
              <a:rPr lang="en-US" sz="2000"/>
              <a:t> Stalks them.</a:t>
            </a:r>
          </a:p>
        </p:txBody>
      </p:sp>
      <p:sp>
        <p:nvSpPr>
          <p:cNvPr id="2" name="Slide Number Placeholder 1">
            <a:extLst>
              <a:ext uri="{FF2B5EF4-FFF2-40B4-BE49-F238E27FC236}">
                <a16:creationId xmlns:a16="http://schemas.microsoft.com/office/drawing/2014/main" id="{1619B757-9144-40CC-AA17-605CB60035CE}"/>
              </a:ext>
            </a:extLst>
          </p:cNvPr>
          <p:cNvSpPr>
            <a:spLocks noGrp="1"/>
          </p:cNvSpPr>
          <p:nvPr>
            <p:ph type="sldNum" sz="quarter" idx="4294967295"/>
          </p:nvPr>
        </p:nvSpPr>
        <p:spPr>
          <a:xfrm>
            <a:off x="10059988" y="63563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4C9192-39D4-4CC5-B6AA-EBDE96C7B3A1}" type="slidenum">
              <a:rPr lang="en-US" smtClean="0"/>
              <a:pPr/>
              <a:t>15</a:t>
            </a:fld>
            <a:endParaRPr lang="en-US"/>
          </a:p>
        </p:txBody>
      </p:sp>
      <p:grpSp>
        <p:nvGrpSpPr>
          <p:cNvPr id="9" name="Group 8">
            <a:extLst>
              <a:ext uri="{FF2B5EF4-FFF2-40B4-BE49-F238E27FC236}">
                <a16:creationId xmlns:a16="http://schemas.microsoft.com/office/drawing/2014/main" id="{9D915099-7B34-4DC2-BBA8-CA316C72979B}"/>
              </a:ext>
            </a:extLst>
          </p:cNvPr>
          <p:cNvGrpSpPr/>
          <p:nvPr/>
        </p:nvGrpSpPr>
        <p:grpSpPr>
          <a:xfrm>
            <a:off x="6364138" y="3768320"/>
            <a:ext cx="2233899" cy="2233897"/>
            <a:chOff x="5720841" y="3500502"/>
            <a:chExt cx="844932" cy="844931"/>
          </a:xfrm>
        </p:grpSpPr>
        <p:sp>
          <p:nvSpPr>
            <p:cNvPr id="10" name="Oval 9">
              <a:extLst>
                <a:ext uri="{FF2B5EF4-FFF2-40B4-BE49-F238E27FC236}">
                  <a16:creationId xmlns:a16="http://schemas.microsoft.com/office/drawing/2014/main" id="{8698DF14-2273-47CC-B75A-95871AC4F196}"/>
                </a:ext>
              </a:extLst>
            </p:cNvPr>
            <p:cNvSpPr/>
            <p:nvPr/>
          </p:nvSpPr>
          <p:spPr>
            <a:xfrm>
              <a:off x="5720841" y="3500502"/>
              <a:ext cx="844932" cy="844931"/>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2" name="Graphic 11" descr="Binoculars with solid fill">
              <a:extLst>
                <a:ext uri="{FF2B5EF4-FFF2-40B4-BE49-F238E27FC236}">
                  <a16:creationId xmlns:a16="http://schemas.microsoft.com/office/drawing/2014/main" id="{A9122953-AEC2-4E0D-B7C3-29AE8A648D4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1763" y="3663512"/>
              <a:ext cx="530567" cy="530567"/>
            </a:xfrm>
            <a:prstGeom prst="rect">
              <a:avLst/>
            </a:prstGeom>
          </p:spPr>
        </p:pic>
      </p:grpSp>
    </p:spTree>
    <p:extLst>
      <p:ext uri="{BB962C8B-B14F-4D97-AF65-F5344CB8AC3E}">
        <p14:creationId xmlns:p14="http://schemas.microsoft.com/office/powerpoint/2010/main" val="1664061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1AC0FA1-3649-44C6-BE28-48A3BAEB3369}"/>
              </a:ext>
            </a:extLst>
          </p:cNvPr>
          <p:cNvSpPr>
            <a:spLocks noGrp="1"/>
          </p:cNvSpPr>
          <p:nvPr>
            <p:ph type="title"/>
          </p:nvPr>
        </p:nvSpPr>
        <p:spPr>
          <a:xfrm>
            <a:off x="776288" y="441328"/>
            <a:ext cx="7691337" cy="667661"/>
          </a:xfrm>
        </p:spPr>
        <p:txBody>
          <a:bodyPr/>
          <a:lstStyle/>
          <a:p>
            <a:r>
              <a:rPr lang="en-US" sz="4800" b="1">
                <a:solidFill>
                  <a:srgbClr val="762EB1"/>
                </a:solidFill>
                <a:latin typeface="Roboto Black" panose="02000000000000000000" pitchFamily="2" charset="0"/>
                <a:ea typeface="Roboto Black" panose="02000000000000000000" pitchFamily="2" charset="0"/>
                <a:cs typeface="Roboto Black" panose="02000000000000000000" pitchFamily="2" charset="0"/>
              </a:rPr>
              <a:t>Emotional, Psychological &amp; Verbal </a:t>
            </a:r>
            <a:r>
              <a:rPr lang="en-US" sz="4800" b="1">
                <a:latin typeface="Roboto Black" panose="02000000000000000000" pitchFamily="2" charset="0"/>
                <a:ea typeface="Roboto Black" panose="02000000000000000000" pitchFamily="2" charset="0"/>
                <a:cs typeface="Roboto Black" panose="02000000000000000000" pitchFamily="2" charset="0"/>
              </a:rPr>
              <a:t>Abuse</a:t>
            </a:r>
            <a:endParaRPr lang="en-US" sz="4800"/>
          </a:p>
        </p:txBody>
      </p:sp>
      <p:sp>
        <p:nvSpPr>
          <p:cNvPr id="13" name="Text Placeholder 12">
            <a:extLst>
              <a:ext uri="{FF2B5EF4-FFF2-40B4-BE49-F238E27FC236}">
                <a16:creationId xmlns:a16="http://schemas.microsoft.com/office/drawing/2014/main" id="{0D9E0703-BE39-4258-8F86-75634D2032C4}"/>
              </a:ext>
            </a:extLst>
          </p:cNvPr>
          <p:cNvSpPr>
            <a:spLocks noGrp="1"/>
          </p:cNvSpPr>
          <p:nvPr>
            <p:ph type="body" sz="quarter" idx="12"/>
          </p:nvPr>
        </p:nvSpPr>
        <p:spPr>
          <a:xfrm>
            <a:off x="776289" y="1925855"/>
            <a:ext cx="6372352" cy="4339731"/>
          </a:xfrm>
        </p:spPr>
        <p:txBody>
          <a:bodyPr lIns="91440" tIns="45720" rIns="91440" bIns="45720" anchor="t"/>
          <a:lstStyle/>
          <a:p>
            <a:pPr marL="342900" indent="-342900">
              <a:buClr>
                <a:schemeClr val="accent5">
                  <a:lumMod val="75000"/>
                </a:schemeClr>
              </a:buClr>
              <a:buSzPct val="100000"/>
              <a:buFont typeface="Wingdings" panose="05000000000000000000" pitchFamily="2" charset="2"/>
              <a:buChar char="q"/>
            </a:pPr>
            <a:r>
              <a:rPr lang="en-US" sz="2000"/>
              <a:t> Extreme jealousy or possessiveness.</a:t>
            </a:r>
          </a:p>
          <a:p>
            <a:pPr marL="342900" indent="-342900">
              <a:buClr>
                <a:schemeClr val="accent5">
                  <a:lumMod val="75000"/>
                </a:schemeClr>
              </a:buClr>
              <a:buSzPct val="100000"/>
              <a:buFont typeface="Wingdings" panose="05000000000000000000" pitchFamily="2" charset="2"/>
              <a:buChar char="q"/>
            </a:pPr>
            <a:r>
              <a:rPr lang="en-US" sz="2000"/>
              <a:t> Often phones or unexpectedly shows up.</a:t>
            </a:r>
          </a:p>
          <a:p>
            <a:pPr marL="342900" indent="-342900">
              <a:buClr>
                <a:schemeClr val="accent5">
                  <a:lumMod val="75000"/>
                </a:schemeClr>
              </a:buClr>
              <a:buSzPct val="100000"/>
              <a:buFont typeface="Wingdings" panose="05000000000000000000" pitchFamily="2" charset="2"/>
              <a:buChar char="q"/>
            </a:pPr>
            <a:r>
              <a:rPr lang="en-US" sz="2000"/>
              <a:t> Is angry if they are 5 minutes late.</a:t>
            </a:r>
          </a:p>
          <a:p>
            <a:pPr marL="342900" indent="-342900">
              <a:buClr>
                <a:schemeClr val="accent5">
                  <a:lumMod val="75000"/>
                </a:schemeClr>
              </a:buClr>
              <a:buSzPct val="100000"/>
              <a:buFont typeface="Wingdings" panose="05000000000000000000" pitchFamily="2" charset="2"/>
              <a:buChar char="q"/>
            </a:pPr>
            <a:r>
              <a:rPr lang="en-US" sz="2000"/>
              <a:t> Made to feel worthless/ not worthy of love.</a:t>
            </a:r>
          </a:p>
          <a:p>
            <a:pPr marL="342900" indent="-342900">
              <a:buClr>
                <a:schemeClr val="accent5">
                  <a:lumMod val="75000"/>
                </a:schemeClr>
              </a:buClr>
              <a:buSzPct val="100000"/>
              <a:buFont typeface="Wingdings" panose="05000000000000000000" pitchFamily="2" charset="2"/>
              <a:buChar char="q"/>
            </a:pPr>
            <a:r>
              <a:rPr lang="en-US" sz="2000"/>
              <a:t> Is unpredictable.</a:t>
            </a:r>
          </a:p>
          <a:p>
            <a:pPr marL="342900" indent="-342900">
              <a:buClr>
                <a:schemeClr val="accent5">
                  <a:lumMod val="75000"/>
                </a:schemeClr>
              </a:buClr>
              <a:buSzPct val="100000"/>
              <a:buFont typeface="Wingdings" panose="05000000000000000000" pitchFamily="2" charset="2"/>
              <a:buChar char="q"/>
            </a:pPr>
            <a:r>
              <a:rPr lang="en-US" sz="2000"/>
              <a:t> Made to feel they never say/do anything right.</a:t>
            </a:r>
          </a:p>
          <a:p>
            <a:pPr marL="342900" indent="-342900">
              <a:buClr>
                <a:schemeClr val="accent5">
                  <a:lumMod val="75000"/>
                </a:schemeClr>
              </a:buClr>
              <a:buSzPct val="100000"/>
              <a:buFont typeface="Wingdings" panose="05000000000000000000" pitchFamily="2" charset="2"/>
              <a:buChar char="q"/>
            </a:pPr>
            <a:r>
              <a:rPr lang="en-US" sz="2000"/>
              <a:t> Blames them for the abuse or denies abuse happened.</a:t>
            </a:r>
            <a:endParaRPr lang="en-US" sz="2000">
              <a:ea typeface="Roboto"/>
            </a:endParaRPr>
          </a:p>
          <a:p>
            <a:pPr marL="342900" indent="-342900">
              <a:buClr>
                <a:schemeClr val="accent5">
                  <a:lumMod val="75000"/>
                </a:schemeClr>
              </a:buClr>
              <a:buSzPct val="100000"/>
              <a:buFont typeface="Wingdings" panose="05000000000000000000" pitchFamily="2" charset="2"/>
              <a:buChar char="q"/>
            </a:pPr>
            <a:r>
              <a:rPr lang="en-US" sz="2000"/>
              <a:t> Calls them names.</a:t>
            </a:r>
          </a:p>
          <a:p>
            <a:pPr marL="342900" indent="-342900">
              <a:buClr>
                <a:schemeClr val="accent5">
                  <a:lumMod val="75000"/>
                </a:schemeClr>
              </a:buClr>
              <a:buSzPct val="100000"/>
              <a:buFont typeface="Wingdings" panose="05000000000000000000" pitchFamily="2" charset="2"/>
              <a:buChar char="q"/>
            </a:pPr>
            <a:r>
              <a:rPr lang="en-US" sz="2000"/>
              <a:t> Threatens to commit suicide if they leave or  </a:t>
            </a:r>
          </a:p>
          <a:p>
            <a:pPr>
              <a:buClr>
                <a:schemeClr val="accent5">
                  <a:lumMod val="75000"/>
                </a:schemeClr>
              </a:buClr>
              <a:buSzPct val="100000"/>
            </a:pPr>
            <a:r>
              <a:rPr lang="en-US" sz="2000"/>
              <a:t>       tells them they’ll never be able to leave.</a:t>
            </a:r>
            <a:endParaRPr lang="en-US" sz="2000">
              <a:ea typeface="Roboto"/>
            </a:endParaRPr>
          </a:p>
        </p:txBody>
      </p:sp>
      <p:sp>
        <p:nvSpPr>
          <p:cNvPr id="2" name="Slide Number Placeholder 1">
            <a:extLst>
              <a:ext uri="{FF2B5EF4-FFF2-40B4-BE49-F238E27FC236}">
                <a16:creationId xmlns:a16="http://schemas.microsoft.com/office/drawing/2014/main" id="{1619B757-9144-40CC-AA17-605CB60035CE}"/>
              </a:ext>
            </a:extLst>
          </p:cNvPr>
          <p:cNvSpPr>
            <a:spLocks noGrp="1"/>
          </p:cNvSpPr>
          <p:nvPr>
            <p:ph type="sldNum" sz="quarter" idx="4294967295"/>
          </p:nvPr>
        </p:nvSpPr>
        <p:spPr>
          <a:xfrm>
            <a:off x="10059988" y="63563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4C9192-39D4-4CC5-B6AA-EBDE96C7B3A1}" type="slidenum">
              <a:rPr lang="en-US" smtClean="0"/>
              <a:pPr/>
              <a:t>16</a:t>
            </a:fld>
            <a:endParaRPr lang="en-US"/>
          </a:p>
        </p:txBody>
      </p:sp>
      <p:grpSp>
        <p:nvGrpSpPr>
          <p:cNvPr id="14" name="Group 13">
            <a:extLst>
              <a:ext uri="{FF2B5EF4-FFF2-40B4-BE49-F238E27FC236}">
                <a16:creationId xmlns:a16="http://schemas.microsoft.com/office/drawing/2014/main" id="{B44EA922-072D-4627-BAAD-7149348D5926}"/>
              </a:ext>
            </a:extLst>
          </p:cNvPr>
          <p:cNvGrpSpPr/>
          <p:nvPr/>
        </p:nvGrpSpPr>
        <p:grpSpPr>
          <a:xfrm>
            <a:off x="6273211" y="3721590"/>
            <a:ext cx="2331123" cy="2331120"/>
            <a:chOff x="5713694" y="4710334"/>
            <a:chExt cx="844932" cy="844931"/>
          </a:xfrm>
        </p:grpSpPr>
        <p:sp>
          <p:nvSpPr>
            <p:cNvPr id="15" name="Oval 14">
              <a:extLst>
                <a:ext uri="{FF2B5EF4-FFF2-40B4-BE49-F238E27FC236}">
                  <a16:creationId xmlns:a16="http://schemas.microsoft.com/office/drawing/2014/main" id="{12C2CA9C-0248-4435-A06F-D104D151AFF0}"/>
                </a:ext>
              </a:extLst>
            </p:cNvPr>
            <p:cNvSpPr/>
            <p:nvPr/>
          </p:nvSpPr>
          <p:spPr>
            <a:xfrm>
              <a:off x="5713694" y="4710334"/>
              <a:ext cx="844932" cy="844931"/>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6" name="Graphic 15" descr="Brain in head with solid fill">
              <a:extLst>
                <a:ext uri="{FF2B5EF4-FFF2-40B4-BE49-F238E27FC236}">
                  <a16:creationId xmlns:a16="http://schemas.microsoft.com/office/drawing/2014/main" id="{EF8A079E-142A-4EA1-92FA-67FBE69EBED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15821" y="4883121"/>
              <a:ext cx="497721" cy="497721"/>
            </a:xfrm>
            <a:prstGeom prst="rect">
              <a:avLst/>
            </a:prstGeom>
          </p:spPr>
        </p:pic>
      </p:grpSp>
      <p:pic>
        <p:nvPicPr>
          <p:cNvPr id="10" name="Picture Placeholder 78" descr="A screenshot of a computer&#10;&#10;Description automatically generated with low confidence">
            <a:extLst>
              <a:ext uri="{FF2B5EF4-FFF2-40B4-BE49-F238E27FC236}">
                <a16:creationId xmlns:a16="http://schemas.microsoft.com/office/drawing/2014/main" id="{0B314372-6D57-4ED5-B52B-9E4F2356C6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362" t="-3070" r="-6807" b="-1347"/>
          <a:stretch/>
        </p:blipFill>
        <p:spPr>
          <a:xfrm>
            <a:off x="8290469" y="156404"/>
            <a:ext cx="4468802" cy="4407877"/>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pic>
    </p:spTree>
    <p:extLst>
      <p:ext uri="{BB962C8B-B14F-4D97-AF65-F5344CB8AC3E}">
        <p14:creationId xmlns:p14="http://schemas.microsoft.com/office/powerpoint/2010/main" val="24494453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Gingerbread cookie outline">
            <a:extLst>
              <a:ext uri="{FF2B5EF4-FFF2-40B4-BE49-F238E27FC236}">
                <a16:creationId xmlns:a16="http://schemas.microsoft.com/office/drawing/2014/main" id="{89ABB44A-699A-41CB-A7F1-A668EE23E104}"/>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138" r="9138"/>
          <a:stretch/>
        </p:blipFill>
        <p:spPr>
          <a:xfrm>
            <a:off x="7153904" y="1645932"/>
            <a:ext cx="3401349" cy="4160509"/>
          </a:xfrm>
        </p:spPr>
      </p:pic>
      <p:sp>
        <p:nvSpPr>
          <p:cNvPr id="18" name="Content Placeholder 17">
            <a:extLst>
              <a:ext uri="{FF2B5EF4-FFF2-40B4-BE49-F238E27FC236}">
                <a16:creationId xmlns:a16="http://schemas.microsoft.com/office/drawing/2014/main" id="{3596F0C0-AE54-40DF-8946-DDA6205B01CD}"/>
              </a:ext>
            </a:extLst>
          </p:cNvPr>
          <p:cNvSpPr>
            <a:spLocks noGrp="1"/>
          </p:cNvSpPr>
          <p:nvPr>
            <p:ph sz="quarter" idx="12"/>
          </p:nvPr>
        </p:nvSpPr>
        <p:spPr>
          <a:xfrm>
            <a:off x="1466605" y="2123784"/>
            <a:ext cx="5322614" cy="912812"/>
          </a:xfrm>
        </p:spPr>
        <p:txBody>
          <a:bodyPr/>
          <a:lstStyle/>
          <a:p>
            <a:r>
              <a:rPr lang="en-US" sz="4800" b="1">
                <a:latin typeface="+mj-lt"/>
              </a:rPr>
              <a:t>GINGERBREAD</a:t>
            </a:r>
          </a:p>
        </p:txBody>
      </p:sp>
      <p:sp>
        <p:nvSpPr>
          <p:cNvPr id="19" name="Content Placeholder 18">
            <a:extLst>
              <a:ext uri="{FF2B5EF4-FFF2-40B4-BE49-F238E27FC236}">
                <a16:creationId xmlns:a16="http://schemas.microsoft.com/office/drawing/2014/main" id="{26324159-09D9-4346-85A2-8B0923053E4D}"/>
              </a:ext>
            </a:extLst>
          </p:cNvPr>
          <p:cNvSpPr>
            <a:spLocks noGrp="1"/>
          </p:cNvSpPr>
          <p:nvPr>
            <p:ph sz="quarter" idx="13"/>
          </p:nvPr>
        </p:nvSpPr>
        <p:spPr>
          <a:xfrm>
            <a:off x="1456359" y="2810730"/>
            <a:ext cx="5559439" cy="912812"/>
          </a:xfrm>
        </p:spPr>
        <p:txBody>
          <a:bodyPr/>
          <a:lstStyle/>
          <a:p>
            <a:r>
              <a:rPr lang="en-US" sz="4800" b="1">
                <a:solidFill>
                  <a:srgbClr val="762EB1"/>
                </a:solidFill>
                <a:latin typeface="+mj-lt"/>
              </a:rPr>
              <a:t>MAN EXERCISE</a:t>
            </a:r>
          </a:p>
        </p:txBody>
      </p:sp>
      <p:sp>
        <p:nvSpPr>
          <p:cNvPr id="20" name="Text Placeholder 19">
            <a:extLst>
              <a:ext uri="{FF2B5EF4-FFF2-40B4-BE49-F238E27FC236}">
                <a16:creationId xmlns:a16="http://schemas.microsoft.com/office/drawing/2014/main" id="{FF507466-9382-459A-8F03-F49A119AC3A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853105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6" descr="Gingerbread cookie outline">
            <a:extLst>
              <a:ext uri="{FF2B5EF4-FFF2-40B4-BE49-F238E27FC236}">
                <a16:creationId xmlns:a16="http://schemas.microsoft.com/office/drawing/2014/main" id="{81A5C3B1-517F-42B8-94DF-E253C0AA2AF9}"/>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112" r="8112"/>
          <a:stretch/>
        </p:blipFill>
        <p:spPr>
          <a:xfrm>
            <a:off x="3592516" y="363541"/>
            <a:ext cx="5762625" cy="6878637"/>
          </a:xfrm>
        </p:spPr>
      </p:pic>
      <p:sp>
        <p:nvSpPr>
          <p:cNvPr id="8" name="TextBox 7">
            <a:extLst>
              <a:ext uri="{FF2B5EF4-FFF2-40B4-BE49-F238E27FC236}">
                <a16:creationId xmlns:a16="http://schemas.microsoft.com/office/drawing/2014/main" id="{9CFB0F46-205A-45CE-86BF-9C106143DAD7}"/>
              </a:ext>
            </a:extLst>
          </p:cNvPr>
          <p:cNvSpPr txBox="1"/>
          <p:nvPr/>
        </p:nvSpPr>
        <p:spPr>
          <a:xfrm rot="20480228">
            <a:off x="5880084" y="5755818"/>
            <a:ext cx="1952347"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Crazy</a:t>
            </a:r>
          </a:p>
        </p:txBody>
      </p:sp>
      <p:sp>
        <p:nvSpPr>
          <p:cNvPr id="9" name="TextBox 8">
            <a:extLst>
              <a:ext uri="{FF2B5EF4-FFF2-40B4-BE49-F238E27FC236}">
                <a16:creationId xmlns:a16="http://schemas.microsoft.com/office/drawing/2014/main" id="{C441F099-FD0E-4799-9C20-F87DA379C536}"/>
              </a:ext>
            </a:extLst>
          </p:cNvPr>
          <p:cNvSpPr txBox="1"/>
          <p:nvPr/>
        </p:nvSpPr>
        <p:spPr>
          <a:xfrm rot="20480228">
            <a:off x="4996948" y="2951951"/>
            <a:ext cx="1721192"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Bad parent</a:t>
            </a:r>
          </a:p>
        </p:txBody>
      </p:sp>
      <p:sp>
        <p:nvSpPr>
          <p:cNvPr id="10" name="TextBox 9">
            <a:extLst>
              <a:ext uri="{FF2B5EF4-FFF2-40B4-BE49-F238E27FC236}">
                <a16:creationId xmlns:a16="http://schemas.microsoft.com/office/drawing/2014/main" id="{3B177FAD-6C22-4525-BB05-17415CC4FD86}"/>
              </a:ext>
            </a:extLst>
          </p:cNvPr>
          <p:cNvSpPr txBox="1"/>
          <p:nvPr/>
        </p:nvSpPr>
        <p:spPr>
          <a:xfrm rot="20913565">
            <a:off x="3872495" y="1074830"/>
            <a:ext cx="2107882" cy="13849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No one will ever want you</a:t>
            </a:r>
          </a:p>
        </p:txBody>
      </p:sp>
      <p:sp>
        <p:nvSpPr>
          <p:cNvPr id="11" name="TextBox 10">
            <a:extLst>
              <a:ext uri="{FF2B5EF4-FFF2-40B4-BE49-F238E27FC236}">
                <a16:creationId xmlns:a16="http://schemas.microsoft.com/office/drawing/2014/main" id="{06B8B2FB-525B-4A55-A47F-31221D3AFFBE}"/>
              </a:ext>
            </a:extLst>
          </p:cNvPr>
          <p:cNvSpPr txBox="1"/>
          <p:nvPr/>
        </p:nvSpPr>
        <p:spPr>
          <a:xfrm rot="20480228">
            <a:off x="6903128" y="3309279"/>
            <a:ext cx="102677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a:solidFill>
                  <a:srgbClr val="762EB1"/>
                </a:solidFill>
                <a:latin typeface="MyFont" panose="02000503000000000000" pitchFamily="2" charset="0"/>
              </a:rPr>
              <a:t>Stupid</a:t>
            </a:r>
          </a:p>
        </p:txBody>
      </p:sp>
      <p:sp>
        <p:nvSpPr>
          <p:cNvPr id="12" name="TextBox 11">
            <a:extLst>
              <a:ext uri="{FF2B5EF4-FFF2-40B4-BE49-F238E27FC236}">
                <a16:creationId xmlns:a16="http://schemas.microsoft.com/office/drawing/2014/main" id="{657A7FF1-B1A8-4C41-A490-4AD7A7767A2A}"/>
              </a:ext>
            </a:extLst>
          </p:cNvPr>
          <p:cNvSpPr txBox="1"/>
          <p:nvPr/>
        </p:nvSpPr>
        <p:spPr>
          <a:xfrm rot="20480228">
            <a:off x="4330514" y="3999497"/>
            <a:ext cx="22908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Ugly</a:t>
            </a:r>
          </a:p>
        </p:txBody>
      </p:sp>
      <p:sp>
        <p:nvSpPr>
          <p:cNvPr id="13" name="TextBox 12">
            <a:extLst>
              <a:ext uri="{FF2B5EF4-FFF2-40B4-BE49-F238E27FC236}">
                <a16:creationId xmlns:a16="http://schemas.microsoft.com/office/drawing/2014/main" id="{F81BCF4B-D9D1-48D9-AD32-1A521E21D7DD}"/>
              </a:ext>
            </a:extLst>
          </p:cNvPr>
          <p:cNvSpPr txBox="1"/>
          <p:nvPr/>
        </p:nvSpPr>
        <p:spPr>
          <a:xfrm rot="20480228">
            <a:off x="7853032" y="3935524"/>
            <a:ext cx="158122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Fat</a:t>
            </a:r>
          </a:p>
        </p:txBody>
      </p:sp>
    </p:spTree>
    <p:extLst>
      <p:ext uri="{BB962C8B-B14F-4D97-AF65-F5344CB8AC3E}">
        <p14:creationId xmlns:p14="http://schemas.microsoft.com/office/powerpoint/2010/main" val="21382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25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2875"/>
                            </p:stCondLst>
                            <p:childTnLst>
                              <p:par>
                                <p:cTn id="9" presetID="10" presetClass="entr" presetSubtype="0" fill="hold" grpId="0" nodeType="afterEffect">
                                  <p:stCondLst>
                                    <p:cond delay="0"/>
                                  </p:stCondLst>
                                  <p:iterate type="lt">
                                    <p:tmPct val="2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875"/>
                            </p:stCondLst>
                            <p:childTnLst>
                              <p:par>
                                <p:cTn id="13" presetID="10" presetClass="entr" presetSubtype="0" fill="hold" grpId="0" nodeType="afterEffect">
                                  <p:stCondLst>
                                    <p:cond delay="0"/>
                                  </p:stCondLst>
                                  <p:iterate type="lt">
                                    <p:tmPct val="2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175"/>
                            </p:stCondLst>
                            <p:childTnLst>
                              <p:par>
                                <p:cTn id="17" presetID="10" presetClass="entr" presetSubtype="0" fill="hold" grpId="0" nodeType="afterEffect">
                                  <p:stCondLst>
                                    <p:cond delay="0"/>
                                  </p:stCondLst>
                                  <p:iterate type="lt">
                                    <p:tmPct val="2000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975"/>
                            </p:stCondLst>
                            <p:childTnLst>
                              <p:par>
                                <p:cTn id="21" presetID="10" presetClass="entr" presetSubtype="0" fill="hold" grpId="0" nodeType="afterEffect">
                                  <p:stCondLst>
                                    <p:cond delay="0"/>
                                  </p:stCondLst>
                                  <p:iterate type="lt">
                                    <p:tmPct val="20000"/>
                                  </p:iterate>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6875"/>
                            </p:stCondLst>
                            <p:childTnLst>
                              <p:par>
                                <p:cTn id="25" presetID="10" presetClass="entr" presetSubtype="0" fill="hold" grpId="0" nodeType="afterEffect">
                                  <p:stCondLst>
                                    <p:cond delay="0"/>
                                  </p:stCondLst>
                                  <p:iterate type="lt">
                                    <p:tmPct val="20000"/>
                                  </p:iterate>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51DA7-1889-4196-9C3B-B5C65A2369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6091" y="1"/>
            <a:ext cx="11747499" cy="6858000"/>
          </a:xfrm>
          <a:prstGeom prst="rect">
            <a:avLst/>
          </a:prstGeom>
        </p:spPr>
      </p:pic>
      <p:sp>
        <p:nvSpPr>
          <p:cNvPr id="12" name="Rectangle 11">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3588"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6567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CD715F16-C872-455A-A945-36F18D3B6F10}"/>
              </a:ext>
            </a:extLst>
          </p:cNvPr>
          <p:cNvSpPr/>
          <p:nvPr/>
        </p:nvSpPr>
        <p:spPr>
          <a:xfrm rot="14533440">
            <a:off x="5731020" y="-260466"/>
            <a:ext cx="9139322" cy="7661860"/>
          </a:xfrm>
          <a:custGeom>
            <a:avLst/>
            <a:gdLst>
              <a:gd name="connsiteX0" fmla="*/ 9139322 w 9139322"/>
              <a:gd name="connsiteY0" fmla="*/ 7206974 h 7661860"/>
              <a:gd name="connsiteX1" fmla="*/ 8899731 w 9139322"/>
              <a:gd name="connsiteY1" fmla="*/ 7661860 h 7661860"/>
              <a:gd name="connsiteX2" fmla="*/ 6835455 w 9139322"/>
              <a:gd name="connsiteY2" fmla="*/ 6614131 h 7661860"/>
              <a:gd name="connsiteX3" fmla="*/ 6241792 w 9139322"/>
              <a:gd name="connsiteY3" fmla="*/ 6681412 h 7661860"/>
              <a:gd name="connsiteX4" fmla="*/ 4231260 w 9139322"/>
              <a:gd name="connsiteY4" fmla="*/ 7560032 h 7661860"/>
              <a:gd name="connsiteX5" fmla="*/ 26160 w 9139322"/>
              <a:gd name="connsiteY5" fmla="*/ 4237507 h 7661860"/>
              <a:gd name="connsiteX6" fmla="*/ 3342747 w 9139322"/>
              <a:gd name="connsiteY6" fmla="*/ 26470 h 7661860"/>
              <a:gd name="connsiteX7" fmla="*/ 7549827 w 9139322"/>
              <a:gd name="connsiteY7" fmla="*/ 3350973 h 7661860"/>
              <a:gd name="connsiteX8" fmla="*/ 7136242 w 9139322"/>
              <a:gd name="connsiteY8" fmla="*/ 5569287 h 7661860"/>
              <a:gd name="connsiteX9" fmla="*/ 7365793 w 9139322"/>
              <a:gd name="connsiteY9" fmla="*/ 6307406 h 76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9322" h="7661860">
                <a:moveTo>
                  <a:pt x="9139322" y="7206974"/>
                </a:moveTo>
                <a:lnTo>
                  <a:pt x="8899731" y="7661860"/>
                </a:lnTo>
                <a:lnTo>
                  <a:pt x="6835455" y="6614131"/>
                </a:lnTo>
                <a:cubicBezTo>
                  <a:pt x="6641526" y="6515187"/>
                  <a:pt x="6406039" y="6540913"/>
                  <a:pt x="6241792" y="6681412"/>
                </a:cubicBezTo>
                <a:cubicBezTo>
                  <a:pt x="5691667" y="7152384"/>
                  <a:pt x="5003020" y="7469003"/>
                  <a:pt x="4231260" y="7560032"/>
                </a:cubicBezTo>
                <a:cubicBezTo>
                  <a:pt x="2153446" y="7805410"/>
                  <a:pt x="269561" y="6317301"/>
                  <a:pt x="26160" y="4237507"/>
                </a:cubicBezTo>
                <a:cubicBezTo>
                  <a:pt x="-217240" y="2157714"/>
                  <a:pt x="1264933" y="271850"/>
                  <a:pt x="3342747" y="26470"/>
                </a:cubicBezTo>
                <a:cubicBezTo>
                  <a:pt x="5420562" y="-218910"/>
                  <a:pt x="7302467" y="1269201"/>
                  <a:pt x="7549827" y="3350973"/>
                </a:cubicBezTo>
                <a:cubicBezTo>
                  <a:pt x="7642834" y="4146478"/>
                  <a:pt x="7484524" y="4912302"/>
                  <a:pt x="7136242" y="5569287"/>
                </a:cubicBezTo>
                <a:cubicBezTo>
                  <a:pt x="6993763" y="5838414"/>
                  <a:pt x="7094686" y="6170864"/>
                  <a:pt x="7365793" y="6307406"/>
                </a:cubicBezTo>
                <a:close/>
              </a:path>
            </a:pathLst>
          </a:custGeom>
          <a:solidFill>
            <a:schemeClr val="bg1"/>
          </a:solidFill>
          <a:ln w="15189" cap="flat">
            <a:noFill/>
            <a:prstDash val="solid"/>
            <a:miter/>
          </a:ln>
          <a:effectLst/>
        </p:spPr>
        <p:txBody>
          <a:bodyPr rtlCol="0" anchor="ctr"/>
          <a:lstStyle/>
          <a:p>
            <a:endParaRPr lang="en-ID"/>
          </a:p>
        </p:txBody>
      </p:sp>
      <p:sp>
        <p:nvSpPr>
          <p:cNvPr id="37" name="Freeform: Shape 36">
            <a:extLst>
              <a:ext uri="{FF2B5EF4-FFF2-40B4-BE49-F238E27FC236}">
                <a16:creationId xmlns:a16="http://schemas.microsoft.com/office/drawing/2014/main" id="{55C3E3F4-C77F-4C4B-9A56-2E986E64E039}"/>
              </a:ext>
            </a:extLst>
          </p:cNvPr>
          <p:cNvSpPr/>
          <p:nvPr/>
        </p:nvSpPr>
        <p:spPr>
          <a:xfrm rot="14533440">
            <a:off x="5919999" y="-260465"/>
            <a:ext cx="9139323" cy="7661861"/>
          </a:xfrm>
          <a:custGeom>
            <a:avLst/>
            <a:gdLst>
              <a:gd name="connsiteX0" fmla="*/ 9139323 w 9139323"/>
              <a:gd name="connsiteY0" fmla="*/ 7206975 h 7661861"/>
              <a:gd name="connsiteX1" fmla="*/ 8899732 w 9139323"/>
              <a:gd name="connsiteY1" fmla="*/ 7661861 h 7661861"/>
              <a:gd name="connsiteX2" fmla="*/ 6835455 w 9139323"/>
              <a:gd name="connsiteY2" fmla="*/ 6614130 h 7661861"/>
              <a:gd name="connsiteX3" fmla="*/ 6241792 w 9139323"/>
              <a:gd name="connsiteY3" fmla="*/ 6681412 h 7661861"/>
              <a:gd name="connsiteX4" fmla="*/ 4231260 w 9139323"/>
              <a:gd name="connsiteY4" fmla="*/ 7560032 h 7661861"/>
              <a:gd name="connsiteX5" fmla="*/ 26161 w 9139323"/>
              <a:gd name="connsiteY5" fmla="*/ 4237506 h 7661861"/>
              <a:gd name="connsiteX6" fmla="*/ 3342748 w 9139323"/>
              <a:gd name="connsiteY6" fmla="*/ 26469 h 7661861"/>
              <a:gd name="connsiteX7" fmla="*/ 7549826 w 9139323"/>
              <a:gd name="connsiteY7" fmla="*/ 3350973 h 7661861"/>
              <a:gd name="connsiteX8" fmla="*/ 7136242 w 9139323"/>
              <a:gd name="connsiteY8" fmla="*/ 5569286 h 7661861"/>
              <a:gd name="connsiteX9" fmla="*/ 7365792 w 9139323"/>
              <a:gd name="connsiteY9" fmla="*/ 6307406 h 76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9323" h="7661861">
                <a:moveTo>
                  <a:pt x="9139323" y="7206975"/>
                </a:moveTo>
                <a:lnTo>
                  <a:pt x="8899732" y="7661861"/>
                </a:lnTo>
                <a:lnTo>
                  <a:pt x="6835455" y="6614130"/>
                </a:lnTo>
                <a:cubicBezTo>
                  <a:pt x="6641525" y="6515187"/>
                  <a:pt x="6406039" y="6540912"/>
                  <a:pt x="6241792" y="6681412"/>
                </a:cubicBezTo>
                <a:cubicBezTo>
                  <a:pt x="5691667" y="7152383"/>
                  <a:pt x="5003019" y="7469003"/>
                  <a:pt x="4231260" y="7560032"/>
                </a:cubicBezTo>
                <a:cubicBezTo>
                  <a:pt x="2153446" y="7805410"/>
                  <a:pt x="269562" y="6317301"/>
                  <a:pt x="26161" y="4237506"/>
                </a:cubicBezTo>
                <a:cubicBezTo>
                  <a:pt x="-217240" y="2157714"/>
                  <a:pt x="1264933" y="271849"/>
                  <a:pt x="3342748" y="26469"/>
                </a:cubicBezTo>
                <a:cubicBezTo>
                  <a:pt x="5420562" y="-218910"/>
                  <a:pt x="7302467" y="1269201"/>
                  <a:pt x="7549826" y="3350973"/>
                </a:cubicBezTo>
                <a:cubicBezTo>
                  <a:pt x="7642833" y="4146478"/>
                  <a:pt x="7484523" y="4912302"/>
                  <a:pt x="7136242" y="5569286"/>
                </a:cubicBezTo>
                <a:cubicBezTo>
                  <a:pt x="6993762" y="5838414"/>
                  <a:pt x="7094686" y="6170864"/>
                  <a:pt x="7365792" y="6307406"/>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a:p>
        </p:txBody>
      </p:sp>
      <p:sp>
        <p:nvSpPr>
          <p:cNvPr id="7" name="Freeform: Shape 6">
            <a:extLst>
              <a:ext uri="{FF2B5EF4-FFF2-40B4-BE49-F238E27FC236}">
                <a16:creationId xmlns:a16="http://schemas.microsoft.com/office/drawing/2014/main" id="{1E1BF394-4361-4ED3-8BCC-3D80D74BE5F3}"/>
              </a:ext>
            </a:extLst>
          </p:cNvPr>
          <p:cNvSpPr/>
          <p:nvPr/>
        </p:nvSpPr>
        <p:spPr>
          <a:xfrm rot="11979438">
            <a:off x="7507206" y="1134052"/>
            <a:ext cx="6282436" cy="6292562"/>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pic>
        <p:nvPicPr>
          <p:cNvPr id="10" name="Picture Placeholder 9" descr="Logo, icon&#10;&#10;Description automatically generated">
            <a:extLst>
              <a:ext uri="{FF2B5EF4-FFF2-40B4-BE49-F238E27FC236}">
                <a16:creationId xmlns:a16="http://schemas.microsoft.com/office/drawing/2014/main" id="{9853DE52-3331-4734-9913-03660F0BE3AE}"/>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7923928" y="1552703"/>
            <a:ext cx="5448300" cy="5454650"/>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sp>
        <p:nvSpPr>
          <p:cNvPr id="2" name="Grand Title">
            <a:extLst>
              <a:ext uri="{FF2B5EF4-FFF2-40B4-BE49-F238E27FC236}">
                <a16:creationId xmlns:a16="http://schemas.microsoft.com/office/drawing/2014/main" id="{0E45BFB0-B277-4213-8F1F-8A9080482275}"/>
              </a:ext>
            </a:extLst>
          </p:cNvPr>
          <p:cNvSpPr txBox="1"/>
          <p:nvPr/>
        </p:nvSpPr>
        <p:spPr>
          <a:xfrm>
            <a:off x="443491" y="734910"/>
            <a:ext cx="4002699" cy="738664"/>
          </a:xfrm>
          <a:prstGeom prst="rect">
            <a:avLst/>
          </a:prstGeom>
          <a:noFill/>
        </p:spPr>
        <p:txBody>
          <a:bodyPr wrap="none" lIns="0" tIns="0" rIns="0" bIns="0" rtlCol="0" anchor="t" anchorCtr="0">
            <a:spAutoFit/>
          </a:bodyPr>
          <a:lstStyle/>
          <a:p>
            <a:r>
              <a:rPr lang="en-US" sz="4800">
                <a:latin typeface="+mj-lt"/>
              </a:rPr>
              <a:t>WE</a:t>
            </a:r>
            <a:r>
              <a:rPr lang="en-US" sz="4800">
                <a:solidFill>
                  <a:schemeClr val="tx1">
                    <a:lumMod val="75000"/>
                    <a:lumOff val="25000"/>
                  </a:schemeClr>
                </a:solidFill>
                <a:latin typeface="+mj-lt"/>
              </a:rPr>
              <a:t> </a:t>
            </a:r>
            <a:r>
              <a:rPr lang="en-US" sz="4800">
                <a:solidFill>
                  <a:srgbClr val="762EB1"/>
                </a:solidFill>
                <a:latin typeface="+mj-lt"/>
              </a:rPr>
              <a:t>KAHOOT!</a:t>
            </a:r>
            <a:endParaRPr lang="en-ID" sz="4800">
              <a:solidFill>
                <a:srgbClr val="762EB1"/>
              </a:solidFill>
              <a:latin typeface="+mj-lt"/>
            </a:endParaRPr>
          </a:p>
        </p:txBody>
      </p:sp>
      <p:sp>
        <p:nvSpPr>
          <p:cNvPr id="4" name="Rectangle: Rounded Corners 3">
            <a:extLst>
              <a:ext uri="{FF2B5EF4-FFF2-40B4-BE49-F238E27FC236}">
                <a16:creationId xmlns:a16="http://schemas.microsoft.com/office/drawing/2014/main" id="{ACA41E30-F952-428C-B62E-62300871466D}"/>
              </a:ext>
            </a:extLst>
          </p:cNvPr>
          <p:cNvSpPr/>
          <p:nvPr/>
        </p:nvSpPr>
        <p:spPr>
          <a:xfrm>
            <a:off x="393719" y="3323294"/>
            <a:ext cx="1739824"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1" name="Freeform: Shape 10">
            <a:extLst>
              <a:ext uri="{FF2B5EF4-FFF2-40B4-BE49-F238E27FC236}">
                <a16:creationId xmlns:a16="http://schemas.microsoft.com/office/drawing/2014/main" id="{BD823CDB-C231-4522-A78A-C4EF7A34C036}"/>
              </a:ext>
            </a:extLst>
          </p:cNvPr>
          <p:cNvSpPr/>
          <p:nvPr/>
        </p:nvSpPr>
        <p:spPr>
          <a:xfrm>
            <a:off x="-498713" y="-380834"/>
            <a:ext cx="1112461" cy="1114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13" name="Freeform: Shape 12">
            <a:extLst>
              <a:ext uri="{FF2B5EF4-FFF2-40B4-BE49-F238E27FC236}">
                <a16:creationId xmlns:a16="http://schemas.microsoft.com/office/drawing/2014/main" id="{4358CAB7-BF00-4BFF-9B99-C979B44A120C}"/>
              </a:ext>
            </a:extLst>
          </p:cNvPr>
          <p:cNvSpPr/>
          <p:nvPr/>
        </p:nvSpPr>
        <p:spPr>
          <a:xfrm>
            <a:off x="6461902" y="5993888"/>
            <a:ext cx="686183" cy="68733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18" name="Freeform: Shape 17">
            <a:extLst>
              <a:ext uri="{FF2B5EF4-FFF2-40B4-BE49-F238E27FC236}">
                <a16:creationId xmlns:a16="http://schemas.microsoft.com/office/drawing/2014/main" id="{D4A4E3A3-467D-48E7-93EA-1E709AE126C2}"/>
              </a:ext>
            </a:extLst>
          </p:cNvPr>
          <p:cNvSpPr/>
          <p:nvPr/>
        </p:nvSpPr>
        <p:spPr>
          <a:xfrm>
            <a:off x="11850498" y="1010768"/>
            <a:ext cx="686183" cy="687337"/>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2" name="Left Text Body">
            <a:extLst>
              <a:ext uri="{FF2B5EF4-FFF2-40B4-BE49-F238E27FC236}">
                <a16:creationId xmlns:a16="http://schemas.microsoft.com/office/drawing/2014/main" id="{1BD766FA-55C9-4041-A976-9908AB23D6C0}"/>
              </a:ext>
            </a:extLst>
          </p:cNvPr>
          <p:cNvSpPr txBox="1"/>
          <p:nvPr/>
        </p:nvSpPr>
        <p:spPr>
          <a:xfrm>
            <a:off x="1169707" y="4640340"/>
            <a:ext cx="2268440" cy="796821"/>
          </a:xfrm>
          <a:prstGeom prst="rect">
            <a:avLst/>
          </a:prstGeom>
          <a:noFill/>
        </p:spPr>
        <p:txBody>
          <a:bodyPr wrap="square" lIns="0" tIns="0" rIns="0" bIns="0" rtlCol="0">
            <a:spAutoFit/>
          </a:bodyPr>
          <a:lstStyle/>
          <a:p>
            <a:pPr marL="171450" indent="-171450">
              <a:lnSpc>
                <a:spcPct val="150000"/>
              </a:lnSpc>
              <a:buFont typeface="Arial" panose="020B0604020202020204" pitchFamily="34" charset="0"/>
              <a:buChar char="•"/>
            </a:pPr>
            <a:r>
              <a:rPr lang="en-US" sz="1200"/>
              <a:t>Open “Settings” &gt; “General</a:t>
            </a:r>
          </a:p>
          <a:p>
            <a:pPr marL="171450" indent="-171450">
              <a:lnSpc>
                <a:spcPct val="150000"/>
              </a:lnSpc>
              <a:buFont typeface="Arial" panose="020B0604020202020204" pitchFamily="34" charset="0"/>
              <a:buChar char="•"/>
            </a:pPr>
            <a:r>
              <a:rPr lang="en-US" sz="1200"/>
              <a:t>Tap “Auto-Lock” and choose “Never”</a:t>
            </a:r>
            <a:endParaRPr lang="en-ID" sz="1200">
              <a:solidFill>
                <a:schemeClr val="tx1">
                  <a:lumMod val="50000"/>
                  <a:lumOff val="50000"/>
                </a:schemeClr>
              </a:solidFill>
            </a:endParaRPr>
          </a:p>
        </p:txBody>
      </p:sp>
      <p:sp>
        <p:nvSpPr>
          <p:cNvPr id="23" name="LeftSub">
            <a:extLst>
              <a:ext uri="{FF2B5EF4-FFF2-40B4-BE49-F238E27FC236}">
                <a16:creationId xmlns:a16="http://schemas.microsoft.com/office/drawing/2014/main" id="{FB072908-5BD1-491E-9128-253FBCA7132C}"/>
              </a:ext>
            </a:extLst>
          </p:cNvPr>
          <p:cNvSpPr txBox="1"/>
          <p:nvPr/>
        </p:nvSpPr>
        <p:spPr>
          <a:xfrm>
            <a:off x="1258052" y="4127683"/>
            <a:ext cx="1789176" cy="430887"/>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lnSpc>
                <a:spcPct val="100000"/>
              </a:lnSpc>
            </a:pPr>
            <a:r>
              <a:rPr lang="en-ID"/>
              <a:t>On iOS Devices (iPhone, iPad, iPod)</a:t>
            </a:r>
          </a:p>
        </p:txBody>
      </p:sp>
      <p:sp>
        <p:nvSpPr>
          <p:cNvPr id="28" name="Left Text Body">
            <a:extLst>
              <a:ext uri="{FF2B5EF4-FFF2-40B4-BE49-F238E27FC236}">
                <a16:creationId xmlns:a16="http://schemas.microsoft.com/office/drawing/2014/main" id="{581AED62-3DEC-4B15-9A60-66A51681EFC4}"/>
              </a:ext>
            </a:extLst>
          </p:cNvPr>
          <p:cNvSpPr txBox="1"/>
          <p:nvPr/>
        </p:nvSpPr>
        <p:spPr>
          <a:xfrm>
            <a:off x="4495186" y="4675410"/>
            <a:ext cx="2326828" cy="738664"/>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a:t>"Settings" &gt; "</a:t>
            </a:r>
            <a:r>
              <a:rPr lang="en-US" sz="1200" err="1"/>
              <a:t>WiFi</a:t>
            </a:r>
            <a:r>
              <a:rPr lang="en-US" sz="1200"/>
              <a:t>".</a:t>
            </a:r>
          </a:p>
          <a:p>
            <a:pPr marL="171450" indent="-171450">
              <a:buFont typeface="Arial" panose="020B0604020202020204" pitchFamily="34" charset="0"/>
              <a:buChar char="•"/>
            </a:pPr>
            <a:r>
              <a:rPr lang="en-US" sz="1200"/>
              <a:t>Tap "Menu" key &gt; "Advanced".</a:t>
            </a:r>
          </a:p>
          <a:p>
            <a:pPr marL="171450" indent="-171450">
              <a:buFont typeface="Arial" panose="020B0604020202020204" pitchFamily="34" charset="0"/>
              <a:buChar char="•"/>
            </a:pPr>
            <a:r>
              <a:rPr lang="en-US" sz="1200"/>
              <a:t>"Keep Wi-Fi on during sleep“</a:t>
            </a:r>
          </a:p>
          <a:p>
            <a:pPr marL="171450" indent="-171450">
              <a:buFont typeface="Arial" panose="020B0604020202020204" pitchFamily="34" charset="0"/>
              <a:buChar char="•"/>
            </a:pPr>
            <a:r>
              <a:rPr lang="en-US" sz="1200"/>
              <a:t>Select "Never".</a:t>
            </a:r>
          </a:p>
        </p:txBody>
      </p:sp>
      <p:sp>
        <p:nvSpPr>
          <p:cNvPr id="29" name="LeftSub">
            <a:extLst>
              <a:ext uri="{FF2B5EF4-FFF2-40B4-BE49-F238E27FC236}">
                <a16:creationId xmlns:a16="http://schemas.microsoft.com/office/drawing/2014/main" id="{AC205B94-3898-4BA0-82A6-7D4BB9CECA06}"/>
              </a:ext>
            </a:extLst>
          </p:cNvPr>
          <p:cNvSpPr txBox="1"/>
          <p:nvPr/>
        </p:nvSpPr>
        <p:spPr>
          <a:xfrm>
            <a:off x="4542102" y="4278501"/>
            <a:ext cx="1703736" cy="283219"/>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ID"/>
              <a:t>On Android Devices</a:t>
            </a:r>
          </a:p>
        </p:txBody>
      </p:sp>
      <p:sp>
        <p:nvSpPr>
          <p:cNvPr id="30" name="Freeform: Shape 29">
            <a:extLst>
              <a:ext uri="{FF2B5EF4-FFF2-40B4-BE49-F238E27FC236}">
                <a16:creationId xmlns:a16="http://schemas.microsoft.com/office/drawing/2014/main" id="{62472D9B-780E-4B55-84AF-987EF640D048}"/>
              </a:ext>
            </a:extLst>
          </p:cNvPr>
          <p:cNvSpPr/>
          <p:nvPr/>
        </p:nvSpPr>
        <p:spPr>
          <a:xfrm>
            <a:off x="7334251" y="2439138"/>
            <a:ext cx="375876" cy="3765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33" name="LeftSub">
            <a:extLst>
              <a:ext uri="{FF2B5EF4-FFF2-40B4-BE49-F238E27FC236}">
                <a16:creationId xmlns:a16="http://schemas.microsoft.com/office/drawing/2014/main" id="{FF1AE3D2-5D0D-4ED8-B46C-B0647F28590B}"/>
              </a:ext>
            </a:extLst>
          </p:cNvPr>
          <p:cNvSpPr txBox="1"/>
          <p:nvPr/>
        </p:nvSpPr>
        <p:spPr>
          <a:xfrm>
            <a:off x="393721" y="3691495"/>
            <a:ext cx="5384855" cy="323678"/>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ID" sz="1600"/>
              <a:t>You May Want To Auto Lock Settings to “Never”</a:t>
            </a:r>
          </a:p>
        </p:txBody>
      </p:sp>
      <p:sp>
        <p:nvSpPr>
          <p:cNvPr id="34" name="Justify Text Body">
            <a:extLst>
              <a:ext uri="{FF2B5EF4-FFF2-40B4-BE49-F238E27FC236}">
                <a16:creationId xmlns:a16="http://schemas.microsoft.com/office/drawing/2014/main" id="{23EE15FF-133F-4F94-B1A6-7DDDBECF8540}"/>
              </a:ext>
            </a:extLst>
          </p:cNvPr>
          <p:cNvSpPr txBox="1"/>
          <p:nvPr/>
        </p:nvSpPr>
        <p:spPr>
          <a:xfrm>
            <a:off x="397270" y="5718040"/>
            <a:ext cx="5896935" cy="364202"/>
          </a:xfrm>
          <a:prstGeom prst="rect">
            <a:avLst/>
          </a:prstGeom>
          <a:noFill/>
        </p:spPr>
        <p:txBody>
          <a:bodyPr wrap="square" lIns="0" tIns="0" rIns="0" bIns="0" rtlCol="0" anchor="t">
            <a:spAutoFit/>
          </a:bodyPr>
          <a:lstStyle/>
          <a:p>
            <a:pPr algn="just">
              <a:lnSpc>
                <a:spcPct val="150000"/>
              </a:lnSpc>
            </a:pPr>
            <a:r>
              <a:rPr lang="en-US" sz="1800">
                <a:solidFill>
                  <a:schemeClr val="tx1">
                    <a:lumMod val="50000"/>
                    <a:lumOff val="50000"/>
                  </a:schemeClr>
                </a:solidFill>
              </a:rPr>
              <a:t>**You do not have to use Kahoot! to complete the training.</a:t>
            </a:r>
            <a:endParaRPr lang="en-ID" sz="1800">
              <a:solidFill>
                <a:schemeClr val="tx1">
                  <a:lumMod val="50000"/>
                  <a:lumOff val="50000"/>
                </a:schemeClr>
              </a:solidFill>
            </a:endParaRPr>
          </a:p>
        </p:txBody>
      </p:sp>
      <p:pic>
        <p:nvPicPr>
          <p:cNvPr id="40" name="Picture 39" descr="A picture containing light&#10;&#10;Description automatically generated">
            <a:extLst>
              <a:ext uri="{FF2B5EF4-FFF2-40B4-BE49-F238E27FC236}">
                <a16:creationId xmlns:a16="http://schemas.microsoft.com/office/drawing/2014/main" id="{1D3D9AB2-4058-48CC-9D79-010BF55659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9301" y="-708195"/>
            <a:ext cx="1672848" cy="1672848"/>
          </a:xfrm>
          <a:prstGeom prst="rect">
            <a:avLst/>
          </a:prstGeom>
        </p:spPr>
      </p:pic>
      <p:pic>
        <p:nvPicPr>
          <p:cNvPr id="6" name="Picture 5" descr="Icon&#10;&#10;Description automatically generated">
            <a:extLst>
              <a:ext uri="{FF2B5EF4-FFF2-40B4-BE49-F238E27FC236}">
                <a16:creationId xmlns:a16="http://schemas.microsoft.com/office/drawing/2014/main" id="{112057BC-0DAF-4BDB-9E58-2CE43B4D57BA}"/>
              </a:ext>
            </a:extLst>
          </p:cNvPr>
          <p:cNvPicPr>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401753" y="4669741"/>
            <a:ext cx="767421" cy="551759"/>
          </a:xfrm>
          <a:prstGeom prst="rect">
            <a:avLst/>
          </a:prstGeom>
        </p:spPr>
      </p:pic>
      <p:pic>
        <p:nvPicPr>
          <p:cNvPr id="15" name="Picture 14">
            <a:extLst>
              <a:ext uri="{FF2B5EF4-FFF2-40B4-BE49-F238E27FC236}">
                <a16:creationId xmlns:a16="http://schemas.microsoft.com/office/drawing/2014/main" id="{F7D31A1A-DA1F-4A61-A9FE-CBD8D74F962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82573" y="4638702"/>
            <a:ext cx="682378" cy="682378"/>
          </a:xfrm>
          <a:prstGeom prst="rect">
            <a:avLst/>
          </a:prstGeom>
        </p:spPr>
      </p:pic>
      <p:sp>
        <p:nvSpPr>
          <p:cNvPr id="3" name="Justify Text Body">
            <a:extLst>
              <a:ext uri="{FF2B5EF4-FFF2-40B4-BE49-F238E27FC236}">
                <a16:creationId xmlns:a16="http://schemas.microsoft.com/office/drawing/2014/main" id="{7E8ADB3E-D7C2-4D26-971B-8B33985C068E}"/>
              </a:ext>
            </a:extLst>
          </p:cNvPr>
          <p:cNvSpPr txBox="1"/>
          <p:nvPr/>
        </p:nvSpPr>
        <p:spPr>
          <a:xfrm>
            <a:off x="441719" y="1554076"/>
            <a:ext cx="6798665" cy="991105"/>
          </a:xfrm>
          <a:prstGeom prst="rect">
            <a:avLst/>
          </a:prstGeom>
          <a:solidFill>
            <a:schemeClr val="bg1"/>
          </a:solidFill>
        </p:spPr>
        <p:txBody>
          <a:bodyPr wrap="square" lIns="0" tIns="0" rIns="0" bIns="0" rtlCol="0" anchor="t">
            <a:spAutoFit/>
          </a:bodyPr>
          <a:lstStyle/>
          <a:p>
            <a:pPr algn="just"/>
            <a:r>
              <a:rPr lang="en-US" sz="2400">
                <a:solidFill>
                  <a:schemeClr val="tx1">
                    <a:lumMod val="50000"/>
                    <a:lumOff val="50000"/>
                  </a:schemeClr>
                </a:solidFill>
              </a:rPr>
              <a:t>We will use Kahoot! during today’s presentation. </a:t>
            </a:r>
          </a:p>
          <a:p>
            <a:pPr algn="just"/>
            <a:r>
              <a:rPr lang="en-US" sz="2200">
                <a:solidFill>
                  <a:schemeClr val="accent1">
                    <a:lumMod val="75000"/>
                  </a:schemeClr>
                </a:solidFill>
              </a:rPr>
              <a:t>Download the </a:t>
            </a:r>
            <a:r>
              <a:rPr lang="en-US" sz="2200" b="1">
                <a:solidFill>
                  <a:srgbClr val="762EB1"/>
                </a:solidFill>
              </a:rPr>
              <a:t>Kahoot! App </a:t>
            </a:r>
            <a:r>
              <a:rPr lang="en-US" sz="2200">
                <a:solidFill>
                  <a:srgbClr val="762EB1"/>
                </a:solidFill>
              </a:rPr>
              <a:t>or join at </a:t>
            </a:r>
            <a:r>
              <a:rPr lang="en-US" sz="2200" b="1">
                <a:solidFill>
                  <a:srgbClr val="762EB1"/>
                </a:solidFill>
              </a:rPr>
              <a:t>www.kahoot.it</a:t>
            </a:r>
          </a:p>
          <a:p>
            <a:pPr algn="just">
              <a:lnSpc>
                <a:spcPct val="150000"/>
              </a:lnSpc>
            </a:pPr>
            <a:endParaRPr lang="en-US" sz="1400">
              <a:solidFill>
                <a:schemeClr val="tx1">
                  <a:lumMod val="50000"/>
                  <a:lumOff val="50000"/>
                </a:schemeClr>
              </a:solidFill>
            </a:endParaRPr>
          </a:p>
        </p:txBody>
      </p:sp>
      <p:sp>
        <p:nvSpPr>
          <p:cNvPr id="8" name="TextBox 7">
            <a:extLst>
              <a:ext uri="{FF2B5EF4-FFF2-40B4-BE49-F238E27FC236}">
                <a16:creationId xmlns:a16="http://schemas.microsoft.com/office/drawing/2014/main" id="{EDB164EB-CA1B-4164-93AC-72F5AD992945}"/>
              </a:ext>
            </a:extLst>
          </p:cNvPr>
          <p:cNvSpPr txBox="1"/>
          <p:nvPr/>
        </p:nvSpPr>
        <p:spPr>
          <a:xfrm>
            <a:off x="399161" y="2387974"/>
            <a:ext cx="6436019" cy="7793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US">
                <a:solidFill>
                  <a:schemeClr val="tx1">
                    <a:lumMod val="50000"/>
                    <a:lumOff val="50000"/>
                  </a:schemeClr>
                </a:solidFill>
              </a:rPr>
              <a:t>You DO NOT need to create an account but will want to have it ready so you can participate! Game pin will be provided shortly!</a:t>
            </a:r>
            <a:endParaRPr lang="en-US"/>
          </a:p>
        </p:txBody>
      </p:sp>
      <p:sp>
        <p:nvSpPr>
          <p:cNvPr id="24" name="Action Button: Go Forward or Next 23">
            <a:hlinkClick r:id="" action="ppaction://customshow?id=1" highlightClick="1"/>
            <a:extLst>
              <a:ext uri="{FF2B5EF4-FFF2-40B4-BE49-F238E27FC236}">
                <a16:creationId xmlns:a16="http://schemas.microsoft.com/office/drawing/2014/main" id="{3F1BD9B7-EFD9-49D4-A422-18C37774C2F4}"/>
              </a:ext>
            </a:extLst>
          </p:cNvPr>
          <p:cNvSpPr/>
          <p:nvPr/>
        </p:nvSpPr>
        <p:spPr>
          <a:xfrm>
            <a:off x="240280" y="57891"/>
            <a:ext cx="11929898" cy="6530805"/>
          </a:xfrm>
          <a:prstGeom prst="actionButtonForwardNext">
            <a:avLst/>
          </a:prstGeom>
          <a:solidFill>
            <a:srgbClr val="D7BC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075792390"/>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6" descr="Gingerbread cookie outline">
            <a:extLst>
              <a:ext uri="{FF2B5EF4-FFF2-40B4-BE49-F238E27FC236}">
                <a16:creationId xmlns:a16="http://schemas.microsoft.com/office/drawing/2014/main" id="{999202EB-55A1-4878-B9A5-D4F4AE4A41B0}"/>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112" r="8112"/>
          <a:stretch/>
        </p:blipFill>
        <p:spPr>
          <a:xfrm>
            <a:off x="3592513" y="363541"/>
            <a:ext cx="5768770" cy="6878637"/>
          </a:xfrm>
        </p:spPr>
      </p:pic>
      <p:sp>
        <p:nvSpPr>
          <p:cNvPr id="12" name="TextBox 11">
            <a:extLst>
              <a:ext uri="{FF2B5EF4-FFF2-40B4-BE49-F238E27FC236}">
                <a16:creationId xmlns:a16="http://schemas.microsoft.com/office/drawing/2014/main" id="{FABD01AB-9BA1-42EC-85E1-FA0B2FF55340}"/>
              </a:ext>
            </a:extLst>
          </p:cNvPr>
          <p:cNvSpPr txBox="1"/>
          <p:nvPr/>
        </p:nvSpPr>
        <p:spPr>
          <a:xfrm rot="20480228">
            <a:off x="5880084" y="5755819"/>
            <a:ext cx="1952347"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Crazy</a:t>
            </a:r>
          </a:p>
        </p:txBody>
      </p:sp>
      <p:sp>
        <p:nvSpPr>
          <p:cNvPr id="13" name="TextBox 12">
            <a:extLst>
              <a:ext uri="{FF2B5EF4-FFF2-40B4-BE49-F238E27FC236}">
                <a16:creationId xmlns:a16="http://schemas.microsoft.com/office/drawing/2014/main" id="{49318BA6-BEDC-4867-AABA-156EE8CCC12D}"/>
              </a:ext>
            </a:extLst>
          </p:cNvPr>
          <p:cNvSpPr txBox="1"/>
          <p:nvPr/>
        </p:nvSpPr>
        <p:spPr>
          <a:xfrm rot="20480228">
            <a:off x="4996948" y="2951951"/>
            <a:ext cx="1721192"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Bad parent</a:t>
            </a:r>
          </a:p>
        </p:txBody>
      </p:sp>
      <p:sp>
        <p:nvSpPr>
          <p:cNvPr id="14" name="TextBox 13">
            <a:extLst>
              <a:ext uri="{FF2B5EF4-FFF2-40B4-BE49-F238E27FC236}">
                <a16:creationId xmlns:a16="http://schemas.microsoft.com/office/drawing/2014/main" id="{1DAE42B4-D120-4827-B22E-541DE1C46521}"/>
              </a:ext>
            </a:extLst>
          </p:cNvPr>
          <p:cNvSpPr txBox="1"/>
          <p:nvPr/>
        </p:nvSpPr>
        <p:spPr>
          <a:xfrm rot="20913565">
            <a:off x="3872495" y="1074830"/>
            <a:ext cx="2107882" cy="13849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No one will ever want you</a:t>
            </a:r>
          </a:p>
        </p:txBody>
      </p:sp>
      <p:sp>
        <p:nvSpPr>
          <p:cNvPr id="15" name="TextBox 14">
            <a:extLst>
              <a:ext uri="{FF2B5EF4-FFF2-40B4-BE49-F238E27FC236}">
                <a16:creationId xmlns:a16="http://schemas.microsoft.com/office/drawing/2014/main" id="{F4AE1E5B-5AD6-450B-9FFE-AFBCB5EA5BAB}"/>
              </a:ext>
            </a:extLst>
          </p:cNvPr>
          <p:cNvSpPr txBox="1"/>
          <p:nvPr/>
        </p:nvSpPr>
        <p:spPr>
          <a:xfrm rot="20480228">
            <a:off x="6903128" y="3309279"/>
            <a:ext cx="102677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a:solidFill>
                  <a:srgbClr val="762EB1"/>
                </a:solidFill>
                <a:latin typeface="MyFont" panose="02000503000000000000" pitchFamily="2" charset="0"/>
              </a:rPr>
              <a:t>Stupid</a:t>
            </a:r>
          </a:p>
        </p:txBody>
      </p:sp>
      <p:sp>
        <p:nvSpPr>
          <p:cNvPr id="16" name="TextBox 15">
            <a:extLst>
              <a:ext uri="{FF2B5EF4-FFF2-40B4-BE49-F238E27FC236}">
                <a16:creationId xmlns:a16="http://schemas.microsoft.com/office/drawing/2014/main" id="{CFEC7110-3C7D-42F9-8634-4D77337DC3F7}"/>
              </a:ext>
            </a:extLst>
          </p:cNvPr>
          <p:cNvSpPr txBox="1"/>
          <p:nvPr/>
        </p:nvSpPr>
        <p:spPr>
          <a:xfrm rot="20480228">
            <a:off x="4330514" y="3999497"/>
            <a:ext cx="22908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Ugly</a:t>
            </a:r>
          </a:p>
        </p:txBody>
      </p:sp>
      <p:sp>
        <p:nvSpPr>
          <p:cNvPr id="17" name="TextBox 16">
            <a:extLst>
              <a:ext uri="{FF2B5EF4-FFF2-40B4-BE49-F238E27FC236}">
                <a16:creationId xmlns:a16="http://schemas.microsoft.com/office/drawing/2014/main" id="{620FF3E5-9873-4BB8-B59C-C55D4E2920AC}"/>
              </a:ext>
            </a:extLst>
          </p:cNvPr>
          <p:cNvSpPr txBox="1"/>
          <p:nvPr/>
        </p:nvSpPr>
        <p:spPr>
          <a:xfrm rot="20480228">
            <a:off x="7853032" y="3935525"/>
            <a:ext cx="158122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a:solidFill>
                  <a:srgbClr val="762EB1"/>
                </a:solidFill>
                <a:latin typeface="MyFont" panose="02000503000000000000" pitchFamily="2" charset="0"/>
              </a:rPr>
              <a:t>Fat</a:t>
            </a:r>
          </a:p>
        </p:txBody>
      </p:sp>
    </p:spTree>
    <p:extLst>
      <p:ext uri="{BB962C8B-B14F-4D97-AF65-F5344CB8AC3E}">
        <p14:creationId xmlns:p14="http://schemas.microsoft.com/office/powerpoint/2010/main" val="22091427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1E0D8-12A9-4629-8C6E-00771BED6ED2}"/>
              </a:ext>
            </a:extLst>
          </p:cNvPr>
          <p:cNvSpPr>
            <a:spLocks noGrp="1"/>
          </p:cNvSpPr>
          <p:nvPr>
            <p:ph type="title"/>
          </p:nvPr>
        </p:nvSpPr>
        <p:spPr/>
        <p:txBody>
          <a:bodyPr/>
          <a:lstStyle/>
          <a:p>
            <a:r>
              <a:rPr lang="en-US" sz="4800">
                <a:solidFill>
                  <a:srgbClr val="762EB1"/>
                </a:solidFill>
              </a:rPr>
              <a:t>Isolation</a:t>
            </a:r>
            <a:r>
              <a:rPr lang="en-US" sz="4800"/>
              <a:t> Abuse</a:t>
            </a:r>
          </a:p>
        </p:txBody>
      </p:sp>
      <p:sp>
        <p:nvSpPr>
          <p:cNvPr id="8" name="Text Placeholder 7">
            <a:extLst>
              <a:ext uri="{FF2B5EF4-FFF2-40B4-BE49-F238E27FC236}">
                <a16:creationId xmlns:a16="http://schemas.microsoft.com/office/drawing/2014/main" id="{F08EC668-C636-443D-9741-C733DEF3415A}"/>
              </a:ext>
            </a:extLst>
          </p:cNvPr>
          <p:cNvSpPr>
            <a:spLocks noGrp="1"/>
          </p:cNvSpPr>
          <p:nvPr>
            <p:ph type="body" sz="quarter" idx="12"/>
          </p:nvPr>
        </p:nvSpPr>
        <p:spPr/>
        <p:txBody>
          <a:bodyPr/>
          <a:lstStyle/>
          <a:p>
            <a:pPr marL="342900" indent="-342900">
              <a:buClr>
                <a:schemeClr val="accent2">
                  <a:lumMod val="75000"/>
                </a:schemeClr>
              </a:buClr>
              <a:buSzPct val="100000"/>
              <a:buFont typeface="Wingdings" panose="05000000000000000000" pitchFamily="2" charset="2"/>
              <a:buChar char="q"/>
            </a:pPr>
            <a:r>
              <a:rPr lang="en-US" sz="2000"/>
              <a:t>Starts a fight when they want to leave or makes them feel guilty for leaving.</a:t>
            </a:r>
          </a:p>
          <a:p>
            <a:pPr marL="342900" indent="-342900">
              <a:buClr>
                <a:schemeClr val="accent2">
                  <a:lumMod val="75000"/>
                </a:schemeClr>
              </a:buClr>
              <a:buSzPct val="100000"/>
              <a:buFont typeface="Wingdings" panose="05000000000000000000" pitchFamily="2" charset="2"/>
              <a:buChar char="q"/>
            </a:pPr>
            <a:r>
              <a:rPr lang="en-US" sz="2000"/>
              <a:t>Doesn’t let them spend time with their family or friends.</a:t>
            </a:r>
          </a:p>
          <a:p>
            <a:pPr marL="342900" indent="-342900">
              <a:buClr>
                <a:schemeClr val="accent2">
                  <a:lumMod val="75000"/>
                </a:schemeClr>
              </a:buClr>
              <a:buSzPct val="100000"/>
              <a:buFont typeface="Wingdings" panose="05000000000000000000" pitchFamily="2" charset="2"/>
              <a:buChar char="q"/>
            </a:pPr>
            <a:r>
              <a:rPr lang="en-US" sz="2000"/>
              <a:t>Makes them feel guilty for spending time with other people.</a:t>
            </a:r>
          </a:p>
          <a:p>
            <a:pPr marL="342900" indent="-342900">
              <a:buClr>
                <a:schemeClr val="accent2">
                  <a:lumMod val="75000"/>
                </a:schemeClr>
              </a:buClr>
              <a:buSzPct val="100000"/>
              <a:buFont typeface="Wingdings" panose="05000000000000000000" pitchFamily="2" charset="2"/>
              <a:buChar char="q"/>
            </a:pPr>
            <a:r>
              <a:rPr lang="en-US" sz="2000"/>
              <a:t>Accuses them of having affairs.</a:t>
            </a:r>
          </a:p>
          <a:p>
            <a:pPr marL="342900" indent="-342900">
              <a:buClr>
                <a:schemeClr val="accent2">
                  <a:lumMod val="75000"/>
                </a:schemeClr>
              </a:buClr>
              <a:buSzPct val="100000"/>
              <a:buFont typeface="Wingdings" panose="05000000000000000000" pitchFamily="2" charset="2"/>
              <a:buChar char="q"/>
            </a:pPr>
            <a:r>
              <a:rPr lang="en-US" sz="2000"/>
              <a:t>Makes them late for work.</a:t>
            </a:r>
          </a:p>
          <a:p>
            <a:pPr marL="342900" indent="-342900">
              <a:buClr>
                <a:schemeClr val="accent2">
                  <a:lumMod val="75000"/>
                </a:schemeClr>
              </a:buClr>
              <a:buSzPct val="100000"/>
              <a:buFont typeface="Wingdings" panose="05000000000000000000" pitchFamily="2" charset="2"/>
              <a:buChar char="q"/>
            </a:pPr>
            <a:r>
              <a:rPr lang="en-US" sz="2000"/>
              <a:t>Controls what they can or can’t do.</a:t>
            </a:r>
          </a:p>
        </p:txBody>
      </p:sp>
      <p:sp>
        <p:nvSpPr>
          <p:cNvPr id="2" name="Slide Number Placeholder 1">
            <a:extLst>
              <a:ext uri="{FF2B5EF4-FFF2-40B4-BE49-F238E27FC236}">
                <a16:creationId xmlns:a16="http://schemas.microsoft.com/office/drawing/2014/main" id="{BBDCA2D5-E0F2-46C4-9208-68DBE4061897}"/>
              </a:ext>
            </a:extLst>
          </p:cNvPr>
          <p:cNvSpPr>
            <a:spLocks noGrp="1"/>
          </p:cNvSpPr>
          <p:nvPr>
            <p:ph type="sldNum" sz="quarter" idx="4294967295"/>
          </p:nvPr>
        </p:nvSpPr>
        <p:spPr>
          <a:xfrm>
            <a:off x="10059988" y="63563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4C9192-39D4-4CC5-B6AA-EBDE96C7B3A1}" type="slidenum">
              <a:rPr lang="en-US" smtClean="0"/>
              <a:pPr/>
              <a:t>21</a:t>
            </a:fld>
            <a:endParaRPr lang="en-US"/>
          </a:p>
        </p:txBody>
      </p:sp>
      <p:grpSp>
        <p:nvGrpSpPr>
          <p:cNvPr id="10" name="Group 9">
            <a:extLst>
              <a:ext uri="{FF2B5EF4-FFF2-40B4-BE49-F238E27FC236}">
                <a16:creationId xmlns:a16="http://schemas.microsoft.com/office/drawing/2014/main" id="{9F3ABCF9-DDED-4975-BEF3-D4B8DEDF7D0C}"/>
              </a:ext>
            </a:extLst>
          </p:cNvPr>
          <p:cNvGrpSpPr/>
          <p:nvPr/>
        </p:nvGrpSpPr>
        <p:grpSpPr>
          <a:xfrm>
            <a:off x="6319454" y="3739665"/>
            <a:ext cx="2284880" cy="2284877"/>
            <a:chOff x="8877232" y="2408808"/>
            <a:chExt cx="844932" cy="844931"/>
          </a:xfrm>
        </p:grpSpPr>
        <p:sp>
          <p:nvSpPr>
            <p:cNvPr id="11" name="Oval 10">
              <a:extLst>
                <a:ext uri="{FF2B5EF4-FFF2-40B4-BE49-F238E27FC236}">
                  <a16:creationId xmlns:a16="http://schemas.microsoft.com/office/drawing/2014/main" id="{8DC958A9-4A18-4E2F-8B17-B7C5DF98EC5E}"/>
                </a:ext>
              </a:extLst>
            </p:cNvPr>
            <p:cNvSpPr/>
            <p:nvPr/>
          </p:nvSpPr>
          <p:spPr>
            <a:xfrm>
              <a:off x="8877232" y="2408808"/>
              <a:ext cx="844932" cy="844931"/>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2" name="Graphic 11" descr="Man with solid fill">
              <a:extLst>
                <a:ext uri="{FF2B5EF4-FFF2-40B4-BE49-F238E27FC236}">
                  <a16:creationId xmlns:a16="http://schemas.microsoft.com/office/drawing/2014/main" id="{B5B0D91E-E3A7-4AC4-AD47-DC1D0F16766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00059" y="2510052"/>
              <a:ext cx="626452" cy="626452"/>
            </a:xfrm>
            <a:prstGeom prst="rect">
              <a:avLst/>
            </a:prstGeom>
          </p:spPr>
        </p:pic>
      </p:grpSp>
      <p:pic>
        <p:nvPicPr>
          <p:cNvPr id="14" name="Picture Placeholder 78" descr="A screenshot of a computer&#10;&#10;Description automatically generated with low confidence">
            <a:extLst>
              <a:ext uri="{FF2B5EF4-FFF2-40B4-BE49-F238E27FC236}">
                <a16:creationId xmlns:a16="http://schemas.microsoft.com/office/drawing/2014/main" id="{5F9B8FC9-C04A-43DC-80F0-3ED805FC82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362" t="-3070" r="-6807" b="-1347"/>
          <a:stretch/>
        </p:blipFill>
        <p:spPr>
          <a:xfrm>
            <a:off x="8290469" y="156404"/>
            <a:ext cx="4468802" cy="4407877"/>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pic>
    </p:spTree>
    <p:extLst>
      <p:ext uri="{BB962C8B-B14F-4D97-AF65-F5344CB8AC3E}">
        <p14:creationId xmlns:p14="http://schemas.microsoft.com/office/powerpoint/2010/main" val="165256175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5" name="Picture 14" descr="A picture containing light&#10;&#10;Description automatically generated">
            <a:extLst>
              <a:ext uri="{FF2B5EF4-FFF2-40B4-BE49-F238E27FC236}">
                <a16:creationId xmlns:a16="http://schemas.microsoft.com/office/drawing/2014/main" id="{E9C5B0FA-611F-46EC-BD20-430B0F6384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8" name="TextBox 17">
            <a:hlinkClick r:id="rId4" action="ppaction://hlinksldjump"/>
            <a:extLst>
              <a:ext uri="{FF2B5EF4-FFF2-40B4-BE49-F238E27FC236}">
                <a16:creationId xmlns:a16="http://schemas.microsoft.com/office/drawing/2014/main" id="{0402D07F-0314-480C-BA5B-AA4F40EEE6C2}"/>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5891108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156F9-F398-4ED6-ABBD-F76341606FBB}"/>
              </a:ext>
            </a:extLst>
          </p:cNvPr>
          <p:cNvSpPr>
            <a:spLocks noGrp="1"/>
          </p:cNvSpPr>
          <p:nvPr>
            <p:ph type="title"/>
          </p:nvPr>
        </p:nvSpPr>
        <p:spPr/>
        <p:txBody>
          <a:bodyPr/>
          <a:lstStyle/>
          <a:p>
            <a:r>
              <a:rPr lang="en-US" sz="4800">
                <a:solidFill>
                  <a:srgbClr val="762EB1"/>
                </a:solidFill>
              </a:rPr>
              <a:t>Digital</a:t>
            </a:r>
            <a:r>
              <a:rPr lang="en-US" sz="4800"/>
              <a:t> Abuse</a:t>
            </a:r>
          </a:p>
        </p:txBody>
      </p:sp>
      <p:sp>
        <p:nvSpPr>
          <p:cNvPr id="7" name="Text Placeholder 6">
            <a:extLst>
              <a:ext uri="{FF2B5EF4-FFF2-40B4-BE49-F238E27FC236}">
                <a16:creationId xmlns:a16="http://schemas.microsoft.com/office/drawing/2014/main" id="{DB90A278-59CD-4F75-8564-365731A5F002}"/>
              </a:ext>
            </a:extLst>
          </p:cNvPr>
          <p:cNvSpPr>
            <a:spLocks noGrp="1"/>
          </p:cNvSpPr>
          <p:nvPr>
            <p:ph type="body" sz="quarter" idx="12"/>
          </p:nvPr>
        </p:nvSpPr>
        <p:spPr/>
        <p:txBody>
          <a:bodyPr lIns="91440" tIns="45720" rIns="91440" bIns="45720" anchor="t"/>
          <a:lstStyle/>
          <a:p>
            <a:pPr marL="342900" indent="-342900">
              <a:buClr>
                <a:schemeClr val="accent6">
                  <a:lumMod val="75000"/>
                </a:schemeClr>
              </a:buClr>
              <a:buSzPct val="100000"/>
              <a:buFont typeface="Wingdings" panose="05000000000000000000" pitchFamily="2" charset="2"/>
              <a:buChar char="q"/>
            </a:pPr>
            <a:r>
              <a:rPr lang="en-US" sz="2000"/>
              <a:t>Constantly calls or texts.</a:t>
            </a:r>
          </a:p>
          <a:p>
            <a:pPr marL="342900" indent="-342900">
              <a:buClr>
                <a:schemeClr val="accent6">
                  <a:lumMod val="75000"/>
                </a:schemeClr>
              </a:buClr>
              <a:buSzPct val="100000"/>
              <a:buFont typeface="Wingdings" panose="05000000000000000000" pitchFamily="2" charset="2"/>
              <a:buChar char="q"/>
            </a:pPr>
            <a:r>
              <a:rPr lang="en-US" sz="2000"/>
              <a:t>Reads their messages or text conversations.</a:t>
            </a:r>
          </a:p>
          <a:p>
            <a:pPr marL="342900" indent="-342900">
              <a:buClr>
                <a:schemeClr val="accent6">
                  <a:lumMod val="75000"/>
                </a:schemeClr>
              </a:buClr>
              <a:buSzPct val="100000"/>
              <a:buFont typeface="Wingdings" panose="05000000000000000000" pitchFamily="2" charset="2"/>
              <a:buChar char="q"/>
            </a:pPr>
            <a:r>
              <a:rPr lang="en-US" sz="2000"/>
              <a:t>Tells them who they can or can’t be friends with on social media.</a:t>
            </a:r>
          </a:p>
          <a:p>
            <a:pPr marL="342900" indent="-342900">
              <a:buClr>
                <a:schemeClr val="accent6">
                  <a:lumMod val="75000"/>
                </a:schemeClr>
              </a:buClr>
              <a:buSzPct val="100000"/>
              <a:buFont typeface="Wingdings" panose="05000000000000000000" pitchFamily="2" charset="2"/>
              <a:buChar char="q"/>
            </a:pPr>
            <a:r>
              <a:rPr lang="en-US" sz="2000"/>
              <a:t>Sends threatening or insulting messages.</a:t>
            </a:r>
          </a:p>
          <a:p>
            <a:pPr marL="342900" indent="-342900">
              <a:buClr>
                <a:schemeClr val="accent6">
                  <a:lumMod val="75000"/>
                </a:schemeClr>
              </a:buClr>
              <a:buSzPct val="100000"/>
              <a:buFont typeface="Wingdings" panose="05000000000000000000" pitchFamily="2" charset="2"/>
              <a:buChar char="q"/>
            </a:pPr>
            <a:r>
              <a:rPr lang="en-US" sz="2000"/>
              <a:t>Reveals private information, secrets, or photos of them online.</a:t>
            </a:r>
          </a:p>
          <a:p>
            <a:pPr marL="342900" indent="-342900">
              <a:buClr>
                <a:schemeClr val="accent6">
                  <a:lumMod val="75000"/>
                </a:schemeClr>
              </a:buClr>
              <a:buSzPct val="100000"/>
              <a:buFont typeface="Wingdings" panose="05000000000000000000" pitchFamily="2" charset="2"/>
              <a:buChar char="q"/>
            </a:pPr>
            <a:r>
              <a:rPr lang="en-US" sz="2000"/>
              <a:t>Demands access to online accounts.</a:t>
            </a:r>
          </a:p>
        </p:txBody>
      </p:sp>
      <p:sp>
        <p:nvSpPr>
          <p:cNvPr id="2" name="Slide Number Placeholder 1">
            <a:extLst>
              <a:ext uri="{FF2B5EF4-FFF2-40B4-BE49-F238E27FC236}">
                <a16:creationId xmlns:a16="http://schemas.microsoft.com/office/drawing/2014/main" id="{537732B5-8542-4765-B187-DE3BC3AD4D1F}"/>
              </a:ext>
            </a:extLst>
          </p:cNvPr>
          <p:cNvSpPr>
            <a:spLocks noGrp="1"/>
          </p:cNvSpPr>
          <p:nvPr>
            <p:ph type="sldNum" sz="quarter" idx="4294967295"/>
          </p:nvPr>
        </p:nvSpPr>
        <p:spPr>
          <a:xfrm>
            <a:off x="10059988" y="63563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4C9192-39D4-4CC5-B6AA-EBDE96C7B3A1}" type="slidenum">
              <a:rPr lang="en-US" smtClean="0"/>
              <a:pPr/>
              <a:t>23</a:t>
            </a:fld>
            <a:endParaRPr lang="en-US"/>
          </a:p>
        </p:txBody>
      </p:sp>
      <p:grpSp>
        <p:nvGrpSpPr>
          <p:cNvPr id="8" name="Group 7">
            <a:extLst>
              <a:ext uri="{FF2B5EF4-FFF2-40B4-BE49-F238E27FC236}">
                <a16:creationId xmlns:a16="http://schemas.microsoft.com/office/drawing/2014/main" id="{7A22C49C-7D67-48D7-8F8A-A8FDF5DA4A49}"/>
              </a:ext>
            </a:extLst>
          </p:cNvPr>
          <p:cNvGrpSpPr/>
          <p:nvPr/>
        </p:nvGrpSpPr>
        <p:grpSpPr>
          <a:xfrm>
            <a:off x="6335798" y="3722369"/>
            <a:ext cx="2279849" cy="2279847"/>
            <a:chOff x="8853070" y="3552054"/>
            <a:chExt cx="844932" cy="844931"/>
          </a:xfrm>
        </p:grpSpPr>
        <p:sp>
          <p:nvSpPr>
            <p:cNvPr id="9" name="Oval 8">
              <a:extLst>
                <a:ext uri="{FF2B5EF4-FFF2-40B4-BE49-F238E27FC236}">
                  <a16:creationId xmlns:a16="http://schemas.microsoft.com/office/drawing/2014/main" id="{D16C1484-3F77-47B9-A539-3C2095048CF0}"/>
                </a:ext>
              </a:extLst>
            </p:cNvPr>
            <p:cNvSpPr/>
            <p:nvPr/>
          </p:nvSpPr>
          <p:spPr>
            <a:xfrm>
              <a:off x="8853070" y="3552054"/>
              <a:ext cx="844932" cy="844931"/>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0" name="Graphic 9" descr="Smart Phone with solid fill">
              <a:extLst>
                <a:ext uri="{FF2B5EF4-FFF2-40B4-BE49-F238E27FC236}">
                  <a16:creationId xmlns:a16="http://schemas.microsoft.com/office/drawing/2014/main" id="{6BCE213F-C56A-4346-82AF-526695E04EE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50511" y="3715420"/>
              <a:ext cx="669495" cy="533232"/>
            </a:xfrm>
            <a:prstGeom prst="rect">
              <a:avLst/>
            </a:prstGeom>
          </p:spPr>
        </p:pic>
      </p:grpSp>
      <p:pic>
        <p:nvPicPr>
          <p:cNvPr id="12" name="Picture Placeholder 78" descr="A screenshot of a computer&#10;&#10;Description automatically generated with low confidence">
            <a:extLst>
              <a:ext uri="{FF2B5EF4-FFF2-40B4-BE49-F238E27FC236}">
                <a16:creationId xmlns:a16="http://schemas.microsoft.com/office/drawing/2014/main" id="{74303C60-4D54-4AA1-83D6-D0325F9E9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362" t="-3070" r="-6807" b="-1347"/>
          <a:stretch/>
        </p:blipFill>
        <p:spPr>
          <a:xfrm>
            <a:off x="8290469" y="156404"/>
            <a:ext cx="4468802" cy="4407877"/>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pic>
    </p:spTree>
    <p:extLst>
      <p:ext uri="{BB962C8B-B14F-4D97-AF65-F5344CB8AC3E}">
        <p14:creationId xmlns:p14="http://schemas.microsoft.com/office/powerpoint/2010/main" val="29014221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CCDB53-AEEE-4AC9-8FD2-A0D834F390BA}"/>
              </a:ext>
            </a:extLst>
          </p:cNvPr>
          <p:cNvSpPr>
            <a:spLocks noGrp="1"/>
          </p:cNvSpPr>
          <p:nvPr>
            <p:ph type="title"/>
          </p:nvPr>
        </p:nvSpPr>
        <p:spPr/>
        <p:txBody>
          <a:bodyPr/>
          <a:lstStyle/>
          <a:p>
            <a:r>
              <a:rPr lang="en-US" sz="4800">
                <a:solidFill>
                  <a:srgbClr val="762EB1"/>
                </a:solidFill>
              </a:rPr>
              <a:t>Economic</a:t>
            </a:r>
            <a:r>
              <a:rPr lang="en-US" sz="4800"/>
              <a:t> Abuse</a:t>
            </a:r>
          </a:p>
        </p:txBody>
      </p:sp>
      <p:sp>
        <p:nvSpPr>
          <p:cNvPr id="7" name="Text Placeholder 6">
            <a:extLst>
              <a:ext uri="{FF2B5EF4-FFF2-40B4-BE49-F238E27FC236}">
                <a16:creationId xmlns:a16="http://schemas.microsoft.com/office/drawing/2014/main" id="{9DD9F026-7E90-4760-A61E-DB34BF0D0E6F}"/>
              </a:ext>
            </a:extLst>
          </p:cNvPr>
          <p:cNvSpPr>
            <a:spLocks noGrp="1"/>
          </p:cNvSpPr>
          <p:nvPr>
            <p:ph type="body" sz="quarter" idx="12"/>
          </p:nvPr>
        </p:nvSpPr>
        <p:spPr/>
        <p:txBody>
          <a:bodyPr/>
          <a:lstStyle/>
          <a:p>
            <a:pPr marL="342900" indent="-342900">
              <a:buClr>
                <a:schemeClr val="accent6">
                  <a:lumMod val="75000"/>
                </a:schemeClr>
              </a:buClr>
              <a:buSzPct val="100000"/>
              <a:buFont typeface="Wingdings" panose="05000000000000000000" pitchFamily="2" charset="2"/>
              <a:buChar char="q"/>
            </a:pPr>
            <a:r>
              <a:rPr lang="en-US" sz="2000"/>
              <a:t>Makes them account for every dime they spend.</a:t>
            </a:r>
          </a:p>
          <a:p>
            <a:pPr marL="342900" indent="-342900">
              <a:buClr>
                <a:schemeClr val="accent6">
                  <a:lumMod val="75000"/>
                </a:schemeClr>
              </a:buClr>
              <a:buSzPct val="100000"/>
              <a:buFont typeface="Wingdings" panose="05000000000000000000" pitchFamily="2" charset="2"/>
              <a:buChar char="q"/>
            </a:pPr>
            <a:r>
              <a:rPr lang="en-US" sz="2000"/>
              <a:t>Refuses to give their partner money for food, gas or medicine.</a:t>
            </a:r>
          </a:p>
          <a:p>
            <a:pPr marL="342900" indent="-342900">
              <a:buClr>
                <a:schemeClr val="accent6">
                  <a:lumMod val="75000"/>
                </a:schemeClr>
              </a:buClr>
              <a:buSzPct val="100000"/>
              <a:buFont typeface="Wingdings" panose="05000000000000000000" pitchFamily="2" charset="2"/>
              <a:buChar char="q"/>
            </a:pPr>
            <a:r>
              <a:rPr lang="en-US" sz="2000"/>
              <a:t>Steals money from them or lies about how money is spent.</a:t>
            </a:r>
          </a:p>
          <a:p>
            <a:pPr marL="342900" indent="-342900">
              <a:buClr>
                <a:schemeClr val="accent6">
                  <a:lumMod val="75000"/>
                </a:schemeClr>
              </a:buClr>
              <a:buSzPct val="100000"/>
              <a:buFont typeface="Wingdings" panose="05000000000000000000" pitchFamily="2" charset="2"/>
              <a:buChar char="q"/>
            </a:pPr>
            <a:r>
              <a:rPr lang="en-US" sz="2000"/>
              <a:t>Prevents them from going to work.</a:t>
            </a:r>
          </a:p>
          <a:p>
            <a:pPr marL="342900" indent="-342900">
              <a:buClr>
                <a:schemeClr val="accent6">
                  <a:lumMod val="75000"/>
                </a:schemeClr>
              </a:buClr>
              <a:buSzPct val="100000"/>
              <a:buFont typeface="Wingdings" panose="05000000000000000000" pitchFamily="2" charset="2"/>
              <a:buChar char="q"/>
            </a:pPr>
            <a:r>
              <a:rPr lang="en-US" sz="2000"/>
              <a:t>Demands that they quit their job.</a:t>
            </a:r>
          </a:p>
          <a:p>
            <a:pPr marL="342900" indent="-342900">
              <a:buClr>
                <a:schemeClr val="accent6">
                  <a:lumMod val="75000"/>
                </a:schemeClr>
              </a:buClr>
              <a:buSzPct val="100000"/>
              <a:buFont typeface="Wingdings" panose="05000000000000000000" pitchFamily="2" charset="2"/>
              <a:buChar char="q"/>
            </a:pPr>
            <a:r>
              <a:rPr lang="en-US" sz="2000"/>
              <a:t>Harasses them at work.</a:t>
            </a:r>
          </a:p>
          <a:p>
            <a:pPr marL="342900" indent="-342900">
              <a:buClr>
                <a:schemeClr val="accent6">
                  <a:lumMod val="75000"/>
                </a:schemeClr>
              </a:buClr>
              <a:buSzPct val="100000"/>
              <a:buFont typeface="Wingdings" panose="05000000000000000000" pitchFamily="2" charset="2"/>
              <a:buChar char="q"/>
            </a:pPr>
            <a:r>
              <a:rPr lang="en-US" sz="2000"/>
              <a:t>Forces them to give them the money they earn.</a:t>
            </a:r>
          </a:p>
          <a:p>
            <a:pPr marL="342900" indent="-342900">
              <a:buClr>
                <a:schemeClr val="accent6">
                  <a:lumMod val="75000"/>
                </a:schemeClr>
              </a:buClr>
              <a:buSzPct val="100000"/>
              <a:buFont typeface="Wingdings" panose="05000000000000000000" pitchFamily="2" charset="2"/>
              <a:buChar char="q"/>
            </a:pPr>
            <a:r>
              <a:rPr lang="en-US" sz="2000"/>
              <a:t>Forces them to give them their income tax refund.</a:t>
            </a:r>
          </a:p>
        </p:txBody>
      </p:sp>
      <p:sp>
        <p:nvSpPr>
          <p:cNvPr id="2" name="Slide Number Placeholder 1">
            <a:extLst>
              <a:ext uri="{FF2B5EF4-FFF2-40B4-BE49-F238E27FC236}">
                <a16:creationId xmlns:a16="http://schemas.microsoft.com/office/drawing/2014/main" id="{5AB67F3F-F28D-48AC-B084-098F622B7F47}"/>
              </a:ext>
            </a:extLst>
          </p:cNvPr>
          <p:cNvSpPr>
            <a:spLocks noGrp="1"/>
          </p:cNvSpPr>
          <p:nvPr>
            <p:ph type="sldNum" sz="quarter" idx="4294967295"/>
          </p:nvPr>
        </p:nvSpPr>
        <p:spPr>
          <a:xfrm>
            <a:off x="10059988" y="63563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4C9192-39D4-4CC5-B6AA-EBDE96C7B3A1}" type="slidenum">
              <a:rPr lang="en-US" smtClean="0"/>
              <a:pPr/>
              <a:t>24</a:t>
            </a:fld>
            <a:endParaRPr lang="en-US"/>
          </a:p>
        </p:txBody>
      </p:sp>
      <p:grpSp>
        <p:nvGrpSpPr>
          <p:cNvPr id="10" name="Group 9">
            <a:extLst>
              <a:ext uri="{FF2B5EF4-FFF2-40B4-BE49-F238E27FC236}">
                <a16:creationId xmlns:a16="http://schemas.microsoft.com/office/drawing/2014/main" id="{ED1475BB-0EE7-4DDC-9D52-AC4C56025242}"/>
              </a:ext>
            </a:extLst>
          </p:cNvPr>
          <p:cNvGrpSpPr/>
          <p:nvPr/>
        </p:nvGrpSpPr>
        <p:grpSpPr>
          <a:xfrm>
            <a:off x="6271361" y="3692772"/>
            <a:ext cx="2300370" cy="2300367"/>
            <a:chOff x="8890819" y="4710334"/>
            <a:chExt cx="844932" cy="844931"/>
          </a:xfrm>
        </p:grpSpPr>
        <p:sp>
          <p:nvSpPr>
            <p:cNvPr id="11" name="Oval 10">
              <a:extLst>
                <a:ext uri="{FF2B5EF4-FFF2-40B4-BE49-F238E27FC236}">
                  <a16:creationId xmlns:a16="http://schemas.microsoft.com/office/drawing/2014/main" id="{BDF93DC0-5B9D-4B59-8F76-4250EC2BEF54}"/>
                </a:ext>
              </a:extLst>
            </p:cNvPr>
            <p:cNvSpPr/>
            <p:nvPr/>
          </p:nvSpPr>
          <p:spPr>
            <a:xfrm>
              <a:off x="8890819" y="4710334"/>
              <a:ext cx="844932" cy="84493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050">
                <a:solidFill>
                  <a:srgbClr val="FFFFFF"/>
                </a:solidFill>
                <a:latin typeface="linea-basic-10" charset="0"/>
                <a:ea typeface="linea-basic-10" charset="0"/>
                <a:cs typeface="linea-basic-10" charset="0"/>
              </a:endParaRPr>
            </a:p>
          </p:txBody>
        </p:sp>
        <p:pic>
          <p:nvPicPr>
            <p:cNvPr id="12" name="Graphic 11" descr="Money with solid fill">
              <a:extLst>
                <a:ext uri="{FF2B5EF4-FFF2-40B4-BE49-F238E27FC236}">
                  <a16:creationId xmlns:a16="http://schemas.microsoft.com/office/drawing/2014/main" id="{7527EE14-7796-4345-A442-BB253EB03A1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23554" y="4800588"/>
              <a:ext cx="580254" cy="580254"/>
            </a:xfrm>
            <a:prstGeom prst="rect">
              <a:avLst/>
            </a:prstGeom>
          </p:spPr>
        </p:pic>
      </p:grpSp>
      <p:pic>
        <p:nvPicPr>
          <p:cNvPr id="14" name="Picture Placeholder 78" descr="A screenshot of a computer&#10;&#10;Description automatically generated with low confidence">
            <a:extLst>
              <a:ext uri="{FF2B5EF4-FFF2-40B4-BE49-F238E27FC236}">
                <a16:creationId xmlns:a16="http://schemas.microsoft.com/office/drawing/2014/main" id="{6F6D8D65-73CF-4947-AEF5-87EA6974D9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362" t="-3070" r="-6807" b="-1347"/>
          <a:stretch/>
        </p:blipFill>
        <p:spPr>
          <a:xfrm>
            <a:off x="8290469" y="156404"/>
            <a:ext cx="4468802" cy="4407877"/>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pic>
    </p:spTree>
    <p:extLst>
      <p:ext uri="{BB962C8B-B14F-4D97-AF65-F5344CB8AC3E}">
        <p14:creationId xmlns:p14="http://schemas.microsoft.com/office/powerpoint/2010/main" val="21327265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AF5D8-72B4-4FC1-9FDC-BDB07EA185FC}"/>
              </a:ext>
            </a:extLst>
          </p:cNvPr>
          <p:cNvPicPr>
            <a:picLocks noChangeAspect="1"/>
          </p:cNvPicPr>
          <p:nvPr/>
        </p:nvPicPr>
        <p:blipFill>
          <a:blip r:embed="rId3"/>
          <a:stretch>
            <a:fillRect/>
          </a:stretch>
        </p:blipFill>
        <p:spPr>
          <a:xfrm>
            <a:off x="7877302" y="562228"/>
            <a:ext cx="4009898" cy="6097481"/>
          </a:xfrm>
          <a:prstGeom prst="rect">
            <a:avLst/>
          </a:prstGeom>
        </p:spPr>
      </p:pic>
      <p:pic>
        <p:nvPicPr>
          <p:cNvPr id="2" name="Picture 1">
            <a:extLst>
              <a:ext uri="{FF2B5EF4-FFF2-40B4-BE49-F238E27FC236}">
                <a16:creationId xmlns:a16="http://schemas.microsoft.com/office/drawing/2014/main" id="{DE733CCB-3EEC-424C-8D6C-75C07E17F9C8}"/>
              </a:ext>
            </a:extLst>
          </p:cNvPr>
          <p:cNvPicPr>
            <a:picLocks noChangeAspect="1"/>
          </p:cNvPicPr>
          <p:nvPr/>
        </p:nvPicPr>
        <p:blipFill>
          <a:blip r:embed="rId4"/>
          <a:stretch>
            <a:fillRect/>
          </a:stretch>
        </p:blipFill>
        <p:spPr>
          <a:xfrm>
            <a:off x="784284" y="562229"/>
            <a:ext cx="3641151" cy="6097482"/>
          </a:xfrm>
          <a:prstGeom prst="rect">
            <a:avLst/>
          </a:prstGeom>
        </p:spPr>
      </p:pic>
      <p:pic>
        <p:nvPicPr>
          <p:cNvPr id="6" name="Picture 5">
            <a:extLst>
              <a:ext uri="{FF2B5EF4-FFF2-40B4-BE49-F238E27FC236}">
                <a16:creationId xmlns:a16="http://schemas.microsoft.com/office/drawing/2014/main" id="{C88AADE7-FB21-4B98-A767-8F4E3B70E824}"/>
              </a:ext>
            </a:extLst>
          </p:cNvPr>
          <p:cNvPicPr>
            <a:picLocks noChangeAspect="1"/>
          </p:cNvPicPr>
          <p:nvPr/>
        </p:nvPicPr>
        <p:blipFill>
          <a:blip r:embed="rId5"/>
          <a:stretch>
            <a:fillRect/>
          </a:stretch>
        </p:blipFill>
        <p:spPr>
          <a:xfrm>
            <a:off x="4368707" y="562229"/>
            <a:ext cx="3560509" cy="6097480"/>
          </a:xfrm>
          <a:prstGeom prst="rect">
            <a:avLst/>
          </a:prstGeom>
        </p:spPr>
      </p:pic>
    </p:spTree>
    <p:extLst>
      <p:ext uri="{BB962C8B-B14F-4D97-AF65-F5344CB8AC3E}">
        <p14:creationId xmlns:p14="http://schemas.microsoft.com/office/powerpoint/2010/main" val="196243825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Placeholder 18">
            <a:extLst>
              <a:ext uri="{FF2B5EF4-FFF2-40B4-BE49-F238E27FC236}">
                <a16:creationId xmlns:a16="http://schemas.microsoft.com/office/drawing/2014/main" id="{0EFDD28C-7412-4482-8D63-188D6339CBD0}"/>
              </a:ext>
            </a:extLst>
          </p:cNvPr>
          <p:cNvSpPr txBox="1">
            <a:spLocks/>
          </p:cNvSpPr>
          <p:nvPr/>
        </p:nvSpPr>
        <p:spPr>
          <a:xfrm>
            <a:off x="446089" y="170147"/>
            <a:ext cx="11301412" cy="745578"/>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a:latin typeface="+mj-lt"/>
              </a:rPr>
              <a:t>CHART OF </a:t>
            </a:r>
            <a:r>
              <a:rPr lang="en-US" sz="4800">
                <a:solidFill>
                  <a:srgbClr val="762EB1"/>
                </a:solidFill>
                <a:latin typeface="+mj-lt"/>
              </a:rPr>
              <a:t>DANGEROUS BEHAVIORS</a:t>
            </a:r>
          </a:p>
        </p:txBody>
      </p:sp>
      <p:pic>
        <p:nvPicPr>
          <p:cNvPr id="2" name="Picture 2" descr="A picture containing table&#10;&#10;Description automatically generated">
            <a:extLst>
              <a:ext uri="{FF2B5EF4-FFF2-40B4-BE49-F238E27FC236}">
                <a16:creationId xmlns:a16="http://schemas.microsoft.com/office/drawing/2014/main" id="{8B63F2FE-09F3-4068-B6C6-4A4DB2F84550}"/>
              </a:ext>
            </a:extLst>
          </p:cNvPr>
          <p:cNvPicPr>
            <a:picLocks noChangeAspect="1"/>
          </p:cNvPicPr>
          <p:nvPr/>
        </p:nvPicPr>
        <p:blipFill>
          <a:blip r:embed="rId2"/>
          <a:stretch>
            <a:fillRect/>
          </a:stretch>
        </p:blipFill>
        <p:spPr>
          <a:xfrm>
            <a:off x="1648039" y="794605"/>
            <a:ext cx="9183295" cy="5945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4497"/>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5" name="Picture 14" descr="A picture containing light&#10;&#10;Description automatically generated">
            <a:extLst>
              <a:ext uri="{FF2B5EF4-FFF2-40B4-BE49-F238E27FC236}">
                <a16:creationId xmlns:a16="http://schemas.microsoft.com/office/drawing/2014/main" id="{7280D9B8-13B9-43F0-AF26-9B06C416C2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8" name="TextBox 17">
            <a:hlinkClick r:id="rId4" action="ppaction://hlinksldjump"/>
            <a:extLst>
              <a:ext uri="{FF2B5EF4-FFF2-40B4-BE49-F238E27FC236}">
                <a16:creationId xmlns:a16="http://schemas.microsoft.com/office/drawing/2014/main" id="{1662D7E7-4D41-48D8-95DC-A9D70B69E2EC}"/>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16536398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0550-AB55-4ED9-BC21-BFD2E45CB85D}"/>
              </a:ext>
            </a:extLst>
          </p:cNvPr>
          <p:cNvSpPr>
            <a:spLocks noGrp="1"/>
          </p:cNvSpPr>
          <p:nvPr>
            <p:ph type="title" idx="4294967295"/>
          </p:nvPr>
        </p:nvSpPr>
        <p:spPr>
          <a:xfrm>
            <a:off x="446090" y="611831"/>
            <a:ext cx="11362531" cy="668337"/>
          </a:xfrm>
          <a:prstGeom prst="rect">
            <a:avLst/>
          </a:prstGeom>
        </p:spPr>
        <p:txBody>
          <a:bodyPr/>
          <a:lstStyle/>
          <a:p>
            <a:pPr algn="ctr"/>
            <a:r>
              <a:rPr lang="en-US" sz="4800"/>
              <a:t>EFFECTS OF </a:t>
            </a:r>
            <a:r>
              <a:rPr lang="en-US" sz="4800">
                <a:solidFill>
                  <a:srgbClr val="762EB1"/>
                </a:solidFill>
              </a:rPr>
              <a:t>DOMESTIC VIOLENCE</a:t>
            </a:r>
          </a:p>
        </p:txBody>
      </p:sp>
      <p:sp>
        <p:nvSpPr>
          <p:cNvPr id="4" name="Text Placeholder 3">
            <a:extLst>
              <a:ext uri="{FF2B5EF4-FFF2-40B4-BE49-F238E27FC236}">
                <a16:creationId xmlns:a16="http://schemas.microsoft.com/office/drawing/2014/main" id="{B0683BDD-1A67-47D6-9113-AB8356E202DB}"/>
              </a:ext>
            </a:extLst>
          </p:cNvPr>
          <p:cNvSpPr>
            <a:spLocks noGrp="1"/>
          </p:cNvSpPr>
          <p:nvPr>
            <p:ph type="body" sz="quarter" idx="4294967295"/>
          </p:nvPr>
        </p:nvSpPr>
        <p:spPr>
          <a:xfrm>
            <a:off x="2772459" y="1981323"/>
            <a:ext cx="1930265" cy="576487"/>
          </a:xfrm>
          <a:prstGeom prst="rect">
            <a:avLst/>
          </a:prstGeom>
        </p:spPr>
        <p:txBody>
          <a:bodyPr/>
          <a:lstStyle/>
          <a:p>
            <a:pPr marL="0" indent="0">
              <a:buNone/>
            </a:pPr>
            <a:r>
              <a:rPr lang="en-US" sz="3600"/>
              <a:t>Societal</a:t>
            </a:r>
            <a:endParaRPr lang="en-US"/>
          </a:p>
        </p:txBody>
      </p:sp>
      <p:grpSp>
        <p:nvGrpSpPr>
          <p:cNvPr id="5" name="Group 4">
            <a:extLst>
              <a:ext uri="{FF2B5EF4-FFF2-40B4-BE49-F238E27FC236}">
                <a16:creationId xmlns:a16="http://schemas.microsoft.com/office/drawing/2014/main" id="{8BABED8F-CA1D-462E-877D-CB6A7BA4C341}"/>
              </a:ext>
            </a:extLst>
          </p:cNvPr>
          <p:cNvGrpSpPr/>
          <p:nvPr/>
        </p:nvGrpSpPr>
        <p:grpSpPr>
          <a:xfrm>
            <a:off x="3737593" y="1604963"/>
            <a:ext cx="4955645" cy="4955645"/>
            <a:chOff x="639460" y="1417358"/>
            <a:chExt cx="4338640" cy="4338640"/>
          </a:xfrm>
        </p:grpSpPr>
        <p:sp>
          <p:nvSpPr>
            <p:cNvPr id="6" name="Shape 2362">
              <a:extLst>
                <a:ext uri="{FF2B5EF4-FFF2-40B4-BE49-F238E27FC236}">
                  <a16:creationId xmlns:a16="http://schemas.microsoft.com/office/drawing/2014/main" id="{BC55DEB3-9988-48DA-A180-5CDD69554624}"/>
                </a:ext>
              </a:extLst>
            </p:cNvPr>
            <p:cNvSpPr/>
            <p:nvPr/>
          </p:nvSpPr>
          <p:spPr>
            <a:xfrm>
              <a:off x="1548303" y="3847028"/>
              <a:ext cx="2139564" cy="1908970"/>
            </a:xfrm>
            <a:custGeom>
              <a:avLst/>
              <a:gdLst/>
              <a:ahLst/>
              <a:cxnLst>
                <a:cxn ang="0">
                  <a:pos x="wd2" y="hd2"/>
                </a:cxn>
                <a:cxn ang="5400000">
                  <a:pos x="wd2" y="hd2"/>
                </a:cxn>
                <a:cxn ang="10800000">
                  <a:pos x="wd2" y="hd2"/>
                </a:cxn>
                <a:cxn ang="16200000">
                  <a:pos x="wd2" y="hd2"/>
                </a:cxn>
              </a:cxnLst>
              <a:rect l="0" t="0" r="r" b="b"/>
              <a:pathLst>
                <a:path w="21469" h="21466" extrusionOk="0">
                  <a:moveTo>
                    <a:pt x="9685" y="2749"/>
                  </a:moveTo>
                  <a:cubicBezTo>
                    <a:pt x="10641" y="3320"/>
                    <a:pt x="11182" y="2928"/>
                    <a:pt x="13126" y="1821"/>
                  </a:cubicBezTo>
                  <a:cubicBezTo>
                    <a:pt x="15037" y="678"/>
                    <a:pt x="15865" y="2285"/>
                    <a:pt x="15865" y="2285"/>
                  </a:cubicBezTo>
                  <a:cubicBezTo>
                    <a:pt x="14336" y="5462"/>
                    <a:pt x="14336" y="5462"/>
                    <a:pt x="14336" y="5462"/>
                  </a:cubicBezTo>
                  <a:cubicBezTo>
                    <a:pt x="21122" y="12996"/>
                    <a:pt x="21122" y="12996"/>
                    <a:pt x="21122" y="12996"/>
                  </a:cubicBezTo>
                  <a:cubicBezTo>
                    <a:pt x="21568" y="13531"/>
                    <a:pt x="21600" y="14388"/>
                    <a:pt x="21122" y="14924"/>
                  </a:cubicBezTo>
                  <a:cubicBezTo>
                    <a:pt x="20644" y="15459"/>
                    <a:pt x="19880" y="15459"/>
                    <a:pt x="19402" y="14924"/>
                  </a:cubicBezTo>
                  <a:cubicBezTo>
                    <a:pt x="18414" y="13817"/>
                    <a:pt x="18414" y="13817"/>
                    <a:pt x="18414" y="13817"/>
                  </a:cubicBezTo>
                  <a:cubicBezTo>
                    <a:pt x="18350" y="13781"/>
                    <a:pt x="18287" y="13745"/>
                    <a:pt x="18223" y="13745"/>
                  </a:cubicBezTo>
                  <a:cubicBezTo>
                    <a:pt x="18159" y="13745"/>
                    <a:pt x="18096" y="13781"/>
                    <a:pt x="18032" y="13817"/>
                  </a:cubicBezTo>
                  <a:cubicBezTo>
                    <a:pt x="17936" y="13924"/>
                    <a:pt x="17936" y="14138"/>
                    <a:pt x="18032" y="14245"/>
                  </a:cubicBezTo>
                  <a:cubicBezTo>
                    <a:pt x="19529" y="15923"/>
                    <a:pt x="19529" y="15923"/>
                    <a:pt x="19529" y="15923"/>
                  </a:cubicBezTo>
                  <a:cubicBezTo>
                    <a:pt x="20007" y="16459"/>
                    <a:pt x="20007" y="17316"/>
                    <a:pt x="19561" y="17851"/>
                  </a:cubicBezTo>
                  <a:cubicBezTo>
                    <a:pt x="19561" y="17851"/>
                    <a:pt x="19561" y="17851"/>
                    <a:pt x="19561" y="17851"/>
                  </a:cubicBezTo>
                  <a:cubicBezTo>
                    <a:pt x="19083" y="18387"/>
                    <a:pt x="18319" y="18387"/>
                    <a:pt x="17841" y="17851"/>
                  </a:cubicBezTo>
                  <a:cubicBezTo>
                    <a:pt x="16280" y="16102"/>
                    <a:pt x="16280" y="16102"/>
                    <a:pt x="16280" y="16102"/>
                  </a:cubicBezTo>
                  <a:cubicBezTo>
                    <a:pt x="16248" y="16066"/>
                    <a:pt x="16152" y="16030"/>
                    <a:pt x="16088" y="16030"/>
                  </a:cubicBezTo>
                  <a:cubicBezTo>
                    <a:pt x="16025" y="16030"/>
                    <a:pt x="15961" y="16066"/>
                    <a:pt x="15897" y="16102"/>
                  </a:cubicBezTo>
                  <a:cubicBezTo>
                    <a:pt x="15802" y="16245"/>
                    <a:pt x="15802" y="16423"/>
                    <a:pt x="15897" y="16530"/>
                  </a:cubicBezTo>
                  <a:cubicBezTo>
                    <a:pt x="17076" y="17816"/>
                    <a:pt x="17076" y="17816"/>
                    <a:pt x="17076" y="17816"/>
                  </a:cubicBezTo>
                  <a:cubicBezTo>
                    <a:pt x="17299" y="18065"/>
                    <a:pt x="17427" y="18422"/>
                    <a:pt x="17427" y="18780"/>
                  </a:cubicBezTo>
                  <a:cubicBezTo>
                    <a:pt x="17427" y="19137"/>
                    <a:pt x="17299" y="19494"/>
                    <a:pt x="17076" y="19743"/>
                  </a:cubicBezTo>
                  <a:cubicBezTo>
                    <a:pt x="16598" y="20279"/>
                    <a:pt x="15834" y="20279"/>
                    <a:pt x="15356" y="19743"/>
                  </a:cubicBezTo>
                  <a:cubicBezTo>
                    <a:pt x="13731" y="17923"/>
                    <a:pt x="13731" y="17923"/>
                    <a:pt x="13731" y="17923"/>
                  </a:cubicBezTo>
                  <a:cubicBezTo>
                    <a:pt x="13635" y="17816"/>
                    <a:pt x="13444" y="17816"/>
                    <a:pt x="13349" y="17923"/>
                  </a:cubicBezTo>
                  <a:cubicBezTo>
                    <a:pt x="13349" y="17923"/>
                    <a:pt x="13349" y="17923"/>
                    <a:pt x="13349" y="17923"/>
                  </a:cubicBezTo>
                  <a:cubicBezTo>
                    <a:pt x="13317" y="17994"/>
                    <a:pt x="13285" y="18065"/>
                    <a:pt x="13285" y="18137"/>
                  </a:cubicBezTo>
                  <a:cubicBezTo>
                    <a:pt x="13285" y="18244"/>
                    <a:pt x="13317" y="18315"/>
                    <a:pt x="13349" y="18351"/>
                  </a:cubicBezTo>
                  <a:cubicBezTo>
                    <a:pt x="14081" y="19137"/>
                    <a:pt x="14081" y="19137"/>
                    <a:pt x="14081" y="19137"/>
                  </a:cubicBezTo>
                  <a:cubicBezTo>
                    <a:pt x="14527" y="19672"/>
                    <a:pt x="14559" y="20529"/>
                    <a:pt x="14081" y="21064"/>
                  </a:cubicBezTo>
                  <a:cubicBezTo>
                    <a:pt x="13604" y="21600"/>
                    <a:pt x="12839" y="21600"/>
                    <a:pt x="12361" y="21064"/>
                  </a:cubicBezTo>
                  <a:cubicBezTo>
                    <a:pt x="6595" y="14638"/>
                    <a:pt x="6595" y="14638"/>
                    <a:pt x="6595" y="14638"/>
                  </a:cubicBezTo>
                  <a:cubicBezTo>
                    <a:pt x="5894" y="13888"/>
                    <a:pt x="5320" y="12996"/>
                    <a:pt x="4874" y="12032"/>
                  </a:cubicBezTo>
                  <a:cubicBezTo>
                    <a:pt x="4396" y="11032"/>
                    <a:pt x="3791" y="10104"/>
                    <a:pt x="3058" y="9318"/>
                  </a:cubicBezTo>
                  <a:cubicBezTo>
                    <a:pt x="0" y="5891"/>
                    <a:pt x="0" y="5891"/>
                    <a:pt x="0" y="5891"/>
                  </a:cubicBezTo>
                  <a:cubicBezTo>
                    <a:pt x="5225" y="0"/>
                    <a:pt x="5225" y="0"/>
                    <a:pt x="5225" y="0"/>
                  </a:cubicBezTo>
                  <a:lnTo>
                    <a:pt x="9685" y="2749"/>
                  </a:lnTo>
                  <a:close/>
                </a:path>
              </a:pathLst>
            </a:custGeom>
            <a:solidFill>
              <a:schemeClr val="accent2"/>
            </a:solidFill>
            <a:ln w="12700" cap="flat">
              <a:noFill/>
              <a:miter lim="400000"/>
            </a:ln>
            <a:effectLst/>
          </p:spPr>
          <p:txBody>
            <a:bodyPr wrap="square" lIns="45719" tIns="45719" rIns="45719" bIns="45719" numCol="1" anchor="t">
              <a:noAutofit/>
            </a:bodyPr>
            <a:lstStyle/>
            <a:p>
              <a:endParaRPr/>
            </a:p>
          </p:txBody>
        </p:sp>
        <p:sp>
          <p:nvSpPr>
            <p:cNvPr id="7" name="Shape 2363">
              <a:extLst>
                <a:ext uri="{FF2B5EF4-FFF2-40B4-BE49-F238E27FC236}">
                  <a16:creationId xmlns:a16="http://schemas.microsoft.com/office/drawing/2014/main" id="{F1B57F72-9BA8-4E97-AB45-CBE18E382D50}"/>
                </a:ext>
              </a:extLst>
            </p:cNvPr>
            <p:cNvSpPr/>
            <p:nvPr/>
          </p:nvSpPr>
          <p:spPr>
            <a:xfrm>
              <a:off x="639460" y="2326201"/>
              <a:ext cx="1908970" cy="2140745"/>
            </a:xfrm>
            <a:custGeom>
              <a:avLst/>
              <a:gdLst/>
              <a:ahLst/>
              <a:cxnLst>
                <a:cxn ang="0">
                  <a:pos x="wd2" y="hd2"/>
                </a:cxn>
                <a:cxn ang="5400000">
                  <a:pos x="wd2" y="hd2"/>
                </a:cxn>
                <a:cxn ang="10800000">
                  <a:pos x="wd2" y="hd2"/>
                </a:cxn>
                <a:cxn ang="16200000">
                  <a:pos x="wd2" y="hd2"/>
                </a:cxn>
              </a:cxnLst>
              <a:rect l="0" t="0" r="r" b="b"/>
              <a:pathLst>
                <a:path w="21466" h="21481" extrusionOk="0">
                  <a:moveTo>
                    <a:pt x="18717" y="9685"/>
                  </a:moveTo>
                  <a:cubicBezTo>
                    <a:pt x="18146" y="10641"/>
                    <a:pt x="18538" y="11182"/>
                    <a:pt x="19645" y="13126"/>
                  </a:cubicBezTo>
                  <a:cubicBezTo>
                    <a:pt x="20788" y="15037"/>
                    <a:pt x="19181" y="15865"/>
                    <a:pt x="19181" y="15865"/>
                  </a:cubicBezTo>
                  <a:cubicBezTo>
                    <a:pt x="16004" y="14336"/>
                    <a:pt x="16004" y="14336"/>
                    <a:pt x="16004" y="14336"/>
                  </a:cubicBezTo>
                  <a:cubicBezTo>
                    <a:pt x="8470" y="21122"/>
                    <a:pt x="8470" y="21122"/>
                    <a:pt x="8470" y="21122"/>
                  </a:cubicBezTo>
                  <a:cubicBezTo>
                    <a:pt x="7935" y="21600"/>
                    <a:pt x="7078" y="21600"/>
                    <a:pt x="6542" y="21122"/>
                  </a:cubicBezTo>
                  <a:cubicBezTo>
                    <a:pt x="6007" y="20644"/>
                    <a:pt x="6007" y="19880"/>
                    <a:pt x="6542" y="19402"/>
                  </a:cubicBezTo>
                  <a:cubicBezTo>
                    <a:pt x="7649" y="18414"/>
                    <a:pt x="7649" y="18414"/>
                    <a:pt x="7649" y="18414"/>
                  </a:cubicBezTo>
                  <a:cubicBezTo>
                    <a:pt x="7721" y="18350"/>
                    <a:pt x="7721" y="18287"/>
                    <a:pt x="7721" y="18223"/>
                  </a:cubicBezTo>
                  <a:cubicBezTo>
                    <a:pt x="7721" y="18159"/>
                    <a:pt x="7721" y="18096"/>
                    <a:pt x="7649" y="18032"/>
                  </a:cubicBezTo>
                  <a:cubicBezTo>
                    <a:pt x="7542" y="17936"/>
                    <a:pt x="7328" y="17936"/>
                    <a:pt x="7221" y="18032"/>
                  </a:cubicBezTo>
                  <a:cubicBezTo>
                    <a:pt x="5543" y="19561"/>
                    <a:pt x="5543" y="19561"/>
                    <a:pt x="5543" y="19561"/>
                  </a:cubicBezTo>
                  <a:cubicBezTo>
                    <a:pt x="5007" y="20007"/>
                    <a:pt x="4150" y="20007"/>
                    <a:pt x="3615" y="19561"/>
                  </a:cubicBezTo>
                  <a:cubicBezTo>
                    <a:pt x="3615" y="19561"/>
                    <a:pt x="3615" y="19561"/>
                    <a:pt x="3615" y="19561"/>
                  </a:cubicBezTo>
                  <a:cubicBezTo>
                    <a:pt x="3115" y="19083"/>
                    <a:pt x="3079" y="18319"/>
                    <a:pt x="3615" y="17841"/>
                  </a:cubicBezTo>
                  <a:cubicBezTo>
                    <a:pt x="5364" y="16280"/>
                    <a:pt x="5364" y="16280"/>
                    <a:pt x="5364" y="16280"/>
                  </a:cubicBezTo>
                  <a:cubicBezTo>
                    <a:pt x="5400" y="16248"/>
                    <a:pt x="5436" y="16184"/>
                    <a:pt x="5436" y="16088"/>
                  </a:cubicBezTo>
                  <a:cubicBezTo>
                    <a:pt x="5436" y="16025"/>
                    <a:pt x="5400" y="15961"/>
                    <a:pt x="5364" y="15897"/>
                  </a:cubicBezTo>
                  <a:cubicBezTo>
                    <a:pt x="5221" y="15802"/>
                    <a:pt x="5043" y="15802"/>
                    <a:pt x="4936" y="15897"/>
                  </a:cubicBezTo>
                  <a:cubicBezTo>
                    <a:pt x="3650" y="17076"/>
                    <a:pt x="3650" y="17076"/>
                    <a:pt x="3650" y="17076"/>
                  </a:cubicBezTo>
                  <a:cubicBezTo>
                    <a:pt x="3401" y="17299"/>
                    <a:pt x="3044" y="17427"/>
                    <a:pt x="2686" y="17427"/>
                  </a:cubicBezTo>
                  <a:cubicBezTo>
                    <a:pt x="2329" y="17427"/>
                    <a:pt x="1972" y="17299"/>
                    <a:pt x="1723" y="17076"/>
                  </a:cubicBezTo>
                  <a:cubicBezTo>
                    <a:pt x="1187" y="16598"/>
                    <a:pt x="1187" y="15834"/>
                    <a:pt x="1723" y="15356"/>
                  </a:cubicBezTo>
                  <a:cubicBezTo>
                    <a:pt x="3543" y="13731"/>
                    <a:pt x="3543" y="13731"/>
                    <a:pt x="3543" y="13731"/>
                  </a:cubicBezTo>
                  <a:cubicBezTo>
                    <a:pt x="3650" y="13635"/>
                    <a:pt x="3650" y="13476"/>
                    <a:pt x="3543" y="13349"/>
                  </a:cubicBezTo>
                  <a:cubicBezTo>
                    <a:pt x="3543" y="13349"/>
                    <a:pt x="3543" y="13349"/>
                    <a:pt x="3543" y="13349"/>
                  </a:cubicBezTo>
                  <a:cubicBezTo>
                    <a:pt x="3472" y="13317"/>
                    <a:pt x="3401" y="13285"/>
                    <a:pt x="3329" y="13285"/>
                  </a:cubicBezTo>
                  <a:cubicBezTo>
                    <a:pt x="3258" y="13285"/>
                    <a:pt x="3151" y="13317"/>
                    <a:pt x="3115" y="13349"/>
                  </a:cubicBezTo>
                  <a:cubicBezTo>
                    <a:pt x="2329" y="14081"/>
                    <a:pt x="2329" y="14081"/>
                    <a:pt x="2329" y="14081"/>
                  </a:cubicBezTo>
                  <a:cubicBezTo>
                    <a:pt x="1794" y="14527"/>
                    <a:pt x="937" y="14559"/>
                    <a:pt x="402" y="14081"/>
                  </a:cubicBezTo>
                  <a:cubicBezTo>
                    <a:pt x="-134" y="13604"/>
                    <a:pt x="-134" y="12839"/>
                    <a:pt x="402" y="12361"/>
                  </a:cubicBezTo>
                  <a:cubicBezTo>
                    <a:pt x="6828" y="6595"/>
                    <a:pt x="6828" y="6595"/>
                    <a:pt x="6828" y="6595"/>
                  </a:cubicBezTo>
                  <a:cubicBezTo>
                    <a:pt x="7613" y="5894"/>
                    <a:pt x="8470" y="5320"/>
                    <a:pt x="9434" y="4874"/>
                  </a:cubicBezTo>
                  <a:cubicBezTo>
                    <a:pt x="10434" y="4396"/>
                    <a:pt x="11362" y="3791"/>
                    <a:pt x="12183" y="3058"/>
                  </a:cubicBezTo>
                  <a:cubicBezTo>
                    <a:pt x="15575" y="0"/>
                    <a:pt x="15575" y="0"/>
                    <a:pt x="15575" y="0"/>
                  </a:cubicBezTo>
                  <a:cubicBezTo>
                    <a:pt x="21466" y="5225"/>
                    <a:pt x="21466" y="5225"/>
                    <a:pt x="21466" y="5225"/>
                  </a:cubicBezTo>
                  <a:lnTo>
                    <a:pt x="18717" y="9685"/>
                  </a:ln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8" name="Shape 2364">
              <a:extLst>
                <a:ext uri="{FF2B5EF4-FFF2-40B4-BE49-F238E27FC236}">
                  <a16:creationId xmlns:a16="http://schemas.microsoft.com/office/drawing/2014/main" id="{DDCACFB5-B998-4075-AA50-1770A80FDEDE}"/>
                </a:ext>
              </a:extLst>
            </p:cNvPr>
            <p:cNvSpPr/>
            <p:nvPr/>
          </p:nvSpPr>
          <p:spPr>
            <a:xfrm>
              <a:off x="1929689" y="1417358"/>
              <a:ext cx="2139565" cy="1908971"/>
            </a:xfrm>
            <a:custGeom>
              <a:avLst/>
              <a:gdLst/>
              <a:ahLst/>
              <a:cxnLst>
                <a:cxn ang="0">
                  <a:pos x="wd2" y="hd2"/>
                </a:cxn>
                <a:cxn ang="5400000">
                  <a:pos x="wd2" y="hd2"/>
                </a:cxn>
                <a:cxn ang="10800000">
                  <a:pos x="wd2" y="hd2"/>
                </a:cxn>
                <a:cxn ang="16200000">
                  <a:pos x="wd2" y="hd2"/>
                </a:cxn>
              </a:cxnLst>
              <a:rect l="0" t="0" r="r" b="b"/>
              <a:pathLst>
                <a:path w="21469" h="21466" extrusionOk="0">
                  <a:moveTo>
                    <a:pt x="11784" y="18717"/>
                  </a:moveTo>
                  <a:cubicBezTo>
                    <a:pt x="10828" y="18146"/>
                    <a:pt x="10287" y="18538"/>
                    <a:pt x="8343" y="19645"/>
                  </a:cubicBezTo>
                  <a:cubicBezTo>
                    <a:pt x="6432" y="20788"/>
                    <a:pt x="5604" y="19181"/>
                    <a:pt x="5604" y="19181"/>
                  </a:cubicBezTo>
                  <a:cubicBezTo>
                    <a:pt x="7133" y="16004"/>
                    <a:pt x="7133" y="16004"/>
                    <a:pt x="7133" y="16004"/>
                  </a:cubicBezTo>
                  <a:cubicBezTo>
                    <a:pt x="347" y="8470"/>
                    <a:pt x="347" y="8470"/>
                    <a:pt x="347" y="8470"/>
                  </a:cubicBezTo>
                  <a:cubicBezTo>
                    <a:pt x="-99" y="7935"/>
                    <a:pt x="-131" y="7078"/>
                    <a:pt x="347" y="6542"/>
                  </a:cubicBezTo>
                  <a:cubicBezTo>
                    <a:pt x="825" y="6007"/>
                    <a:pt x="1589" y="6007"/>
                    <a:pt x="2067" y="6542"/>
                  </a:cubicBezTo>
                  <a:cubicBezTo>
                    <a:pt x="3055" y="7649"/>
                    <a:pt x="3055" y="7649"/>
                    <a:pt x="3055" y="7649"/>
                  </a:cubicBezTo>
                  <a:cubicBezTo>
                    <a:pt x="3119" y="7721"/>
                    <a:pt x="3182" y="7756"/>
                    <a:pt x="3246" y="7721"/>
                  </a:cubicBezTo>
                  <a:cubicBezTo>
                    <a:pt x="3310" y="7721"/>
                    <a:pt x="3405" y="7721"/>
                    <a:pt x="3437" y="7649"/>
                  </a:cubicBezTo>
                  <a:cubicBezTo>
                    <a:pt x="3533" y="7542"/>
                    <a:pt x="3533" y="7328"/>
                    <a:pt x="3437" y="7221"/>
                  </a:cubicBezTo>
                  <a:cubicBezTo>
                    <a:pt x="1940" y="5543"/>
                    <a:pt x="1940" y="5543"/>
                    <a:pt x="1940" y="5543"/>
                  </a:cubicBezTo>
                  <a:cubicBezTo>
                    <a:pt x="1462" y="5007"/>
                    <a:pt x="1462" y="4150"/>
                    <a:pt x="1908" y="3615"/>
                  </a:cubicBezTo>
                  <a:cubicBezTo>
                    <a:pt x="1908" y="3615"/>
                    <a:pt x="1908" y="3615"/>
                    <a:pt x="1908" y="3615"/>
                  </a:cubicBezTo>
                  <a:cubicBezTo>
                    <a:pt x="2386" y="3115"/>
                    <a:pt x="3150" y="3079"/>
                    <a:pt x="3628" y="3615"/>
                  </a:cubicBezTo>
                  <a:cubicBezTo>
                    <a:pt x="5189" y="5364"/>
                    <a:pt x="5189" y="5364"/>
                    <a:pt x="5189" y="5364"/>
                  </a:cubicBezTo>
                  <a:cubicBezTo>
                    <a:pt x="5221" y="5400"/>
                    <a:pt x="5317" y="5436"/>
                    <a:pt x="5381" y="5436"/>
                  </a:cubicBezTo>
                  <a:cubicBezTo>
                    <a:pt x="5444" y="5436"/>
                    <a:pt x="5508" y="5400"/>
                    <a:pt x="5572" y="5364"/>
                  </a:cubicBezTo>
                  <a:cubicBezTo>
                    <a:pt x="5667" y="5221"/>
                    <a:pt x="5667" y="5043"/>
                    <a:pt x="5572" y="4936"/>
                  </a:cubicBezTo>
                  <a:cubicBezTo>
                    <a:pt x="4393" y="3650"/>
                    <a:pt x="4393" y="3650"/>
                    <a:pt x="4393" y="3650"/>
                  </a:cubicBezTo>
                  <a:cubicBezTo>
                    <a:pt x="4170" y="3401"/>
                    <a:pt x="4042" y="3044"/>
                    <a:pt x="4042" y="2686"/>
                  </a:cubicBezTo>
                  <a:cubicBezTo>
                    <a:pt x="4042" y="2329"/>
                    <a:pt x="4170" y="1972"/>
                    <a:pt x="4393" y="1723"/>
                  </a:cubicBezTo>
                  <a:cubicBezTo>
                    <a:pt x="4871" y="1187"/>
                    <a:pt x="5635" y="1187"/>
                    <a:pt x="6113" y="1723"/>
                  </a:cubicBezTo>
                  <a:cubicBezTo>
                    <a:pt x="7738" y="3543"/>
                    <a:pt x="7738" y="3543"/>
                    <a:pt x="7738" y="3543"/>
                  </a:cubicBezTo>
                  <a:cubicBezTo>
                    <a:pt x="7834" y="3650"/>
                    <a:pt x="8025" y="3650"/>
                    <a:pt x="8120" y="3543"/>
                  </a:cubicBezTo>
                  <a:cubicBezTo>
                    <a:pt x="8120" y="3543"/>
                    <a:pt x="8120" y="3543"/>
                    <a:pt x="8120" y="3543"/>
                  </a:cubicBezTo>
                  <a:cubicBezTo>
                    <a:pt x="8152" y="3472"/>
                    <a:pt x="8184" y="3401"/>
                    <a:pt x="8184" y="3329"/>
                  </a:cubicBezTo>
                  <a:cubicBezTo>
                    <a:pt x="8184" y="3258"/>
                    <a:pt x="8152" y="3186"/>
                    <a:pt x="8120" y="3115"/>
                  </a:cubicBezTo>
                  <a:cubicBezTo>
                    <a:pt x="7388" y="2329"/>
                    <a:pt x="7388" y="2329"/>
                    <a:pt x="7388" y="2329"/>
                  </a:cubicBezTo>
                  <a:cubicBezTo>
                    <a:pt x="6942" y="1794"/>
                    <a:pt x="6942" y="937"/>
                    <a:pt x="7388" y="402"/>
                  </a:cubicBezTo>
                  <a:cubicBezTo>
                    <a:pt x="7865" y="-134"/>
                    <a:pt x="8630" y="-134"/>
                    <a:pt x="9108" y="402"/>
                  </a:cubicBezTo>
                  <a:cubicBezTo>
                    <a:pt x="14874" y="6828"/>
                    <a:pt x="14874" y="6828"/>
                    <a:pt x="14874" y="6828"/>
                  </a:cubicBezTo>
                  <a:cubicBezTo>
                    <a:pt x="15575" y="7613"/>
                    <a:pt x="16149" y="8470"/>
                    <a:pt x="16595" y="9434"/>
                  </a:cubicBezTo>
                  <a:cubicBezTo>
                    <a:pt x="17073" y="10434"/>
                    <a:pt x="17678" y="11362"/>
                    <a:pt x="18411" y="12183"/>
                  </a:cubicBezTo>
                  <a:cubicBezTo>
                    <a:pt x="21469" y="15575"/>
                    <a:pt x="21469" y="15575"/>
                    <a:pt x="21469" y="15575"/>
                  </a:cubicBezTo>
                  <a:cubicBezTo>
                    <a:pt x="16244" y="21466"/>
                    <a:pt x="16244" y="21466"/>
                    <a:pt x="16244" y="21466"/>
                  </a:cubicBezTo>
                  <a:lnTo>
                    <a:pt x="11784" y="18717"/>
                  </a:lnTo>
                  <a:close/>
                </a:path>
              </a:pathLst>
            </a:custGeom>
            <a:solidFill>
              <a:schemeClr val="accent3"/>
            </a:solidFill>
            <a:ln w="12700" cap="flat">
              <a:noFill/>
              <a:miter lim="400000"/>
            </a:ln>
            <a:effectLst/>
          </p:spPr>
          <p:txBody>
            <a:bodyPr wrap="square" lIns="45719" tIns="45719" rIns="45719" bIns="45719" numCol="1" anchor="t">
              <a:noAutofit/>
            </a:bodyPr>
            <a:lstStyle/>
            <a:p>
              <a:endParaRPr/>
            </a:p>
          </p:txBody>
        </p:sp>
        <p:sp>
          <p:nvSpPr>
            <p:cNvPr id="9" name="Shape 2365">
              <a:extLst>
                <a:ext uri="{FF2B5EF4-FFF2-40B4-BE49-F238E27FC236}">
                  <a16:creationId xmlns:a16="http://schemas.microsoft.com/office/drawing/2014/main" id="{98349E9D-1200-493F-858D-AFAE502495B6}"/>
                </a:ext>
              </a:extLst>
            </p:cNvPr>
            <p:cNvSpPr/>
            <p:nvPr/>
          </p:nvSpPr>
          <p:spPr>
            <a:xfrm>
              <a:off x="3069130" y="2708790"/>
              <a:ext cx="1908970" cy="2138365"/>
            </a:xfrm>
            <a:custGeom>
              <a:avLst/>
              <a:gdLst/>
              <a:ahLst/>
              <a:cxnLst>
                <a:cxn ang="0">
                  <a:pos x="wd2" y="hd2"/>
                </a:cxn>
                <a:cxn ang="5400000">
                  <a:pos x="wd2" y="hd2"/>
                </a:cxn>
                <a:cxn ang="10800000">
                  <a:pos x="wd2" y="hd2"/>
                </a:cxn>
                <a:cxn ang="16200000">
                  <a:pos x="wd2" y="hd2"/>
                </a:cxn>
              </a:cxnLst>
              <a:rect l="0" t="0" r="r" b="b"/>
              <a:pathLst>
                <a:path w="21466" h="21488" extrusionOk="0">
                  <a:moveTo>
                    <a:pt x="2749" y="11789"/>
                  </a:moveTo>
                  <a:cubicBezTo>
                    <a:pt x="3320" y="10832"/>
                    <a:pt x="2928" y="10289"/>
                    <a:pt x="1821" y="8343"/>
                  </a:cubicBezTo>
                  <a:cubicBezTo>
                    <a:pt x="678" y="6429"/>
                    <a:pt x="2285" y="5599"/>
                    <a:pt x="2285" y="5599"/>
                  </a:cubicBezTo>
                  <a:cubicBezTo>
                    <a:pt x="5462" y="7131"/>
                    <a:pt x="5462" y="7131"/>
                    <a:pt x="5462" y="7131"/>
                  </a:cubicBezTo>
                  <a:cubicBezTo>
                    <a:pt x="12996" y="335"/>
                    <a:pt x="12996" y="335"/>
                    <a:pt x="12996" y="335"/>
                  </a:cubicBezTo>
                  <a:cubicBezTo>
                    <a:pt x="13531" y="-112"/>
                    <a:pt x="14388" y="-112"/>
                    <a:pt x="14924" y="335"/>
                  </a:cubicBezTo>
                  <a:cubicBezTo>
                    <a:pt x="15459" y="813"/>
                    <a:pt x="15459" y="1579"/>
                    <a:pt x="14924" y="2058"/>
                  </a:cubicBezTo>
                  <a:cubicBezTo>
                    <a:pt x="13817" y="3047"/>
                    <a:pt x="13817" y="3047"/>
                    <a:pt x="13817" y="3047"/>
                  </a:cubicBezTo>
                  <a:cubicBezTo>
                    <a:pt x="13745" y="3110"/>
                    <a:pt x="13745" y="3174"/>
                    <a:pt x="13745" y="3238"/>
                  </a:cubicBezTo>
                  <a:cubicBezTo>
                    <a:pt x="13745" y="3302"/>
                    <a:pt x="13745" y="3398"/>
                    <a:pt x="13817" y="3430"/>
                  </a:cubicBezTo>
                  <a:cubicBezTo>
                    <a:pt x="13924" y="3525"/>
                    <a:pt x="14138" y="3525"/>
                    <a:pt x="14245" y="3430"/>
                  </a:cubicBezTo>
                  <a:cubicBezTo>
                    <a:pt x="15923" y="1930"/>
                    <a:pt x="15923" y="1930"/>
                    <a:pt x="15923" y="1930"/>
                  </a:cubicBezTo>
                  <a:cubicBezTo>
                    <a:pt x="16459" y="1451"/>
                    <a:pt x="17316" y="1451"/>
                    <a:pt x="17851" y="1898"/>
                  </a:cubicBezTo>
                  <a:cubicBezTo>
                    <a:pt x="17851" y="1898"/>
                    <a:pt x="17851" y="1898"/>
                    <a:pt x="17851" y="1898"/>
                  </a:cubicBezTo>
                  <a:cubicBezTo>
                    <a:pt x="18387" y="2377"/>
                    <a:pt x="18387" y="3142"/>
                    <a:pt x="17851" y="3621"/>
                  </a:cubicBezTo>
                  <a:cubicBezTo>
                    <a:pt x="16102" y="5184"/>
                    <a:pt x="16102" y="5184"/>
                    <a:pt x="16102" y="5184"/>
                  </a:cubicBezTo>
                  <a:cubicBezTo>
                    <a:pt x="16066" y="5248"/>
                    <a:pt x="16030" y="5312"/>
                    <a:pt x="16030" y="5376"/>
                  </a:cubicBezTo>
                  <a:cubicBezTo>
                    <a:pt x="16030" y="5440"/>
                    <a:pt x="16066" y="5503"/>
                    <a:pt x="16102" y="5567"/>
                  </a:cubicBezTo>
                  <a:cubicBezTo>
                    <a:pt x="16245" y="5663"/>
                    <a:pt x="16423" y="5663"/>
                    <a:pt x="16530" y="5567"/>
                  </a:cubicBezTo>
                  <a:cubicBezTo>
                    <a:pt x="17816" y="4387"/>
                    <a:pt x="17816" y="4387"/>
                    <a:pt x="17816" y="4387"/>
                  </a:cubicBezTo>
                  <a:cubicBezTo>
                    <a:pt x="18065" y="4163"/>
                    <a:pt x="18422" y="4036"/>
                    <a:pt x="18780" y="4036"/>
                  </a:cubicBezTo>
                  <a:cubicBezTo>
                    <a:pt x="19137" y="4036"/>
                    <a:pt x="19494" y="4163"/>
                    <a:pt x="19743" y="4387"/>
                  </a:cubicBezTo>
                  <a:cubicBezTo>
                    <a:pt x="20279" y="4865"/>
                    <a:pt x="20279" y="5631"/>
                    <a:pt x="19743" y="6110"/>
                  </a:cubicBezTo>
                  <a:cubicBezTo>
                    <a:pt x="17923" y="7737"/>
                    <a:pt x="17923" y="7737"/>
                    <a:pt x="17923" y="7737"/>
                  </a:cubicBezTo>
                  <a:cubicBezTo>
                    <a:pt x="17816" y="7832"/>
                    <a:pt x="17816" y="8024"/>
                    <a:pt x="17923" y="8120"/>
                  </a:cubicBezTo>
                  <a:cubicBezTo>
                    <a:pt x="17923" y="8120"/>
                    <a:pt x="17923" y="8120"/>
                    <a:pt x="17923" y="8120"/>
                  </a:cubicBezTo>
                  <a:cubicBezTo>
                    <a:pt x="17994" y="8152"/>
                    <a:pt x="18065" y="8183"/>
                    <a:pt x="18137" y="8183"/>
                  </a:cubicBezTo>
                  <a:cubicBezTo>
                    <a:pt x="18208" y="8183"/>
                    <a:pt x="18315" y="8152"/>
                    <a:pt x="18351" y="8120"/>
                  </a:cubicBezTo>
                  <a:cubicBezTo>
                    <a:pt x="19137" y="7418"/>
                    <a:pt x="19137" y="7418"/>
                    <a:pt x="19137" y="7418"/>
                  </a:cubicBezTo>
                  <a:cubicBezTo>
                    <a:pt x="19672" y="6939"/>
                    <a:pt x="20529" y="6939"/>
                    <a:pt x="21064" y="7386"/>
                  </a:cubicBezTo>
                  <a:cubicBezTo>
                    <a:pt x="21600" y="7864"/>
                    <a:pt x="21600" y="8630"/>
                    <a:pt x="21064" y="9109"/>
                  </a:cubicBezTo>
                  <a:cubicBezTo>
                    <a:pt x="14638" y="14884"/>
                    <a:pt x="14638" y="14884"/>
                    <a:pt x="14638" y="14884"/>
                  </a:cubicBezTo>
                  <a:cubicBezTo>
                    <a:pt x="13888" y="15585"/>
                    <a:pt x="12996" y="16160"/>
                    <a:pt x="12032" y="16606"/>
                  </a:cubicBezTo>
                  <a:cubicBezTo>
                    <a:pt x="11032" y="17085"/>
                    <a:pt x="10104" y="17691"/>
                    <a:pt x="9318" y="18425"/>
                  </a:cubicBezTo>
                  <a:cubicBezTo>
                    <a:pt x="5891" y="21488"/>
                    <a:pt x="5891" y="21488"/>
                    <a:pt x="5891" y="21488"/>
                  </a:cubicBezTo>
                  <a:cubicBezTo>
                    <a:pt x="0" y="16256"/>
                    <a:pt x="0" y="16256"/>
                    <a:pt x="0" y="16256"/>
                  </a:cubicBezTo>
                  <a:lnTo>
                    <a:pt x="2749" y="11789"/>
                  </a:lnTo>
                  <a:close/>
                </a:path>
              </a:pathLst>
            </a:custGeom>
            <a:solidFill>
              <a:schemeClr val="accent3"/>
            </a:solidFill>
            <a:ln w="12700" cap="flat">
              <a:noFill/>
              <a:miter lim="400000"/>
            </a:ln>
            <a:effectLst/>
          </p:spPr>
          <p:txBody>
            <a:bodyPr wrap="square" lIns="45719" tIns="45719" rIns="45719" bIns="45719" numCol="1" anchor="t">
              <a:noAutofit/>
            </a:bodyPr>
            <a:lstStyle/>
            <a:p>
              <a:endParaRPr/>
            </a:p>
          </p:txBody>
        </p:sp>
        <p:sp>
          <p:nvSpPr>
            <p:cNvPr id="10" name="Shape 2369">
              <a:extLst>
                <a:ext uri="{FF2B5EF4-FFF2-40B4-BE49-F238E27FC236}">
                  <a16:creationId xmlns:a16="http://schemas.microsoft.com/office/drawing/2014/main" id="{B0286984-75B6-4730-9738-EDFCE7D53AB5}"/>
                </a:ext>
              </a:extLst>
            </p:cNvPr>
            <p:cNvSpPr/>
            <p:nvPr/>
          </p:nvSpPr>
          <p:spPr>
            <a:xfrm>
              <a:off x="1272079" y="2475427"/>
              <a:ext cx="574677" cy="577851"/>
            </a:xfrm>
            <a:prstGeom prst="ellipse">
              <a:avLst/>
            </a:prstGeom>
            <a:solidFill>
              <a:schemeClr val="tx2"/>
            </a:solidFill>
            <a:ln w="12700" cap="flat">
              <a:noFill/>
              <a:miter lim="400000"/>
            </a:ln>
            <a:effectLst/>
          </p:spPr>
          <p:txBody>
            <a:bodyPr wrap="square" lIns="45719" tIns="45719" rIns="45719" bIns="45719" numCol="1" anchor="t">
              <a:noAutofit/>
            </a:bodyPr>
            <a:lstStyle/>
            <a:p>
              <a:endParaRPr/>
            </a:p>
          </p:txBody>
        </p:sp>
        <p:sp>
          <p:nvSpPr>
            <p:cNvPr id="11" name="Shape 2372">
              <a:extLst>
                <a:ext uri="{FF2B5EF4-FFF2-40B4-BE49-F238E27FC236}">
                  <a16:creationId xmlns:a16="http://schemas.microsoft.com/office/drawing/2014/main" id="{E23760A7-F501-4EFB-B7EE-9B7D4B19841F}"/>
                </a:ext>
              </a:extLst>
            </p:cNvPr>
            <p:cNvSpPr/>
            <p:nvPr/>
          </p:nvSpPr>
          <p:spPr>
            <a:xfrm>
              <a:off x="1697528" y="4548702"/>
              <a:ext cx="577851" cy="577851"/>
            </a:xfrm>
            <a:prstGeom prst="ellipse">
              <a:avLst/>
            </a:prstGeom>
            <a:solidFill>
              <a:schemeClr val="tx2"/>
            </a:solidFill>
            <a:ln w="12700" cap="flat">
              <a:noFill/>
              <a:miter lim="400000"/>
            </a:ln>
            <a:effectLst/>
          </p:spPr>
          <p:txBody>
            <a:bodyPr wrap="square" lIns="45719" tIns="45719" rIns="45719" bIns="45719" numCol="1" anchor="t">
              <a:noAutofit/>
            </a:bodyPr>
            <a:lstStyle/>
            <a:p>
              <a:endParaRPr/>
            </a:p>
          </p:txBody>
        </p:sp>
        <p:sp>
          <p:nvSpPr>
            <p:cNvPr id="12" name="Shape 2375">
              <a:extLst>
                <a:ext uri="{FF2B5EF4-FFF2-40B4-BE49-F238E27FC236}">
                  <a16:creationId xmlns:a16="http://schemas.microsoft.com/office/drawing/2014/main" id="{EC5B6365-1677-496F-9A86-D9CEC479EA56}"/>
                </a:ext>
              </a:extLst>
            </p:cNvPr>
            <p:cNvSpPr/>
            <p:nvPr/>
          </p:nvSpPr>
          <p:spPr>
            <a:xfrm>
              <a:off x="3770804" y="4123253"/>
              <a:ext cx="577851" cy="574677"/>
            </a:xfrm>
            <a:prstGeom prst="ellipse">
              <a:avLst/>
            </a:prstGeom>
            <a:solidFill>
              <a:schemeClr val="tx2"/>
            </a:solidFill>
            <a:ln w="12700" cap="flat">
              <a:noFill/>
              <a:miter lim="400000"/>
            </a:ln>
            <a:effectLst/>
          </p:spPr>
          <p:txBody>
            <a:bodyPr wrap="square" lIns="45719" tIns="45719" rIns="45719" bIns="45719" numCol="1" anchor="t">
              <a:noAutofit/>
            </a:bodyPr>
            <a:lstStyle/>
            <a:p>
              <a:endParaRPr/>
            </a:p>
          </p:txBody>
        </p:sp>
        <p:sp>
          <p:nvSpPr>
            <p:cNvPr id="13" name="Shape 2378">
              <a:extLst>
                <a:ext uri="{FF2B5EF4-FFF2-40B4-BE49-F238E27FC236}">
                  <a16:creationId xmlns:a16="http://schemas.microsoft.com/office/drawing/2014/main" id="{6E6EDA53-0E0A-4268-84FA-7E3CF6F268AC}"/>
                </a:ext>
              </a:extLst>
            </p:cNvPr>
            <p:cNvSpPr/>
            <p:nvPr/>
          </p:nvSpPr>
          <p:spPr>
            <a:xfrm>
              <a:off x="3342179" y="2049977"/>
              <a:ext cx="577851" cy="574677"/>
            </a:xfrm>
            <a:prstGeom prst="ellipse">
              <a:avLst/>
            </a:prstGeom>
            <a:solidFill>
              <a:schemeClr val="tx2"/>
            </a:solidFill>
            <a:ln w="12700" cap="flat">
              <a:noFill/>
              <a:miter lim="400000"/>
            </a:ln>
            <a:effectLst/>
          </p:spPr>
          <p:txBody>
            <a:bodyPr wrap="square" lIns="45719" tIns="45719" rIns="45719" bIns="45719" numCol="1" anchor="t">
              <a:noAutofit/>
            </a:bodyPr>
            <a:lstStyle/>
            <a:p>
              <a:endParaRPr/>
            </a:p>
          </p:txBody>
        </p:sp>
      </p:grpSp>
      <p:sp>
        <p:nvSpPr>
          <p:cNvPr id="18" name="Text Placeholder 3">
            <a:extLst>
              <a:ext uri="{FF2B5EF4-FFF2-40B4-BE49-F238E27FC236}">
                <a16:creationId xmlns:a16="http://schemas.microsoft.com/office/drawing/2014/main" id="{8F753852-4926-4D4E-9D22-7AE766C0DA17}"/>
              </a:ext>
            </a:extLst>
          </p:cNvPr>
          <p:cNvSpPr txBox="1">
            <a:spLocks/>
          </p:cNvSpPr>
          <p:nvPr/>
        </p:nvSpPr>
        <p:spPr>
          <a:xfrm>
            <a:off x="8098175" y="2068606"/>
            <a:ext cx="2340659" cy="842680"/>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Emotional</a:t>
            </a:r>
          </a:p>
          <a:p>
            <a:endParaRPr lang="en-US"/>
          </a:p>
        </p:txBody>
      </p:sp>
      <p:sp>
        <p:nvSpPr>
          <p:cNvPr id="19" name="Text Placeholder 3">
            <a:extLst>
              <a:ext uri="{FF2B5EF4-FFF2-40B4-BE49-F238E27FC236}">
                <a16:creationId xmlns:a16="http://schemas.microsoft.com/office/drawing/2014/main" id="{BEECD0DF-E25B-4A1E-99E8-89AA6C1A03C6}"/>
              </a:ext>
            </a:extLst>
          </p:cNvPr>
          <p:cNvSpPr txBox="1">
            <a:spLocks/>
          </p:cNvSpPr>
          <p:nvPr/>
        </p:nvSpPr>
        <p:spPr>
          <a:xfrm>
            <a:off x="8248322" y="5200371"/>
            <a:ext cx="2340659" cy="803274"/>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Physical</a:t>
            </a:r>
          </a:p>
          <a:p>
            <a:endParaRPr lang="en-US"/>
          </a:p>
        </p:txBody>
      </p:sp>
      <p:sp>
        <p:nvSpPr>
          <p:cNvPr id="20" name="Text Placeholder 3">
            <a:extLst>
              <a:ext uri="{FF2B5EF4-FFF2-40B4-BE49-F238E27FC236}">
                <a16:creationId xmlns:a16="http://schemas.microsoft.com/office/drawing/2014/main" id="{D60E194F-A4FC-4117-BFF2-0100FBC2D885}"/>
              </a:ext>
            </a:extLst>
          </p:cNvPr>
          <p:cNvSpPr txBox="1">
            <a:spLocks/>
          </p:cNvSpPr>
          <p:nvPr/>
        </p:nvSpPr>
        <p:spPr>
          <a:xfrm>
            <a:off x="2314985" y="5293300"/>
            <a:ext cx="2470774" cy="617414"/>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t>Behavioral</a:t>
            </a:r>
            <a:endParaRPr lang="en-US"/>
          </a:p>
        </p:txBody>
      </p:sp>
      <p:pic>
        <p:nvPicPr>
          <p:cNvPr id="21" name="Graphic 21" descr="Group of men with solid fill">
            <a:extLst>
              <a:ext uri="{FF2B5EF4-FFF2-40B4-BE49-F238E27FC236}">
                <a16:creationId xmlns:a16="http://schemas.microsoft.com/office/drawing/2014/main" id="{013FE6EA-9D02-4E48-B6AC-56A13DA197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5667" y="2948709"/>
            <a:ext cx="429547" cy="417946"/>
          </a:xfrm>
          <a:prstGeom prst="rect">
            <a:avLst/>
          </a:prstGeom>
        </p:spPr>
      </p:pic>
      <p:pic>
        <p:nvPicPr>
          <p:cNvPr id="23" name="Graphic 23" descr="Crying face outline with solid fill">
            <a:extLst>
              <a:ext uri="{FF2B5EF4-FFF2-40B4-BE49-F238E27FC236}">
                <a16:creationId xmlns:a16="http://schemas.microsoft.com/office/drawing/2014/main" id="{67A5DECD-5FBF-48AB-A16E-91E4CF8E19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4029" y="2421947"/>
            <a:ext cx="475735" cy="475673"/>
          </a:xfrm>
          <a:prstGeom prst="rect">
            <a:avLst/>
          </a:prstGeom>
        </p:spPr>
      </p:pic>
      <p:pic>
        <p:nvPicPr>
          <p:cNvPr id="24" name="Graphic 24" descr="Mental Health outline">
            <a:extLst>
              <a:ext uri="{FF2B5EF4-FFF2-40B4-BE49-F238E27FC236}">
                <a16:creationId xmlns:a16="http://schemas.microsoft.com/office/drawing/2014/main" id="{DC7428E3-A3CD-4006-ABE5-3E268AEFDA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2186" y="5292436"/>
            <a:ext cx="464187" cy="464127"/>
          </a:xfrm>
          <a:prstGeom prst="rect">
            <a:avLst/>
          </a:prstGeom>
        </p:spPr>
      </p:pic>
      <p:pic>
        <p:nvPicPr>
          <p:cNvPr id="25" name="Graphic 25" descr="Adhesive Bandage outline">
            <a:extLst>
              <a:ext uri="{FF2B5EF4-FFF2-40B4-BE49-F238E27FC236}">
                <a16:creationId xmlns:a16="http://schemas.microsoft.com/office/drawing/2014/main" id="{BB9777FC-3E34-4B2F-A17F-0BBC75CA97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9312" y="4807527"/>
            <a:ext cx="475735" cy="475673"/>
          </a:xfrm>
          <a:prstGeom prst="rect">
            <a:avLst/>
          </a:prstGeom>
        </p:spPr>
      </p:pic>
    </p:spTree>
    <p:extLst>
      <p:ext uri="{BB962C8B-B14F-4D97-AF65-F5344CB8AC3E}">
        <p14:creationId xmlns:p14="http://schemas.microsoft.com/office/powerpoint/2010/main" val="9101887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35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1"/>
            <a:ext cx="975787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A0550-AB55-4ED9-BC21-BFD2E45CB85D}"/>
              </a:ext>
            </a:extLst>
          </p:cNvPr>
          <p:cNvSpPr>
            <a:spLocks noGrp="1"/>
          </p:cNvSpPr>
          <p:nvPr>
            <p:ph type="title" idx="4294967295"/>
          </p:nvPr>
        </p:nvSpPr>
        <p:spPr>
          <a:xfrm>
            <a:off x="371145" y="1317625"/>
            <a:ext cx="4293727" cy="1124712"/>
          </a:xfrm>
          <a:prstGeom prst="rect">
            <a:avLst/>
          </a:prstGeom>
        </p:spPr>
        <p:txBody>
          <a:bodyPr vert="horz" lIns="91440" tIns="45720" rIns="91440" bIns="45720" rtlCol="0" anchor="b">
            <a:noAutofit/>
          </a:bodyPr>
          <a:lstStyle/>
          <a:p>
            <a:pPr defTabSz="914400"/>
            <a:r>
              <a:rPr lang="en-US" sz="4800" b="1">
                <a:solidFill>
                  <a:srgbClr val="7030A0"/>
                </a:solidFill>
              </a:rPr>
              <a:t>EMOTIONAL</a:t>
            </a:r>
            <a:r>
              <a:rPr lang="en-US" sz="4800"/>
              <a:t> EFFECTS</a:t>
            </a:r>
          </a:p>
        </p:txBody>
      </p:sp>
      <p:sp>
        <p:nvSpPr>
          <p:cNvPr id="10"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650" y="605757"/>
            <a:ext cx="73152" cy="5487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99" y="2443480"/>
            <a:ext cx="330141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B0683BDD-1A67-47D6-9113-AB8356E202DB}"/>
              </a:ext>
            </a:extLst>
          </p:cNvPr>
          <p:cNvSpPr>
            <a:spLocks noGrp="1"/>
          </p:cNvSpPr>
          <p:nvPr>
            <p:ph type="body" sz="quarter" idx="4294967295"/>
          </p:nvPr>
        </p:nvSpPr>
        <p:spPr>
          <a:xfrm>
            <a:off x="371143" y="2718054"/>
            <a:ext cx="4443746" cy="3207258"/>
          </a:xfrm>
          <a:prstGeom prst="rect">
            <a:avLst/>
          </a:prstGeom>
        </p:spPr>
        <p:txBody>
          <a:bodyPr vert="horz" lIns="91440" tIns="45720" rIns="91440" bIns="45720" rtlCol="0" anchor="t">
            <a:noAutofit/>
          </a:bodyPr>
          <a:lstStyle/>
          <a:p>
            <a:pPr marL="457200" indent="-228600" defTabSz="914400">
              <a:spcBef>
                <a:spcPts val="0"/>
              </a:spcBef>
              <a:spcAft>
                <a:spcPts val="600"/>
              </a:spcAft>
            </a:pPr>
            <a:r>
              <a:rPr lang="en-US" sz="2000"/>
              <a:t>Anxiety attacks.</a:t>
            </a:r>
          </a:p>
          <a:p>
            <a:pPr marL="457200" indent="-228600" defTabSz="914400">
              <a:spcBef>
                <a:spcPts val="0"/>
              </a:spcBef>
              <a:spcAft>
                <a:spcPts val="600"/>
              </a:spcAft>
            </a:pPr>
            <a:r>
              <a:rPr lang="en-US" sz="2000"/>
              <a:t>Low self-esteem.</a:t>
            </a:r>
          </a:p>
          <a:p>
            <a:pPr marL="457200" indent="-228600" defTabSz="914400">
              <a:spcBef>
                <a:spcPts val="0"/>
              </a:spcBef>
              <a:spcAft>
                <a:spcPts val="600"/>
              </a:spcAft>
            </a:pPr>
            <a:r>
              <a:rPr lang="en-US" sz="2000"/>
              <a:t>Fear of the abuser or living without the abuser.</a:t>
            </a:r>
          </a:p>
          <a:p>
            <a:pPr marL="457200" indent="-228600" defTabSz="914400">
              <a:spcBef>
                <a:spcPts val="0"/>
              </a:spcBef>
              <a:spcAft>
                <a:spcPts val="600"/>
              </a:spcAft>
            </a:pPr>
            <a:r>
              <a:rPr lang="en-US" sz="2000"/>
              <a:t>Confusion and trouble concentrating.</a:t>
            </a:r>
          </a:p>
          <a:p>
            <a:pPr marL="457200" indent="-228600" defTabSz="914400">
              <a:spcBef>
                <a:spcPts val="0"/>
              </a:spcBef>
              <a:spcAft>
                <a:spcPts val="600"/>
              </a:spcAft>
            </a:pPr>
            <a:r>
              <a:rPr lang="en-US" sz="2000"/>
              <a:t>Anger.</a:t>
            </a:r>
          </a:p>
          <a:p>
            <a:pPr marL="457200" indent="-228600" defTabSz="914400">
              <a:spcBef>
                <a:spcPts val="0"/>
              </a:spcBef>
              <a:spcAft>
                <a:spcPts val="600"/>
              </a:spcAft>
            </a:pPr>
            <a:r>
              <a:rPr lang="en-US" sz="2000"/>
              <a:t>Grief for family and personal losses.</a:t>
            </a:r>
          </a:p>
          <a:p>
            <a:pPr marL="457200" indent="-228600" defTabSz="914400">
              <a:spcBef>
                <a:spcPts val="0"/>
              </a:spcBef>
              <a:spcAft>
                <a:spcPts val="600"/>
              </a:spcAft>
            </a:pPr>
            <a:r>
              <a:rPr lang="en-US" sz="2000"/>
              <a:t>Shame, guilt or self-blame.</a:t>
            </a:r>
          </a:p>
        </p:txBody>
      </p:sp>
      <p:pic>
        <p:nvPicPr>
          <p:cNvPr id="7" name="Picture 6" descr="A person looking at a whiteboard&#10;&#10;Description automatically generated with low confidence">
            <a:extLst>
              <a:ext uri="{FF2B5EF4-FFF2-40B4-BE49-F238E27FC236}">
                <a16:creationId xmlns:a16="http://schemas.microsoft.com/office/drawing/2014/main" id="{E556E2B0-B4CE-488A-8000-77A6EC4C3591}"/>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5870294" y="4"/>
            <a:ext cx="6323295" cy="6821423"/>
          </a:xfrm>
          <a:prstGeom prst="rect">
            <a:avLst/>
          </a:prstGeom>
        </p:spPr>
      </p:pic>
    </p:spTree>
    <p:extLst>
      <p:ext uri="{BB962C8B-B14F-4D97-AF65-F5344CB8AC3E}">
        <p14:creationId xmlns:p14="http://schemas.microsoft.com/office/powerpoint/2010/main" val="36554326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F522D9-B1D1-4F54-89D0-2A333CF5E5FB}"/>
              </a:ext>
            </a:extLst>
          </p:cNvPr>
          <p:cNvSpPr>
            <a:spLocks noGrp="1"/>
          </p:cNvSpPr>
          <p:nvPr>
            <p:ph type="body" sz="quarter" idx="11"/>
          </p:nvPr>
        </p:nvSpPr>
        <p:spPr>
          <a:xfrm>
            <a:off x="6096794" y="595317"/>
            <a:ext cx="5369401" cy="993775"/>
          </a:xfrm>
        </p:spPr>
        <p:txBody>
          <a:bodyPr/>
          <a:lstStyle/>
          <a:p>
            <a:r>
              <a:rPr lang="en-US" sz="4000"/>
              <a:t>Certificate of Participation &amp; CEUs</a:t>
            </a:r>
          </a:p>
        </p:txBody>
      </p:sp>
      <p:sp>
        <p:nvSpPr>
          <p:cNvPr id="8" name="Text Placeholder 7">
            <a:extLst>
              <a:ext uri="{FF2B5EF4-FFF2-40B4-BE49-F238E27FC236}">
                <a16:creationId xmlns:a16="http://schemas.microsoft.com/office/drawing/2014/main" id="{38D87A43-48AD-41C5-8EB7-846C852C482F}"/>
              </a:ext>
            </a:extLst>
          </p:cNvPr>
          <p:cNvSpPr>
            <a:spLocks noGrp="1"/>
          </p:cNvSpPr>
          <p:nvPr>
            <p:ph type="body" sz="quarter" idx="12"/>
          </p:nvPr>
        </p:nvSpPr>
        <p:spPr>
          <a:xfrm>
            <a:off x="6466115" y="2068436"/>
            <a:ext cx="5526379" cy="3824608"/>
          </a:xfrm>
        </p:spPr>
        <p:txBody>
          <a:bodyPr lIns="91440" tIns="45720" rIns="91440" bIns="45720" anchor="t"/>
          <a:lstStyle/>
          <a:p>
            <a:r>
              <a:rPr lang="en-US" sz="1800" b="1"/>
              <a:t>To Receive a Certificate or Credits You Must:</a:t>
            </a:r>
          </a:p>
          <a:p>
            <a:pPr marL="285750" indent="-285750">
              <a:buFont typeface="Wingdings" panose="05000000000000000000" pitchFamily="2" charset="2"/>
              <a:buChar char="q"/>
            </a:pPr>
            <a:r>
              <a:rPr lang="en-US" sz="1600">
                <a:latin typeface="+mn-lt"/>
              </a:rPr>
              <a:t>Register </a:t>
            </a:r>
            <a:r>
              <a:rPr lang="en-US" sz="1600" u="sng">
                <a:latin typeface="+mn-lt"/>
              </a:rPr>
              <a:t>individually</a:t>
            </a:r>
            <a:r>
              <a:rPr lang="en-US" sz="1600">
                <a:latin typeface="+mn-lt"/>
              </a:rPr>
              <a:t> at purpleone.org</a:t>
            </a:r>
            <a:endParaRPr lang="en-US" sz="1600">
              <a:latin typeface="+mn-lt"/>
              <a:ea typeface="Roboto"/>
            </a:endParaRPr>
          </a:p>
          <a:p>
            <a:pPr marL="285750" indent="-285750">
              <a:buFont typeface="Wingdings" panose="05000000000000000000" pitchFamily="2" charset="2"/>
              <a:buChar char="q"/>
            </a:pPr>
            <a:r>
              <a:rPr lang="en-US" sz="1600">
                <a:latin typeface="+mn-lt"/>
              </a:rPr>
              <a:t>Complete Pre &amp; Post Evaluations (pre-evaluation is given at registration)</a:t>
            </a:r>
            <a:endParaRPr lang="en-US" sz="1600">
              <a:highlight>
                <a:srgbClr val="00FFFF"/>
              </a:highlight>
              <a:latin typeface="+mn-lt"/>
            </a:endParaRPr>
          </a:p>
          <a:p>
            <a:endParaRPr lang="en-US" sz="1600" b="1">
              <a:latin typeface="+mn-lt"/>
            </a:endParaRPr>
          </a:p>
          <a:p>
            <a:r>
              <a:rPr lang="en-US" sz="1800" b="1">
                <a:latin typeface="+mn-lt"/>
                <a:ea typeface="+mn-lt"/>
                <a:cs typeface="+mn-lt"/>
              </a:rPr>
              <a:t>Questions?</a:t>
            </a:r>
            <a:br>
              <a:rPr lang="en-US" sz="1600">
                <a:latin typeface="+mn-lt"/>
                <a:ea typeface="+mn-lt"/>
                <a:cs typeface="+mn-lt"/>
              </a:rPr>
            </a:br>
            <a:r>
              <a:rPr lang="en-US" sz="1600">
                <a:latin typeface="+mn-lt"/>
                <a:ea typeface="+mn-lt"/>
                <a:cs typeface="+mn-lt"/>
              </a:rPr>
              <a:t>Contact us at </a:t>
            </a:r>
            <a:r>
              <a:rPr lang="en-US" sz="1600">
                <a:highlight>
                  <a:srgbClr val="FFFF00"/>
                </a:highlight>
                <a:latin typeface="+mn-lt"/>
                <a:ea typeface="+mn-lt"/>
                <a:cs typeface="+mn-lt"/>
              </a:rPr>
              <a:t>AGENCY EMAIL</a:t>
            </a:r>
          </a:p>
          <a:p>
            <a:r>
              <a:rPr lang="en-US" sz="1600">
                <a:latin typeface="+mn-lt"/>
                <a:cs typeface="Calibri"/>
              </a:rPr>
              <a:t>.</a:t>
            </a:r>
            <a:endParaRPr lang="en-US" sz="1600" b="1">
              <a:latin typeface="+mn-lt"/>
            </a:endParaRPr>
          </a:p>
          <a:p>
            <a:pPr marL="457200" indent="-457200">
              <a:buFont typeface="Arial" panose="020B0604020202020204" pitchFamily="34" charset="0"/>
              <a:buChar char="•"/>
            </a:pPr>
            <a:endParaRPr lang="en-US"/>
          </a:p>
        </p:txBody>
      </p:sp>
      <p:pic>
        <p:nvPicPr>
          <p:cNvPr id="9" name="Picture Placeholder 2" descr="Icon&#10;&#10;Description automatically generated">
            <a:extLst>
              <a:ext uri="{FF2B5EF4-FFF2-40B4-BE49-F238E27FC236}">
                <a16:creationId xmlns:a16="http://schemas.microsoft.com/office/drawing/2014/main" id="{A05FBCF8-0DCA-4E2A-A3EF-3177968B8A5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58" r="58"/>
          <a:stretch>
            <a:fillRect/>
          </a:stretch>
        </p:blipFill>
        <p:spPr>
          <a:xfrm>
            <a:off x="-436563" y="1884363"/>
            <a:ext cx="5448301" cy="5454650"/>
          </a:xfrm>
          <a:custGeom>
            <a:avLst/>
            <a:gdLst>
              <a:gd name="connsiteX0" fmla="*/ 2028628 w 4120164"/>
              <a:gd name="connsiteY0" fmla="*/ 271 h 4126806"/>
              <a:gd name="connsiteX1" fmla="*/ 4105749 w 4120164"/>
              <a:gd name="connsiteY1" fmla="*/ 1821736 h 4126806"/>
              <a:gd name="connsiteX2" fmla="*/ 2301642 w 4120164"/>
              <a:gd name="connsiteY2" fmla="*/ 4112392 h 4126806"/>
              <a:gd name="connsiteX3" fmla="*/ 14215 w 4120164"/>
              <a:gd name="connsiteY3" fmla="*/ 2305056 h 4126806"/>
              <a:gd name="connsiteX4" fmla="*/ 1818322 w 4120164"/>
              <a:gd name="connsiteY4" fmla="*/ 14399 h 4126806"/>
              <a:gd name="connsiteX5" fmla="*/ 2028628 w 4120164"/>
              <a:gd name="connsiteY5" fmla="*/ 271 h 4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164" h="4126806">
                <a:moveTo>
                  <a:pt x="2028628" y="271"/>
                </a:moveTo>
                <a:cubicBezTo>
                  <a:pt x="3072118" y="-16637"/>
                  <a:pt x="3980613" y="761109"/>
                  <a:pt x="4105749" y="1821736"/>
                </a:cubicBezTo>
                <a:cubicBezTo>
                  <a:pt x="4239227" y="2953070"/>
                  <a:pt x="3430823" y="3978914"/>
                  <a:pt x="2301642" y="4112392"/>
                </a:cubicBezTo>
                <a:cubicBezTo>
                  <a:pt x="1172461" y="4245870"/>
                  <a:pt x="147693" y="3437466"/>
                  <a:pt x="14215" y="2305056"/>
                </a:cubicBezTo>
                <a:cubicBezTo>
                  <a:pt x="-118187" y="1173721"/>
                  <a:pt x="689141" y="147878"/>
                  <a:pt x="1818322" y="14399"/>
                </a:cubicBezTo>
                <a:cubicBezTo>
                  <a:pt x="1888896" y="6057"/>
                  <a:pt x="1959062" y="1398"/>
                  <a:pt x="2028628" y="271"/>
                </a:cubicBezTo>
                <a:close/>
              </a:path>
            </a:pathLst>
          </a:custGeom>
        </p:spPr>
      </p:pic>
      <p:sp>
        <p:nvSpPr>
          <p:cNvPr id="11" name="Action Button: Go Forward or Next 10">
            <a:hlinkClick r:id="" action="ppaction://customshow?id=1" highlightClick="1"/>
            <a:extLst>
              <a:ext uri="{FF2B5EF4-FFF2-40B4-BE49-F238E27FC236}">
                <a16:creationId xmlns:a16="http://schemas.microsoft.com/office/drawing/2014/main" id="{3DD8EE62-9D7F-496E-8D24-B9F36C96A063}"/>
              </a:ext>
            </a:extLst>
          </p:cNvPr>
          <p:cNvSpPr/>
          <p:nvPr/>
        </p:nvSpPr>
        <p:spPr>
          <a:xfrm>
            <a:off x="99011" y="0"/>
            <a:ext cx="12050277" cy="6530805"/>
          </a:xfrm>
          <a:prstGeom prst="actionButtonForwardNext">
            <a:avLst/>
          </a:prstGeom>
          <a:solidFill>
            <a:srgbClr val="D7BCE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698570372"/>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683BDD-1A67-47D6-9113-AB8356E202DB}"/>
              </a:ext>
            </a:extLst>
          </p:cNvPr>
          <p:cNvSpPr>
            <a:spLocks noGrp="1"/>
          </p:cNvSpPr>
          <p:nvPr>
            <p:ph type="body" sz="quarter" idx="12"/>
          </p:nvPr>
        </p:nvSpPr>
        <p:spPr>
          <a:xfrm>
            <a:off x="446090" y="2135985"/>
            <a:ext cx="6445219" cy="4534067"/>
          </a:xfrm>
        </p:spPr>
        <p:txBody>
          <a:bodyPr/>
          <a:lstStyle/>
          <a:p>
            <a:pPr>
              <a:spcBef>
                <a:spcPts val="0"/>
              </a:spcBef>
            </a:pPr>
            <a:r>
              <a:rPr lang="en-US" sz="3200" b="1">
                <a:solidFill>
                  <a:srgbClr val="4E2361"/>
                </a:solidFill>
              </a:rPr>
              <a:t>Post-Traumatic Stress Disorder</a:t>
            </a:r>
            <a:br>
              <a:rPr lang="en-US" sz="3200" b="1">
                <a:solidFill>
                  <a:srgbClr val="4E2361"/>
                </a:solidFill>
              </a:rPr>
            </a:br>
            <a:r>
              <a:rPr lang="en-US" sz="3200" b="1">
                <a:solidFill>
                  <a:srgbClr val="4E2361"/>
                </a:solidFill>
              </a:rPr>
              <a:t>(PTSD)</a:t>
            </a:r>
          </a:p>
          <a:p>
            <a:pPr>
              <a:spcBef>
                <a:spcPts val="0"/>
              </a:spcBef>
            </a:pPr>
            <a:endParaRPr lang="en-US" sz="1800">
              <a:solidFill>
                <a:srgbClr val="4E2361"/>
              </a:solidFill>
            </a:endParaRPr>
          </a:p>
          <a:p>
            <a:pPr algn="just">
              <a:spcBef>
                <a:spcPts val="0"/>
              </a:spcBef>
            </a:pPr>
            <a:r>
              <a:rPr lang="en-US" sz="2400"/>
              <a:t>Mental health condition that originates with the experience of a terrifying event or events. </a:t>
            </a:r>
          </a:p>
          <a:p>
            <a:pPr>
              <a:spcBef>
                <a:spcPts val="0"/>
              </a:spcBef>
            </a:pPr>
            <a:endParaRPr lang="en-US" sz="1800">
              <a:solidFill>
                <a:srgbClr val="4E2361"/>
              </a:solidFill>
            </a:endParaRPr>
          </a:p>
          <a:p>
            <a:pPr>
              <a:spcBef>
                <a:spcPts val="0"/>
              </a:spcBef>
            </a:pPr>
            <a:r>
              <a:rPr lang="en-US" sz="2000" b="1">
                <a:solidFill>
                  <a:srgbClr val="4E2361"/>
                </a:solidFill>
              </a:rPr>
              <a:t>Symptoms:</a:t>
            </a:r>
          </a:p>
          <a:p>
            <a:pPr marL="630238" lvl="1" indent="-400050">
              <a:spcBef>
                <a:spcPts val="0"/>
              </a:spcBef>
            </a:pPr>
            <a:r>
              <a:rPr lang="en-US" sz="1800"/>
              <a:t>persistent, intrusive thoughts of the events, </a:t>
            </a:r>
          </a:p>
          <a:p>
            <a:pPr marL="630238" lvl="1" indent="-400050">
              <a:spcBef>
                <a:spcPts val="0"/>
              </a:spcBef>
            </a:pPr>
            <a:r>
              <a:rPr lang="en-US" sz="1800"/>
              <a:t>hyperarousal to threats, </a:t>
            </a:r>
          </a:p>
          <a:p>
            <a:pPr marL="630238" lvl="1" indent="-400050">
              <a:spcBef>
                <a:spcPts val="0"/>
              </a:spcBef>
            </a:pPr>
            <a:r>
              <a:rPr lang="en-US" sz="1800"/>
              <a:t>avoidance of reminders of the events. </a:t>
            </a:r>
          </a:p>
          <a:p>
            <a:pPr>
              <a:spcBef>
                <a:spcPts val="0"/>
              </a:spcBef>
            </a:pPr>
            <a:endParaRPr lang="en-US" sz="1800">
              <a:solidFill>
                <a:srgbClr val="4E2361"/>
              </a:solidFill>
            </a:endParaRPr>
          </a:p>
          <a:p>
            <a:pPr>
              <a:spcBef>
                <a:spcPts val="0"/>
              </a:spcBef>
            </a:pPr>
            <a:r>
              <a:rPr lang="en-US" sz="2000" b="1">
                <a:solidFill>
                  <a:srgbClr val="4E2361"/>
                </a:solidFill>
              </a:rPr>
              <a:t>Effects: </a:t>
            </a:r>
          </a:p>
          <a:p>
            <a:pPr marL="630238" indent="-400050">
              <a:spcBef>
                <a:spcPts val="0"/>
              </a:spcBef>
              <a:buFont typeface="Arial" panose="020B0604020202020204" pitchFamily="34" charset="0"/>
              <a:buChar char="•"/>
            </a:pPr>
            <a:r>
              <a:rPr lang="en-US" sz="1800"/>
              <a:t>negatively affect ability to manage life stressors. </a:t>
            </a:r>
            <a:endParaRPr lang="en-US" sz="3200" b="1"/>
          </a:p>
        </p:txBody>
      </p:sp>
      <p:pic>
        <p:nvPicPr>
          <p:cNvPr id="10" name="Picture Placeholder 9">
            <a:extLst>
              <a:ext uri="{FF2B5EF4-FFF2-40B4-BE49-F238E27FC236}">
                <a16:creationId xmlns:a16="http://schemas.microsoft.com/office/drawing/2014/main" id="{866D9ABF-146E-4468-BC9D-C76DB41A6BF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8604332" y="441326"/>
            <a:ext cx="3683648" cy="3804960"/>
          </a:xfrm>
        </p:spPr>
      </p:pic>
      <p:sp>
        <p:nvSpPr>
          <p:cNvPr id="15" name="Title 1">
            <a:extLst>
              <a:ext uri="{FF2B5EF4-FFF2-40B4-BE49-F238E27FC236}">
                <a16:creationId xmlns:a16="http://schemas.microsoft.com/office/drawing/2014/main" id="{17C385F7-63E2-4F09-93BE-54E9077A2316}"/>
              </a:ext>
            </a:extLst>
          </p:cNvPr>
          <p:cNvSpPr txBox="1">
            <a:spLocks/>
          </p:cNvSpPr>
          <p:nvPr/>
        </p:nvSpPr>
        <p:spPr>
          <a:xfrm>
            <a:off x="446090" y="932688"/>
            <a:ext cx="4293727" cy="1124712"/>
          </a:xfrm>
          <a:prstGeom prst="rect">
            <a:avLst/>
          </a:prstGeom>
        </p:spPr>
        <p:txBody>
          <a:bodyPr vert="horz" lIns="91440" tIns="45720" rIns="91440" bIns="45720" rtlCol="0" anchor="b">
            <a:noAutofit/>
          </a:bodyPr>
          <a:lstStyle>
            <a:lvl1pPr algn="l" defTabSz="914119" rtl="0" eaLnBrk="1" latinLnBrk="0" hangingPunct="1">
              <a:lnSpc>
                <a:spcPct val="90000"/>
              </a:lnSpc>
              <a:spcBef>
                <a:spcPct val="0"/>
              </a:spcBef>
              <a:buNone/>
              <a:defRPr sz="4402" kern="1200">
                <a:solidFill>
                  <a:schemeClr val="tx1"/>
                </a:solidFill>
                <a:latin typeface="+mj-lt"/>
                <a:ea typeface="+mj-ea"/>
                <a:cs typeface="+mj-cs"/>
              </a:defRPr>
            </a:lvl1pPr>
          </a:lstStyle>
          <a:p>
            <a:pPr defTabSz="914400"/>
            <a:r>
              <a:rPr lang="en-US" sz="4800" b="1">
                <a:solidFill>
                  <a:srgbClr val="7030A0"/>
                </a:solidFill>
              </a:rPr>
              <a:t>EMOTIONAL</a:t>
            </a:r>
            <a:r>
              <a:rPr lang="en-US" sz="4800"/>
              <a:t> EFFECTS</a:t>
            </a:r>
          </a:p>
        </p:txBody>
      </p:sp>
      <p:cxnSp>
        <p:nvCxnSpPr>
          <p:cNvPr id="17" name="Straight Connector 16">
            <a:extLst>
              <a:ext uri="{FF2B5EF4-FFF2-40B4-BE49-F238E27FC236}">
                <a16:creationId xmlns:a16="http://schemas.microsoft.com/office/drawing/2014/main" id="{F89F720E-E952-47E1-8C8C-C17F929256E9}"/>
              </a:ext>
            </a:extLst>
          </p:cNvPr>
          <p:cNvCxnSpPr/>
          <p:nvPr/>
        </p:nvCxnSpPr>
        <p:spPr>
          <a:xfrm>
            <a:off x="446089" y="2050256"/>
            <a:ext cx="329326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6380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683BDD-1A67-47D6-9113-AB8356E202DB}"/>
              </a:ext>
            </a:extLst>
          </p:cNvPr>
          <p:cNvSpPr>
            <a:spLocks noGrp="1"/>
          </p:cNvSpPr>
          <p:nvPr>
            <p:ph type="body" sz="quarter" idx="12"/>
          </p:nvPr>
        </p:nvSpPr>
        <p:spPr>
          <a:xfrm>
            <a:off x="446090" y="1885950"/>
            <a:ext cx="6445219" cy="4058416"/>
          </a:xfrm>
        </p:spPr>
        <p:txBody>
          <a:bodyPr/>
          <a:lstStyle/>
          <a:p>
            <a:pPr>
              <a:spcBef>
                <a:spcPts val="0"/>
              </a:spcBef>
            </a:pPr>
            <a:r>
              <a:rPr lang="en-US" sz="3200" b="1">
                <a:solidFill>
                  <a:srgbClr val="7030A0"/>
                </a:solidFill>
              </a:rPr>
              <a:t>Depression</a:t>
            </a:r>
          </a:p>
          <a:p>
            <a:pPr algn="just">
              <a:spcBef>
                <a:spcPts val="0"/>
              </a:spcBef>
            </a:pPr>
            <a:r>
              <a:rPr lang="en-US" sz="2400"/>
              <a:t>Mental health condition characterized by persistent feeling of sadness or loss of interest in previously enjoyed activities. </a:t>
            </a:r>
          </a:p>
          <a:p>
            <a:pPr>
              <a:spcBef>
                <a:spcPts val="0"/>
              </a:spcBef>
            </a:pPr>
            <a:endParaRPr lang="en-US" sz="1800">
              <a:solidFill>
                <a:srgbClr val="4E2361"/>
              </a:solidFill>
            </a:endParaRPr>
          </a:p>
          <a:p>
            <a:pPr>
              <a:spcBef>
                <a:spcPts val="0"/>
              </a:spcBef>
            </a:pPr>
            <a:r>
              <a:rPr lang="en-US" sz="2000" b="1">
                <a:solidFill>
                  <a:srgbClr val="7030A0"/>
                </a:solidFill>
              </a:rPr>
              <a:t>Symptoms:</a:t>
            </a:r>
          </a:p>
          <a:p>
            <a:pPr marL="630238" lvl="1" indent="-400050">
              <a:spcBef>
                <a:spcPts val="0"/>
              </a:spcBef>
            </a:pPr>
            <a:r>
              <a:rPr lang="en-US" sz="1800"/>
              <a:t>loss of interest in activities once enjoyed</a:t>
            </a:r>
          </a:p>
          <a:p>
            <a:pPr marL="630238" lvl="1" indent="-400050">
              <a:spcBef>
                <a:spcPts val="0"/>
              </a:spcBef>
            </a:pPr>
            <a:r>
              <a:rPr lang="en-US" sz="1800"/>
              <a:t>loss of energy</a:t>
            </a:r>
          </a:p>
          <a:p>
            <a:pPr marL="630238" lvl="1" indent="-400050">
              <a:spcBef>
                <a:spcPts val="0"/>
              </a:spcBef>
            </a:pPr>
            <a:r>
              <a:rPr lang="en-US" sz="1800"/>
              <a:t>feelings of hopelessness and/or sadness</a:t>
            </a:r>
          </a:p>
          <a:p>
            <a:pPr marL="630238" lvl="1" indent="-400050">
              <a:spcBef>
                <a:spcPts val="0"/>
              </a:spcBef>
            </a:pPr>
            <a:r>
              <a:rPr lang="en-US" sz="1800"/>
              <a:t>unexplained crying</a:t>
            </a:r>
          </a:p>
          <a:p>
            <a:pPr marL="630238" lvl="1" indent="-400050">
              <a:spcBef>
                <a:spcPts val="0"/>
              </a:spcBef>
            </a:pPr>
            <a:r>
              <a:rPr lang="en-US" sz="1800"/>
              <a:t>changes in appetite with significant weight loss/gain</a:t>
            </a:r>
            <a:br>
              <a:rPr lang="en-US" sz="1800">
                <a:solidFill>
                  <a:srgbClr val="4E2361"/>
                </a:solidFill>
              </a:rPr>
            </a:br>
            <a:endParaRPr lang="en-US" sz="1800">
              <a:solidFill>
                <a:srgbClr val="4E2361"/>
              </a:solidFill>
            </a:endParaRPr>
          </a:p>
          <a:p>
            <a:pPr>
              <a:spcBef>
                <a:spcPts val="0"/>
              </a:spcBef>
            </a:pPr>
            <a:r>
              <a:rPr lang="en-US" sz="2000" b="1">
                <a:solidFill>
                  <a:srgbClr val="7030A0"/>
                </a:solidFill>
              </a:rPr>
              <a:t>Effects: </a:t>
            </a:r>
          </a:p>
          <a:p>
            <a:pPr marL="630238" indent="-400050">
              <a:spcBef>
                <a:spcPts val="0"/>
              </a:spcBef>
              <a:buFont typeface="Arial" panose="020B0604020202020204" pitchFamily="34" charset="0"/>
              <a:buChar char="•"/>
            </a:pPr>
            <a:r>
              <a:rPr lang="en-US" sz="1800"/>
              <a:t>Serious, negative impact on thought process and decision-making ability</a:t>
            </a:r>
            <a:endParaRPr lang="en-US" sz="3200" b="1"/>
          </a:p>
        </p:txBody>
      </p:sp>
      <p:sp>
        <p:nvSpPr>
          <p:cNvPr id="14" name="Title 1">
            <a:extLst>
              <a:ext uri="{FF2B5EF4-FFF2-40B4-BE49-F238E27FC236}">
                <a16:creationId xmlns:a16="http://schemas.microsoft.com/office/drawing/2014/main" id="{FE7ED0E0-C420-4AC6-9976-F1DD12822E64}"/>
              </a:ext>
            </a:extLst>
          </p:cNvPr>
          <p:cNvSpPr txBox="1">
            <a:spLocks/>
          </p:cNvSpPr>
          <p:nvPr/>
        </p:nvSpPr>
        <p:spPr>
          <a:xfrm>
            <a:off x="388941" y="596932"/>
            <a:ext cx="4293727" cy="1124712"/>
          </a:xfrm>
          <a:prstGeom prst="rect">
            <a:avLst/>
          </a:prstGeom>
        </p:spPr>
        <p:txBody>
          <a:bodyPr vert="horz" lIns="91440" tIns="45720" rIns="91440" bIns="45720" rtlCol="0" anchor="b">
            <a:noAutofit/>
          </a:bodyPr>
          <a:lstStyle>
            <a:lvl1pPr algn="l" defTabSz="914119" rtl="0" eaLnBrk="1" latinLnBrk="0" hangingPunct="1">
              <a:lnSpc>
                <a:spcPct val="90000"/>
              </a:lnSpc>
              <a:spcBef>
                <a:spcPct val="0"/>
              </a:spcBef>
              <a:buNone/>
              <a:defRPr sz="4402" kern="1200">
                <a:solidFill>
                  <a:schemeClr val="tx1"/>
                </a:solidFill>
                <a:latin typeface="+mj-lt"/>
                <a:ea typeface="+mj-ea"/>
                <a:cs typeface="+mj-cs"/>
              </a:defRPr>
            </a:lvl1pPr>
          </a:lstStyle>
          <a:p>
            <a:pPr defTabSz="914400"/>
            <a:r>
              <a:rPr lang="en-US" sz="4800" b="1">
                <a:solidFill>
                  <a:srgbClr val="7030A0"/>
                </a:solidFill>
              </a:rPr>
              <a:t>EMOTIONAL</a:t>
            </a:r>
            <a:r>
              <a:rPr lang="en-US" sz="4800"/>
              <a:t> EFFECTS</a:t>
            </a:r>
          </a:p>
        </p:txBody>
      </p:sp>
      <p:cxnSp>
        <p:nvCxnSpPr>
          <p:cNvPr id="15" name="Straight Connector 14">
            <a:extLst>
              <a:ext uri="{FF2B5EF4-FFF2-40B4-BE49-F238E27FC236}">
                <a16:creationId xmlns:a16="http://schemas.microsoft.com/office/drawing/2014/main" id="{7C108CB3-EB95-4BB5-BD11-015E86F8B801}"/>
              </a:ext>
            </a:extLst>
          </p:cNvPr>
          <p:cNvCxnSpPr/>
          <p:nvPr/>
        </p:nvCxnSpPr>
        <p:spPr>
          <a:xfrm>
            <a:off x="388938" y="1714500"/>
            <a:ext cx="329326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Placeholder 9">
            <a:extLst>
              <a:ext uri="{FF2B5EF4-FFF2-40B4-BE49-F238E27FC236}">
                <a16:creationId xmlns:a16="http://schemas.microsoft.com/office/drawing/2014/main" id="{61E6BD37-3813-40AC-A80C-7AC8430346BC}"/>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8604332" y="441326"/>
            <a:ext cx="3683648" cy="3804960"/>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pic>
    </p:spTree>
    <p:extLst>
      <p:ext uri="{BB962C8B-B14F-4D97-AF65-F5344CB8AC3E}">
        <p14:creationId xmlns:p14="http://schemas.microsoft.com/office/powerpoint/2010/main" val="12862179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683BDD-1A67-47D6-9113-AB8356E202DB}"/>
              </a:ext>
            </a:extLst>
          </p:cNvPr>
          <p:cNvSpPr>
            <a:spLocks noGrp="1"/>
          </p:cNvSpPr>
          <p:nvPr>
            <p:ph type="body" sz="quarter" idx="12"/>
          </p:nvPr>
        </p:nvSpPr>
        <p:spPr>
          <a:xfrm>
            <a:off x="446091" y="1964534"/>
            <a:ext cx="5888208" cy="3979835"/>
          </a:xfrm>
        </p:spPr>
        <p:txBody>
          <a:bodyPr/>
          <a:lstStyle/>
          <a:p>
            <a:pPr>
              <a:spcBef>
                <a:spcPts val="0"/>
              </a:spcBef>
            </a:pPr>
            <a:r>
              <a:rPr lang="en-US" sz="3200" b="1">
                <a:solidFill>
                  <a:srgbClr val="7030A0"/>
                </a:solidFill>
              </a:rPr>
              <a:t>Dissociation</a:t>
            </a:r>
          </a:p>
          <a:p>
            <a:pPr>
              <a:spcBef>
                <a:spcPts val="0"/>
              </a:spcBef>
            </a:pPr>
            <a:endParaRPr lang="en-US" sz="1800">
              <a:solidFill>
                <a:srgbClr val="4E2361"/>
              </a:solidFill>
            </a:endParaRPr>
          </a:p>
          <a:p>
            <a:pPr>
              <a:spcBef>
                <a:spcPts val="0"/>
              </a:spcBef>
            </a:pPr>
            <a:r>
              <a:rPr lang="en-US" sz="2400">
                <a:solidFill>
                  <a:srgbClr val="4E2361"/>
                </a:solidFill>
              </a:rPr>
              <a:t>Feeling like one has “checked out” or is not present.</a:t>
            </a:r>
            <a:br>
              <a:rPr lang="en-US" sz="2400">
                <a:solidFill>
                  <a:srgbClr val="4E2361"/>
                </a:solidFill>
              </a:rPr>
            </a:br>
            <a:endParaRPr lang="en-US" sz="1800">
              <a:solidFill>
                <a:srgbClr val="4E2361"/>
              </a:solidFill>
            </a:endParaRPr>
          </a:p>
          <a:p>
            <a:pPr>
              <a:spcBef>
                <a:spcPts val="0"/>
              </a:spcBef>
            </a:pPr>
            <a:r>
              <a:rPr lang="en-US" sz="2000" b="1">
                <a:solidFill>
                  <a:srgbClr val="7030A0"/>
                </a:solidFill>
              </a:rPr>
              <a:t>Symptoms:</a:t>
            </a:r>
          </a:p>
          <a:p>
            <a:pPr marL="630238" lvl="1" indent="-400050">
              <a:spcBef>
                <a:spcPts val="0"/>
              </a:spcBef>
            </a:pPr>
            <a:r>
              <a:rPr lang="en-US" sz="1800"/>
              <a:t>checked out mental state/detachment from self</a:t>
            </a:r>
          </a:p>
          <a:p>
            <a:pPr marL="630238" lvl="1" indent="-400050">
              <a:spcBef>
                <a:spcPts val="0"/>
              </a:spcBef>
            </a:pPr>
            <a:r>
              <a:rPr lang="en-US" sz="1800"/>
              <a:t>daydreaming</a:t>
            </a:r>
          </a:p>
          <a:p>
            <a:pPr marL="630238" lvl="1" indent="-400050">
              <a:spcBef>
                <a:spcPts val="0"/>
              </a:spcBef>
            </a:pPr>
            <a:r>
              <a:rPr lang="en-US" sz="1800"/>
              <a:t>memory loss</a:t>
            </a:r>
            <a:br>
              <a:rPr lang="en-US" sz="1800">
                <a:solidFill>
                  <a:srgbClr val="4E2361"/>
                </a:solidFill>
              </a:rPr>
            </a:br>
            <a:endParaRPr lang="en-US" sz="1800">
              <a:solidFill>
                <a:srgbClr val="4E2361"/>
              </a:solidFill>
            </a:endParaRPr>
          </a:p>
          <a:p>
            <a:pPr>
              <a:spcBef>
                <a:spcPts val="0"/>
              </a:spcBef>
            </a:pPr>
            <a:r>
              <a:rPr lang="en-US" sz="2000" b="1">
                <a:solidFill>
                  <a:srgbClr val="7030A0"/>
                </a:solidFill>
              </a:rPr>
              <a:t>Effects: </a:t>
            </a:r>
          </a:p>
          <a:p>
            <a:pPr marL="630238" indent="-400050">
              <a:spcBef>
                <a:spcPts val="0"/>
              </a:spcBef>
              <a:buFont typeface="Arial" panose="020B0604020202020204" pitchFamily="34" charset="0"/>
              <a:buChar char="•"/>
            </a:pPr>
            <a:r>
              <a:rPr lang="en-US" sz="1800"/>
              <a:t>Inability to cope</a:t>
            </a:r>
          </a:p>
          <a:p>
            <a:pPr marL="630238" indent="-400050">
              <a:spcBef>
                <a:spcPts val="0"/>
              </a:spcBef>
              <a:buFont typeface="Arial" panose="020B0604020202020204" pitchFamily="34" charset="0"/>
              <a:buChar char="•"/>
            </a:pPr>
            <a:r>
              <a:rPr lang="en-US" sz="1800"/>
              <a:t>Blurred sense of identity</a:t>
            </a:r>
          </a:p>
          <a:p>
            <a:pPr marL="630238" indent="-400050">
              <a:spcBef>
                <a:spcPts val="0"/>
              </a:spcBef>
              <a:buFont typeface="Arial" panose="020B0604020202020204" pitchFamily="34" charset="0"/>
              <a:buChar char="•"/>
            </a:pPr>
            <a:r>
              <a:rPr lang="en-US" sz="1800"/>
              <a:t>Stress in relationships, work or other areas of your life</a:t>
            </a:r>
            <a:endParaRPr lang="en-US" sz="3200"/>
          </a:p>
        </p:txBody>
      </p:sp>
      <p:sp>
        <p:nvSpPr>
          <p:cNvPr id="10" name="Title 1">
            <a:extLst>
              <a:ext uri="{FF2B5EF4-FFF2-40B4-BE49-F238E27FC236}">
                <a16:creationId xmlns:a16="http://schemas.microsoft.com/office/drawing/2014/main" id="{30A8AD17-72B2-420C-A7F5-007F9FB84CC4}"/>
              </a:ext>
            </a:extLst>
          </p:cNvPr>
          <p:cNvSpPr txBox="1">
            <a:spLocks/>
          </p:cNvSpPr>
          <p:nvPr/>
        </p:nvSpPr>
        <p:spPr>
          <a:xfrm>
            <a:off x="388941" y="596932"/>
            <a:ext cx="4293727" cy="1124712"/>
          </a:xfrm>
          <a:prstGeom prst="rect">
            <a:avLst/>
          </a:prstGeom>
        </p:spPr>
        <p:txBody>
          <a:bodyPr vert="horz" lIns="91440" tIns="45720" rIns="91440" bIns="45720" rtlCol="0" anchor="b">
            <a:noAutofit/>
          </a:bodyPr>
          <a:lstStyle>
            <a:lvl1pPr algn="l" defTabSz="914119" rtl="0" eaLnBrk="1" latinLnBrk="0" hangingPunct="1">
              <a:lnSpc>
                <a:spcPct val="90000"/>
              </a:lnSpc>
              <a:spcBef>
                <a:spcPct val="0"/>
              </a:spcBef>
              <a:buNone/>
              <a:defRPr sz="4402" kern="1200">
                <a:solidFill>
                  <a:schemeClr val="tx1"/>
                </a:solidFill>
                <a:latin typeface="+mj-lt"/>
                <a:ea typeface="+mj-ea"/>
                <a:cs typeface="+mj-cs"/>
              </a:defRPr>
            </a:lvl1pPr>
          </a:lstStyle>
          <a:p>
            <a:pPr defTabSz="914400"/>
            <a:r>
              <a:rPr lang="en-US" sz="4800" b="1">
                <a:solidFill>
                  <a:srgbClr val="7030A0"/>
                </a:solidFill>
              </a:rPr>
              <a:t>EMOTIONAL</a:t>
            </a:r>
            <a:r>
              <a:rPr lang="en-US" sz="4800"/>
              <a:t> EFFECTS</a:t>
            </a:r>
          </a:p>
        </p:txBody>
      </p:sp>
      <p:cxnSp>
        <p:nvCxnSpPr>
          <p:cNvPr id="11" name="Straight Connector 10">
            <a:extLst>
              <a:ext uri="{FF2B5EF4-FFF2-40B4-BE49-F238E27FC236}">
                <a16:creationId xmlns:a16="http://schemas.microsoft.com/office/drawing/2014/main" id="{B0856A99-F826-49BB-B1D4-977ACAFEDA89}"/>
              </a:ext>
            </a:extLst>
          </p:cNvPr>
          <p:cNvCxnSpPr/>
          <p:nvPr/>
        </p:nvCxnSpPr>
        <p:spPr>
          <a:xfrm>
            <a:off x="388938" y="1714500"/>
            <a:ext cx="329326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Placeholder 9">
            <a:extLst>
              <a:ext uri="{FF2B5EF4-FFF2-40B4-BE49-F238E27FC236}">
                <a16:creationId xmlns:a16="http://schemas.microsoft.com/office/drawing/2014/main" id="{AFD07000-210B-40EE-906E-C30096E61828}"/>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8613857" y="441326"/>
            <a:ext cx="3683648" cy="3804960"/>
          </a:xfrm>
          <a:custGeom>
            <a:avLst/>
            <a:gdLst>
              <a:gd name="connsiteX0" fmla="*/ 2982100 w 5964201"/>
              <a:gd name="connsiteY0" fmla="*/ 0 h 5941113"/>
              <a:gd name="connsiteX1" fmla="*/ 5964201 w 5964201"/>
              <a:gd name="connsiteY1" fmla="*/ 2970556 h 5941113"/>
              <a:gd name="connsiteX2" fmla="*/ 2982100 w 5964201"/>
              <a:gd name="connsiteY2" fmla="*/ 5941113 h 5941113"/>
              <a:gd name="connsiteX3" fmla="*/ 0 w 5964201"/>
              <a:gd name="connsiteY3" fmla="*/ 2970556 h 5941113"/>
              <a:gd name="connsiteX4" fmla="*/ 2982100 w 5964201"/>
              <a:gd name="connsiteY4" fmla="*/ 0 h 5941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4201" h="5941113">
                <a:moveTo>
                  <a:pt x="2982100" y="0"/>
                </a:moveTo>
                <a:cubicBezTo>
                  <a:pt x="4628989" y="0"/>
                  <a:pt x="5964201" y="1329439"/>
                  <a:pt x="5964201" y="2970556"/>
                </a:cubicBezTo>
                <a:cubicBezTo>
                  <a:pt x="5964201" y="4611674"/>
                  <a:pt x="4628989" y="5941113"/>
                  <a:pt x="2982100" y="5941113"/>
                </a:cubicBezTo>
                <a:cubicBezTo>
                  <a:pt x="1335211" y="5941113"/>
                  <a:pt x="0" y="4611674"/>
                  <a:pt x="0" y="2970556"/>
                </a:cubicBezTo>
                <a:cubicBezTo>
                  <a:pt x="0" y="1329439"/>
                  <a:pt x="1335211" y="0"/>
                  <a:pt x="2982100" y="0"/>
                </a:cubicBezTo>
                <a:close/>
              </a:path>
            </a:pathLst>
          </a:custGeom>
        </p:spPr>
      </p:pic>
    </p:spTree>
    <p:extLst>
      <p:ext uri="{BB962C8B-B14F-4D97-AF65-F5344CB8AC3E}">
        <p14:creationId xmlns:p14="http://schemas.microsoft.com/office/powerpoint/2010/main" val="363506720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5" name="Picture 14" descr="A picture containing light&#10;&#10;Description automatically generated">
            <a:extLst>
              <a:ext uri="{FF2B5EF4-FFF2-40B4-BE49-F238E27FC236}">
                <a16:creationId xmlns:a16="http://schemas.microsoft.com/office/drawing/2014/main" id="{96BFCBA1-8DFD-4C06-8CE0-C0E3BD7200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8" name="TextBox 17">
            <a:hlinkClick r:id="rId4" action="ppaction://hlinksldjump"/>
            <a:extLst>
              <a:ext uri="{FF2B5EF4-FFF2-40B4-BE49-F238E27FC236}">
                <a16:creationId xmlns:a16="http://schemas.microsoft.com/office/drawing/2014/main" id="{7AE4BF7B-37B2-415D-8389-3C4DF2031FE1}"/>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2461281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A60500E-361E-4F7E-9B5B-8BDE2D987C1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436612" y="1884232"/>
            <a:ext cx="5588551" cy="5596150"/>
          </a:xfrm>
        </p:spPr>
      </p:pic>
      <p:sp>
        <p:nvSpPr>
          <p:cNvPr id="3" name="Text Placeholder 2">
            <a:extLst>
              <a:ext uri="{FF2B5EF4-FFF2-40B4-BE49-F238E27FC236}">
                <a16:creationId xmlns:a16="http://schemas.microsoft.com/office/drawing/2014/main" id="{0850FF6E-886F-4D1D-B79B-61F00B07190A}"/>
              </a:ext>
            </a:extLst>
          </p:cNvPr>
          <p:cNvSpPr>
            <a:spLocks noGrp="1"/>
          </p:cNvSpPr>
          <p:nvPr>
            <p:ph type="body" sz="quarter" idx="11"/>
          </p:nvPr>
        </p:nvSpPr>
        <p:spPr>
          <a:xfrm>
            <a:off x="6466116" y="552926"/>
            <a:ext cx="4937919" cy="993775"/>
          </a:xfrm>
        </p:spPr>
        <p:txBody>
          <a:bodyPr/>
          <a:lstStyle/>
          <a:p>
            <a:r>
              <a:rPr lang="en-US" b="1">
                <a:solidFill>
                  <a:schemeClr val="accent2">
                    <a:lumMod val="75000"/>
                  </a:schemeClr>
                </a:solidFill>
              </a:rPr>
              <a:t>BEHAVIORAL</a:t>
            </a:r>
            <a:r>
              <a:rPr lang="en-US"/>
              <a:t> EFFECTS</a:t>
            </a:r>
          </a:p>
        </p:txBody>
      </p:sp>
      <p:sp>
        <p:nvSpPr>
          <p:cNvPr id="4" name="Text Placeholder 3">
            <a:extLst>
              <a:ext uri="{FF2B5EF4-FFF2-40B4-BE49-F238E27FC236}">
                <a16:creationId xmlns:a16="http://schemas.microsoft.com/office/drawing/2014/main" id="{2572E3D9-2476-47DF-B9D6-5201AE0C418E}"/>
              </a:ext>
            </a:extLst>
          </p:cNvPr>
          <p:cNvSpPr>
            <a:spLocks noGrp="1"/>
          </p:cNvSpPr>
          <p:nvPr>
            <p:ph type="body" sz="quarter" idx="12"/>
          </p:nvPr>
        </p:nvSpPr>
        <p:spPr>
          <a:xfrm>
            <a:off x="6748969" y="2105018"/>
            <a:ext cx="5147354" cy="3776379"/>
          </a:xfrm>
        </p:spPr>
        <p:txBody>
          <a:bodyPr lIns="91440" tIns="45720" rIns="91440" bIns="45720" anchor="t"/>
          <a:lstStyle/>
          <a:p>
            <a:pPr marL="342900" indent="-342900">
              <a:buFont typeface="Arial" panose="020B0604020202020204" pitchFamily="34" charset="0"/>
              <a:buChar char="•"/>
            </a:pPr>
            <a:r>
              <a:rPr lang="en-US" sz="2400">
                <a:solidFill>
                  <a:srgbClr val="4E2361"/>
                </a:solidFill>
                <a:latin typeface="+mn-lt"/>
              </a:rPr>
              <a:t>Withdrawal.</a:t>
            </a:r>
          </a:p>
          <a:p>
            <a:pPr marL="342900" indent="-342900">
              <a:buFont typeface="Arial" panose="020B0604020202020204" pitchFamily="34" charset="0"/>
              <a:buChar char="•"/>
            </a:pPr>
            <a:r>
              <a:rPr lang="en-US" sz="2400">
                <a:solidFill>
                  <a:srgbClr val="4E2361"/>
                </a:solidFill>
                <a:latin typeface="+mn-lt"/>
              </a:rPr>
              <a:t>Avoidance of situations reminding the individual of the abuse.</a:t>
            </a:r>
          </a:p>
          <a:p>
            <a:pPr marL="342900" indent="-342900">
              <a:buFont typeface="Arial" panose="020B0604020202020204" pitchFamily="34" charset="0"/>
              <a:buChar char="•"/>
            </a:pPr>
            <a:r>
              <a:rPr lang="en-US" sz="2400">
                <a:solidFill>
                  <a:srgbClr val="4E2361"/>
                </a:solidFill>
                <a:latin typeface="+mn-lt"/>
              </a:rPr>
              <a:t>Mood swings and difficulty controlling emotions.</a:t>
            </a:r>
          </a:p>
          <a:p>
            <a:pPr marL="342900" indent="-342900">
              <a:buFont typeface="Arial" panose="020B0604020202020204" pitchFamily="34" charset="0"/>
              <a:buChar char="•"/>
            </a:pPr>
            <a:r>
              <a:rPr lang="en-US" sz="2400">
                <a:solidFill>
                  <a:srgbClr val="4E2361"/>
                </a:solidFill>
                <a:latin typeface="+mn-lt"/>
              </a:rPr>
              <a:t>Difficulty in obtaining, maintaining and adjusting to employment.</a:t>
            </a:r>
          </a:p>
          <a:p>
            <a:pPr marL="342900" indent="-342900">
              <a:buFont typeface="Arial" panose="020B0604020202020204" pitchFamily="34" charset="0"/>
              <a:buChar char="•"/>
            </a:pPr>
            <a:r>
              <a:rPr lang="en-US" sz="2400">
                <a:solidFill>
                  <a:srgbClr val="4E2361"/>
                </a:solidFill>
                <a:latin typeface="+mn-lt"/>
              </a:rPr>
              <a:t>Jumpiness or agitation.</a:t>
            </a:r>
          </a:p>
          <a:p>
            <a:pPr marL="342900" indent="-342900">
              <a:buFont typeface="Arial" panose="020B0604020202020204" pitchFamily="34" charset="0"/>
              <a:buChar char="•"/>
            </a:pPr>
            <a:r>
              <a:rPr lang="en-US" sz="2400">
                <a:solidFill>
                  <a:srgbClr val="4E2361"/>
                </a:solidFill>
                <a:latin typeface="+mn-lt"/>
              </a:rPr>
              <a:t>Self-medication.</a:t>
            </a:r>
            <a:endParaRPr lang="en-US" sz="2400">
              <a:latin typeface="+mn-lt"/>
            </a:endParaRPr>
          </a:p>
        </p:txBody>
      </p:sp>
      <p:cxnSp>
        <p:nvCxnSpPr>
          <p:cNvPr id="5" name="Straight Connector 4">
            <a:extLst>
              <a:ext uri="{FF2B5EF4-FFF2-40B4-BE49-F238E27FC236}">
                <a16:creationId xmlns:a16="http://schemas.microsoft.com/office/drawing/2014/main" id="{09DF9333-43B3-41A4-8A25-0FFABDFEC7DC}"/>
              </a:ext>
            </a:extLst>
          </p:cNvPr>
          <p:cNvCxnSpPr/>
          <p:nvPr/>
        </p:nvCxnSpPr>
        <p:spPr>
          <a:xfrm>
            <a:off x="6533473" y="1988238"/>
            <a:ext cx="329326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0513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C09946-E381-4F54-ACCD-461A5FA22A80}"/>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flipH="1">
            <a:off x="-436612" y="1884232"/>
            <a:ext cx="5447823" cy="5455231"/>
          </a:xfrm>
        </p:spPr>
      </p:pic>
      <p:sp>
        <p:nvSpPr>
          <p:cNvPr id="3" name="Text Placeholder 2">
            <a:extLst>
              <a:ext uri="{FF2B5EF4-FFF2-40B4-BE49-F238E27FC236}">
                <a16:creationId xmlns:a16="http://schemas.microsoft.com/office/drawing/2014/main" id="{0850FF6E-886F-4D1D-B79B-61F00B07190A}"/>
              </a:ext>
            </a:extLst>
          </p:cNvPr>
          <p:cNvSpPr>
            <a:spLocks noGrp="1"/>
          </p:cNvSpPr>
          <p:nvPr>
            <p:ph type="body" sz="quarter" idx="11"/>
          </p:nvPr>
        </p:nvSpPr>
        <p:spPr>
          <a:xfrm>
            <a:off x="6466116" y="552926"/>
            <a:ext cx="4937919" cy="993775"/>
          </a:xfrm>
        </p:spPr>
        <p:txBody>
          <a:bodyPr/>
          <a:lstStyle/>
          <a:p>
            <a:r>
              <a:rPr lang="en-US" b="1">
                <a:solidFill>
                  <a:schemeClr val="accent2">
                    <a:lumMod val="75000"/>
                  </a:schemeClr>
                </a:solidFill>
              </a:rPr>
              <a:t>SOCIAL</a:t>
            </a:r>
            <a:br>
              <a:rPr lang="en-US" b="1">
                <a:solidFill>
                  <a:schemeClr val="accent2">
                    <a:lumMod val="75000"/>
                  </a:schemeClr>
                </a:solidFill>
              </a:rPr>
            </a:br>
            <a:r>
              <a:rPr lang="en-US"/>
              <a:t>EFFECTS</a:t>
            </a:r>
          </a:p>
        </p:txBody>
      </p:sp>
      <p:sp>
        <p:nvSpPr>
          <p:cNvPr id="4" name="Text Placeholder 3">
            <a:extLst>
              <a:ext uri="{FF2B5EF4-FFF2-40B4-BE49-F238E27FC236}">
                <a16:creationId xmlns:a16="http://schemas.microsoft.com/office/drawing/2014/main" id="{2572E3D9-2476-47DF-B9D6-5201AE0C418E}"/>
              </a:ext>
            </a:extLst>
          </p:cNvPr>
          <p:cNvSpPr>
            <a:spLocks noGrp="1"/>
          </p:cNvSpPr>
          <p:nvPr>
            <p:ph type="body" sz="quarter" idx="12"/>
          </p:nvPr>
        </p:nvSpPr>
        <p:spPr>
          <a:xfrm>
            <a:off x="6562594" y="2150252"/>
            <a:ext cx="5214712" cy="3882575"/>
          </a:xfrm>
        </p:spPr>
        <p:txBody>
          <a:bodyPr/>
          <a:lstStyle/>
          <a:p>
            <a:pPr marL="342900" indent="-342900">
              <a:buFont typeface="Arial" panose="020B0604020202020204" pitchFamily="34" charset="0"/>
              <a:buChar char="•"/>
            </a:pPr>
            <a:r>
              <a:rPr lang="en-US" sz="2400">
                <a:solidFill>
                  <a:srgbClr val="4E2361"/>
                </a:solidFill>
                <a:latin typeface="+mn-lt"/>
              </a:rPr>
              <a:t>Isolation from friends or family.</a:t>
            </a:r>
          </a:p>
          <a:p>
            <a:pPr marL="342900" indent="-342900">
              <a:buFont typeface="Arial" panose="020B0604020202020204" pitchFamily="34" charset="0"/>
              <a:buChar char="•"/>
            </a:pPr>
            <a:r>
              <a:rPr lang="en-US" sz="2400">
                <a:solidFill>
                  <a:srgbClr val="4E2361"/>
                </a:solidFill>
                <a:latin typeface="+mn-lt"/>
              </a:rPr>
              <a:t>Difficulty trusting others.</a:t>
            </a:r>
          </a:p>
          <a:p>
            <a:pPr marL="342900" indent="-342900">
              <a:buFont typeface="Arial" panose="020B0604020202020204" pitchFamily="34" charset="0"/>
              <a:buChar char="•"/>
            </a:pPr>
            <a:r>
              <a:rPr lang="en-US" sz="2400">
                <a:solidFill>
                  <a:srgbClr val="4E2361"/>
                </a:solidFill>
                <a:latin typeface="+mn-lt"/>
              </a:rPr>
              <a:t>Stormy relationships.</a:t>
            </a:r>
          </a:p>
          <a:p>
            <a:pPr marL="342900" indent="-342900">
              <a:buFont typeface="Arial" panose="020B0604020202020204" pitchFamily="34" charset="0"/>
              <a:buChar char="•"/>
            </a:pPr>
            <a:r>
              <a:rPr lang="en-US" sz="2400">
                <a:solidFill>
                  <a:srgbClr val="4E2361"/>
                </a:solidFill>
                <a:latin typeface="+mn-lt"/>
              </a:rPr>
              <a:t>Breakup of the family unit.</a:t>
            </a:r>
          </a:p>
          <a:p>
            <a:pPr marL="342900" indent="-342900">
              <a:buFont typeface="Arial" panose="020B0604020202020204" pitchFamily="34" charset="0"/>
              <a:buChar char="•"/>
            </a:pPr>
            <a:r>
              <a:rPr lang="en-US" sz="2400">
                <a:solidFill>
                  <a:srgbClr val="4E2361"/>
                </a:solidFill>
                <a:latin typeface="+mn-lt"/>
              </a:rPr>
              <a:t>Court disagreements regarding separation, divorce or custody of children.</a:t>
            </a:r>
          </a:p>
          <a:p>
            <a:pPr marL="342900" indent="-342900">
              <a:buFont typeface="Arial" panose="020B0604020202020204" pitchFamily="34" charset="0"/>
              <a:buChar char="•"/>
            </a:pPr>
            <a:r>
              <a:rPr lang="en-US" sz="2400">
                <a:solidFill>
                  <a:srgbClr val="4E2361"/>
                </a:solidFill>
                <a:latin typeface="+mn-lt"/>
              </a:rPr>
              <a:t>Seeking new relationships to deal with overwhelming feelings of loneliness.</a:t>
            </a:r>
          </a:p>
        </p:txBody>
      </p:sp>
      <p:cxnSp>
        <p:nvCxnSpPr>
          <p:cNvPr id="5" name="Straight Connector 4">
            <a:extLst>
              <a:ext uri="{FF2B5EF4-FFF2-40B4-BE49-F238E27FC236}">
                <a16:creationId xmlns:a16="http://schemas.microsoft.com/office/drawing/2014/main" id="{CBF93C3F-D765-47CC-B910-50395B9B6A93}"/>
              </a:ext>
            </a:extLst>
          </p:cNvPr>
          <p:cNvCxnSpPr/>
          <p:nvPr/>
        </p:nvCxnSpPr>
        <p:spPr>
          <a:xfrm>
            <a:off x="6562594" y="2010471"/>
            <a:ext cx="329326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7312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in a hospital bed&#10;&#10;Description automatically generated with low confidence">
            <a:extLst>
              <a:ext uri="{FF2B5EF4-FFF2-40B4-BE49-F238E27FC236}">
                <a16:creationId xmlns:a16="http://schemas.microsoft.com/office/drawing/2014/main" id="{03C77AAB-15A3-4650-9885-F77EAF01F2D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1606" r="1606"/>
          <a:stretch/>
        </p:blipFill>
        <p:spPr/>
      </p:pic>
      <p:sp>
        <p:nvSpPr>
          <p:cNvPr id="2" name="Title 1">
            <a:extLst>
              <a:ext uri="{FF2B5EF4-FFF2-40B4-BE49-F238E27FC236}">
                <a16:creationId xmlns:a16="http://schemas.microsoft.com/office/drawing/2014/main" id="{EA91B8BE-D554-4355-9535-6DFFAE97C985}"/>
              </a:ext>
            </a:extLst>
          </p:cNvPr>
          <p:cNvSpPr>
            <a:spLocks noGrp="1"/>
          </p:cNvSpPr>
          <p:nvPr>
            <p:ph type="title"/>
          </p:nvPr>
        </p:nvSpPr>
        <p:spPr>
          <a:xfrm>
            <a:off x="776955" y="662136"/>
            <a:ext cx="6724512" cy="667661"/>
          </a:xfrm>
        </p:spPr>
        <p:txBody>
          <a:bodyPr/>
          <a:lstStyle/>
          <a:p>
            <a:r>
              <a:rPr lang="en-US" sz="4800">
                <a:solidFill>
                  <a:srgbClr val="762EB1"/>
                </a:solidFill>
              </a:rPr>
              <a:t>PHYSICAL</a:t>
            </a:r>
            <a:r>
              <a:rPr lang="en-US" sz="4800"/>
              <a:t> EFFECTS</a:t>
            </a:r>
          </a:p>
        </p:txBody>
      </p:sp>
      <p:sp>
        <p:nvSpPr>
          <p:cNvPr id="4" name="Text Placeholder 3">
            <a:extLst>
              <a:ext uri="{FF2B5EF4-FFF2-40B4-BE49-F238E27FC236}">
                <a16:creationId xmlns:a16="http://schemas.microsoft.com/office/drawing/2014/main" id="{2572E3D9-2476-47DF-B9D6-5201AE0C418E}"/>
              </a:ext>
            </a:extLst>
          </p:cNvPr>
          <p:cNvSpPr>
            <a:spLocks noGrp="1"/>
          </p:cNvSpPr>
          <p:nvPr>
            <p:ph type="body" sz="quarter" idx="4294967295"/>
          </p:nvPr>
        </p:nvSpPr>
        <p:spPr>
          <a:xfrm>
            <a:off x="591544" y="1578505"/>
            <a:ext cx="5724525" cy="3371850"/>
          </a:xfrm>
          <a:prstGeom prst="rect">
            <a:avLst/>
          </a:prstGeom>
        </p:spPr>
        <p:txBody>
          <a:bodyPr numCol="2"/>
          <a:lstStyle/>
          <a:p>
            <a:pPr marL="342900" indent="-342900">
              <a:buFont typeface="Arial" panose="020B0604020202020204" pitchFamily="34" charset="0"/>
              <a:buChar char="•"/>
            </a:pPr>
            <a:r>
              <a:rPr lang="en-US" sz="2200">
                <a:solidFill>
                  <a:srgbClr val="4E2361"/>
                </a:solidFill>
                <a:latin typeface="+mn-lt"/>
              </a:rPr>
              <a:t>Sleep deprivation</a:t>
            </a:r>
          </a:p>
          <a:p>
            <a:pPr marL="342900" indent="-342900">
              <a:buFont typeface="Arial" panose="020B0604020202020204" pitchFamily="34" charset="0"/>
              <a:buChar char="•"/>
            </a:pPr>
            <a:r>
              <a:rPr lang="en-US" sz="2200">
                <a:solidFill>
                  <a:schemeClr val="accent1">
                    <a:lumMod val="50000"/>
                  </a:schemeClr>
                </a:solidFill>
                <a:latin typeface="+mn-lt"/>
              </a:rPr>
              <a:t>Bodily/</a:t>
            </a:r>
            <a:r>
              <a:rPr lang="en-US" sz="2200">
                <a:solidFill>
                  <a:srgbClr val="4E2361"/>
                </a:solidFill>
                <a:latin typeface="+mn-lt"/>
              </a:rPr>
              <a:t>stomach complaints, headaches</a:t>
            </a:r>
          </a:p>
          <a:p>
            <a:pPr marL="342900" indent="-342900">
              <a:buFont typeface="Arial" panose="020B0604020202020204" pitchFamily="34" charset="0"/>
              <a:buChar char="•"/>
            </a:pPr>
            <a:r>
              <a:rPr lang="en-US" sz="2200">
                <a:solidFill>
                  <a:srgbClr val="4E2361"/>
                </a:solidFill>
                <a:latin typeface="+mn-lt"/>
              </a:rPr>
              <a:t>Nervousness / anxiety</a:t>
            </a:r>
          </a:p>
          <a:p>
            <a:pPr marL="342900" indent="-342900">
              <a:buFont typeface="Arial" panose="020B0604020202020204" pitchFamily="34" charset="0"/>
              <a:buChar char="•"/>
            </a:pPr>
            <a:r>
              <a:rPr lang="en-US" sz="2200">
                <a:solidFill>
                  <a:srgbClr val="4E2361"/>
                </a:solidFill>
                <a:latin typeface="+mn-lt"/>
              </a:rPr>
              <a:t>Chronic health problems</a:t>
            </a:r>
          </a:p>
          <a:p>
            <a:pPr marL="342900" indent="-342900">
              <a:buFont typeface="Arial" panose="020B0604020202020204" pitchFamily="34" charset="0"/>
              <a:buChar char="•"/>
            </a:pPr>
            <a:r>
              <a:rPr lang="en-US" sz="2200">
                <a:solidFill>
                  <a:srgbClr val="4E2361"/>
                </a:solidFill>
                <a:latin typeface="+mn-lt"/>
              </a:rPr>
              <a:t>Injuries or death from physical abuse</a:t>
            </a:r>
          </a:p>
          <a:p>
            <a:pPr marL="342900" indent="-342900">
              <a:buFont typeface="Arial" panose="020B0604020202020204" pitchFamily="34" charset="0"/>
              <a:buChar char="•"/>
            </a:pPr>
            <a:r>
              <a:rPr lang="en-US" sz="2200">
                <a:solidFill>
                  <a:srgbClr val="4E2361"/>
                </a:solidFill>
                <a:latin typeface="+mn-lt"/>
              </a:rPr>
              <a:t>Chronic fatigue</a:t>
            </a:r>
          </a:p>
          <a:p>
            <a:pPr marL="342900" indent="-342900">
              <a:buFont typeface="Arial" panose="020B0604020202020204" pitchFamily="34" charset="0"/>
              <a:buChar char="•"/>
            </a:pPr>
            <a:r>
              <a:rPr lang="en-US" sz="2200">
                <a:solidFill>
                  <a:srgbClr val="4E2361"/>
                </a:solidFill>
                <a:latin typeface="+mn-lt"/>
              </a:rPr>
              <a:t>Shortness of breath</a:t>
            </a:r>
          </a:p>
          <a:p>
            <a:pPr marL="342900" indent="-342900">
              <a:buFont typeface="Arial" panose="020B0604020202020204" pitchFamily="34" charset="0"/>
              <a:buChar char="•"/>
            </a:pPr>
            <a:r>
              <a:rPr lang="en-US" sz="2200">
                <a:solidFill>
                  <a:srgbClr val="4E2361"/>
                </a:solidFill>
                <a:latin typeface="+mn-lt"/>
              </a:rPr>
              <a:t>Muscle tension</a:t>
            </a:r>
          </a:p>
          <a:p>
            <a:pPr marL="342900" indent="-342900">
              <a:buFont typeface="Arial" panose="020B0604020202020204" pitchFamily="34" charset="0"/>
              <a:buChar char="•"/>
            </a:pPr>
            <a:r>
              <a:rPr lang="en-US" sz="2200">
                <a:solidFill>
                  <a:srgbClr val="4E2361"/>
                </a:solidFill>
                <a:latin typeface="+mn-lt"/>
              </a:rPr>
              <a:t>Involuntary shaking</a:t>
            </a:r>
          </a:p>
          <a:p>
            <a:pPr marL="342900" indent="-342900">
              <a:buFont typeface="Arial" panose="020B0604020202020204" pitchFamily="34" charset="0"/>
              <a:buChar char="•"/>
            </a:pPr>
            <a:r>
              <a:rPr lang="en-US" sz="2200">
                <a:solidFill>
                  <a:srgbClr val="4E2361"/>
                </a:solidFill>
                <a:latin typeface="+mn-lt"/>
              </a:rPr>
              <a:t>Changes in eating or sleeping patterns</a:t>
            </a:r>
          </a:p>
          <a:p>
            <a:pPr marL="342900" indent="-342900">
              <a:buFont typeface="Arial" panose="020B0604020202020204" pitchFamily="34" charset="0"/>
              <a:buChar char="•"/>
            </a:pPr>
            <a:r>
              <a:rPr lang="en-US" sz="2200">
                <a:solidFill>
                  <a:srgbClr val="4E2361"/>
                </a:solidFill>
                <a:latin typeface="+mn-lt"/>
              </a:rPr>
              <a:t>Sexual dysfunction</a:t>
            </a:r>
          </a:p>
          <a:p>
            <a:pPr marL="342900" indent="-342900">
              <a:buFont typeface="Arial" panose="020B0604020202020204" pitchFamily="34" charset="0"/>
              <a:buChar char="•"/>
            </a:pPr>
            <a:r>
              <a:rPr lang="en-US" sz="2200">
                <a:solidFill>
                  <a:srgbClr val="4E2361"/>
                </a:solidFill>
                <a:latin typeface="+mn-lt"/>
              </a:rPr>
              <a:t>In women: issues with menstrual cycle or fertility</a:t>
            </a:r>
          </a:p>
          <a:p>
            <a:pPr marL="342900" indent="-342900">
              <a:buFont typeface="Arial" panose="020B0604020202020204" pitchFamily="34" charset="0"/>
              <a:buChar char="•"/>
            </a:pPr>
            <a:endParaRPr lang="en-US" sz="2200">
              <a:solidFill>
                <a:srgbClr val="4E2361"/>
              </a:solidFill>
              <a:latin typeface="+mn-lt"/>
            </a:endParaRPr>
          </a:p>
        </p:txBody>
      </p:sp>
    </p:spTree>
    <p:extLst>
      <p:ext uri="{BB962C8B-B14F-4D97-AF65-F5344CB8AC3E}">
        <p14:creationId xmlns:p14="http://schemas.microsoft.com/office/powerpoint/2010/main" val="42831635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D121BE-A05E-48E1-8688-BD3767E1CBAE}"/>
              </a:ext>
            </a:extLst>
          </p:cNvPr>
          <p:cNvSpPr>
            <a:spLocks noGrp="1"/>
          </p:cNvSpPr>
          <p:nvPr>
            <p:ph type="body" sz="quarter" idx="11"/>
          </p:nvPr>
        </p:nvSpPr>
        <p:spPr>
          <a:xfrm>
            <a:off x="801062" y="612421"/>
            <a:ext cx="6837078" cy="836612"/>
          </a:xfrm>
        </p:spPr>
        <p:txBody>
          <a:bodyPr/>
          <a:lstStyle/>
          <a:p>
            <a:r>
              <a:rPr lang="en-US" b="1">
                <a:solidFill>
                  <a:srgbClr val="762EB1"/>
                </a:solidFill>
                <a:latin typeface="+mj-lt"/>
              </a:rPr>
              <a:t>TRAUMA-INFORMED</a:t>
            </a:r>
            <a:br>
              <a:rPr lang="en-US" b="1">
                <a:solidFill>
                  <a:schemeClr val="accent1"/>
                </a:solidFill>
                <a:latin typeface="+mj-lt"/>
              </a:rPr>
            </a:br>
            <a:r>
              <a:rPr lang="en-US" b="1">
                <a:latin typeface="+mj-lt"/>
              </a:rPr>
              <a:t>MINDSET</a:t>
            </a:r>
          </a:p>
        </p:txBody>
      </p:sp>
      <p:sp>
        <p:nvSpPr>
          <p:cNvPr id="6" name="Text Placeholder 5">
            <a:extLst>
              <a:ext uri="{FF2B5EF4-FFF2-40B4-BE49-F238E27FC236}">
                <a16:creationId xmlns:a16="http://schemas.microsoft.com/office/drawing/2014/main" id="{CBFDC0D3-E441-40C0-BBEE-EC283CFFDE27}"/>
              </a:ext>
            </a:extLst>
          </p:cNvPr>
          <p:cNvSpPr>
            <a:spLocks noGrp="1"/>
          </p:cNvSpPr>
          <p:nvPr>
            <p:ph type="body" sz="quarter" idx="12"/>
          </p:nvPr>
        </p:nvSpPr>
        <p:spPr>
          <a:xfrm>
            <a:off x="573741" y="2075167"/>
            <a:ext cx="4997617" cy="1966796"/>
          </a:xfrm>
          <a:solidFill>
            <a:schemeClr val="bg1"/>
          </a:solidFill>
        </p:spPr>
        <p:txBody>
          <a:bodyPr lIns="91440" tIns="45720" rIns="91440" bIns="45720" anchor="t"/>
          <a:lstStyle/>
          <a:p>
            <a:pPr marL="457200" indent="-457200">
              <a:buFont typeface="Arial" panose="020B0604020202020204" pitchFamily="34" charset="0"/>
              <a:buChar char="•"/>
            </a:pPr>
            <a:r>
              <a:rPr lang="en-US" sz="2800"/>
              <a:t>Domestic violence is often not a one-time event or a single trauma</a:t>
            </a:r>
          </a:p>
          <a:p>
            <a:pPr marL="457200" indent="-457200">
              <a:buFont typeface="Arial" panose="020B0604020202020204" pitchFamily="34" charset="0"/>
              <a:buChar char="•"/>
            </a:pPr>
            <a:r>
              <a:rPr lang="en-US" sz="2800"/>
              <a:t>Often adverse childhood events </a:t>
            </a:r>
          </a:p>
        </p:txBody>
      </p:sp>
      <p:sp>
        <p:nvSpPr>
          <p:cNvPr id="7" name="Text Placeholder 6">
            <a:extLst>
              <a:ext uri="{FF2B5EF4-FFF2-40B4-BE49-F238E27FC236}">
                <a16:creationId xmlns:a16="http://schemas.microsoft.com/office/drawing/2014/main" id="{188C13F5-469C-4D2E-BFC0-BBB8A0EC7AA0}"/>
              </a:ext>
            </a:extLst>
          </p:cNvPr>
          <p:cNvSpPr>
            <a:spLocks noGrp="1"/>
          </p:cNvSpPr>
          <p:nvPr>
            <p:ph type="body" sz="quarter" idx="13"/>
          </p:nvPr>
        </p:nvSpPr>
        <p:spPr>
          <a:xfrm>
            <a:off x="801062" y="4358552"/>
            <a:ext cx="6152225" cy="2783299"/>
          </a:xfrm>
        </p:spPr>
        <p:txBody>
          <a:bodyPr/>
          <a:lstStyle/>
          <a:p>
            <a:pPr eaLnBrk="1" hangingPunct="1">
              <a:lnSpc>
                <a:spcPct val="90000"/>
              </a:lnSpc>
            </a:pPr>
            <a:r>
              <a:rPr lang="en-US" sz="2800" b="1">
                <a:solidFill>
                  <a:srgbClr val="7030A0"/>
                </a:solidFill>
                <a:ea typeface="ＭＳ Ｐゴシック" pitchFamily="34" charset="-128"/>
              </a:rPr>
              <a:t>MOVE FROM:</a:t>
            </a:r>
          </a:p>
          <a:p>
            <a:pPr marL="457200" lvl="1" indent="0">
              <a:buNone/>
            </a:pPr>
            <a:r>
              <a:rPr lang="en-US" sz="2800">
                <a:ea typeface="ＭＳ Ｐゴシック" pitchFamily="34" charset="-128"/>
              </a:rPr>
              <a:t>What</a:t>
            </a:r>
            <a:r>
              <a:rPr lang="ja-JP" altLang="en-US" sz="2800">
                <a:ea typeface="Meiryo" pitchFamily="34" charset="-128"/>
                <a:cs typeface="Meiryo" pitchFamily="34" charset="-128"/>
              </a:rPr>
              <a:t> </a:t>
            </a:r>
            <a:r>
              <a:rPr lang="en-US" altLang="ja-JP" sz="2800">
                <a:ea typeface="Meiryo" pitchFamily="34" charset="-128"/>
                <a:cs typeface="Meiryo" pitchFamily="34" charset="-128"/>
              </a:rPr>
              <a:t>is</a:t>
            </a:r>
            <a:r>
              <a:rPr lang="en-US" altLang="ja-JP" sz="2800">
                <a:ea typeface="ＭＳ Ｐゴシック" pitchFamily="34" charset="-128"/>
              </a:rPr>
              <a:t> wrong with you?</a:t>
            </a:r>
          </a:p>
          <a:p>
            <a:pPr marL="457200" lvl="1" indent="0">
              <a:buNone/>
            </a:pPr>
            <a:endParaRPr lang="en-US" sz="1200">
              <a:ea typeface="ＭＳ Ｐゴシック" pitchFamily="34" charset="-128"/>
            </a:endParaRPr>
          </a:p>
          <a:p>
            <a:pPr eaLnBrk="1" hangingPunct="1">
              <a:lnSpc>
                <a:spcPct val="90000"/>
              </a:lnSpc>
            </a:pPr>
            <a:r>
              <a:rPr lang="en-US" sz="2800" b="1">
                <a:solidFill>
                  <a:srgbClr val="7030A0"/>
                </a:solidFill>
                <a:ea typeface="ＭＳ Ｐゴシック" pitchFamily="34" charset="-128"/>
              </a:rPr>
              <a:t>TO:</a:t>
            </a:r>
          </a:p>
          <a:p>
            <a:pPr marL="457200" lvl="1" indent="0">
              <a:buNone/>
            </a:pPr>
            <a:r>
              <a:rPr lang="en-US" sz="2800">
                <a:ea typeface="ＭＳ Ｐゴシック" pitchFamily="34" charset="-128"/>
              </a:rPr>
              <a:t>What</a:t>
            </a:r>
            <a:r>
              <a:rPr lang="ja-JP" altLang="en-US" sz="2800">
                <a:ea typeface="Meiryo" pitchFamily="34" charset="-128"/>
                <a:cs typeface="Meiryo" pitchFamily="34" charset="-128"/>
              </a:rPr>
              <a:t> </a:t>
            </a:r>
            <a:r>
              <a:rPr lang="en-US" altLang="ja-JP" sz="2800">
                <a:ea typeface="Meiryo" pitchFamily="34" charset="-128"/>
                <a:cs typeface="Meiryo" pitchFamily="34" charset="-128"/>
              </a:rPr>
              <a:t>has</a:t>
            </a:r>
            <a:r>
              <a:rPr lang="en-US" altLang="ja-JP" sz="2800">
                <a:ea typeface="ＭＳ Ｐゴシック" pitchFamily="34" charset="-128"/>
              </a:rPr>
              <a:t> happened to you? </a:t>
            </a:r>
            <a:endParaRPr lang="en-US" sz="2800">
              <a:ea typeface="ＭＳ Ｐゴシック" pitchFamily="34" charset="-128"/>
            </a:endParaRPr>
          </a:p>
        </p:txBody>
      </p:sp>
      <p:pic>
        <p:nvPicPr>
          <p:cNvPr id="9" name="Picture Placeholder 3">
            <a:extLst>
              <a:ext uri="{FF2B5EF4-FFF2-40B4-BE49-F238E27FC236}">
                <a16:creationId xmlns:a16="http://schemas.microsoft.com/office/drawing/2014/main" id="{A7A983C1-2B1D-42AC-B5F1-306756D75186}"/>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622231" y="1306499"/>
            <a:ext cx="4437669" cy="4443703"/>
          </a:xfrm>
          <a:custGeom>
            <a:avLst/>
            <a:gdLst>
              <a:gd name="connsiteX0" fmla="*/ 2678480 w 5447114"/>
              <a:gd name="connsiteY0" fmla="*/ 350 h 5455231"/>
              <a:gd name="connsiteX1" fmla="*/ 2956971 w 5447114"/>
              <a:gd name="connsiteY1" fmla="*/ 10063 h 5455231"/>
              <a:gd name="connsiteX2" fmla="*/ 5436912 w 5447114"/>
              <a:gd name="connsiteY2" fmla="*/ 2960191 h 5455231"/>
              <a:gd name="connsiteX3" fmla="*/ 2490102 w 5447114"/>
              <a:gd name="connsiteY3" fmla="*/ 5445172 h 5455231"/>
              <a:gd name="connsiteX4" fmla="*/ 10162 w 5447114"/>
              <a:gd name="connsiteY4" fmla="*/ 2495043 h 5455231"/>
              <a:gd name="connsiteX5" fmla="*/ 2678480 w 5447114"/>
              <a:gd name="connsiteY5" fmla="*/ 350 h 545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114" h="5455231">
                <a:moveTo>
                  <a:pt x="2678480" y="350"/>
                </a:moveTo>
                <a:cubicBezTo>
                  <a:pt x="2770452" y="-1121"/>
                  <a:pt x="2863365" y="2047"/>
                  <a:pt x="2956971" y="10063"/>
                </a:cubicBezTo>
                <a:cubicBezTo>
                  <a:pt x="4454670" y="138315"/>
                  <a:pt x="5566025" y="1458313"/>
                  <a:pt x="5436912" y="2960191"/>
                </a:cubicBezTo>
                <a:cubicBezTo>
                  <a:pt x="5306691" y="4460390"/>
                  <a:pt x="3987801" y="5573425"/>
                  <a:pt x="2490102" y="5445172"/>
                </a:cubicBezTo>
                <a:cubicBezTo>
                  <a:pt x="992403" y="5316920"/>
                  <a:pt x="-118665" y="3995529"/>
                  <a:pt x="10162" y="2495043"/>
                </a:cubicBezTo>
                <a:cubicBezTo>
                  <a:pt x="130938" y="1088338"/>
                  <a:pt x="1298891" y="22417"/>
                  <a:pt x="2678480" y="350"/>
                </a:cubicBezTo>
                <a:close/>
              </a:path>
            </a:pathLst>
          </a:custGeom>
        </p:spPr>
      </p:pic>
    </p:spTree>
    <p:extLst>
      <p:ext uri="{BB962C8B-B14F-4D97-AF65-F5344CB8AC3E}">
        <p14:creationId xmlns:p14="http://schemas.microsoft.com/office/powerpoint/2010/main" val="27148113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raising her hands&#10;&#10;Description automatically generated with low confidence">
            <a:extLst>
              <a:ext uri="{FF2B5EF4-FFF2-40B4-BE49-F238E27FC236}">
                <a16:creationId xmlns:a16="http://schemas.microsoft.com/office/drawing/2014/main" id="{33D9A928-FE26-4277-AB27-596DF891986B}"/>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8604332" y="441326"/>
            <a:ext cx="3683648" cy="3804960"/>
          </a:xfrm>
        </p:spPr>
      </p:pic>
      <p:sp>
        <p:nvSpPr>
          <p:cNvPr id="5" name="Title 4">
            <a:extLst>
              <a:ext uri="{FF2B5EF4-FFF2-40B4-BE49-F238E27FC236}">
                <a16:creationId xmlns:a16="http://schemas.microsoft.com/office/drawing/2014/main" id="{C07F1E87-CD9F-46E5-9D6E-7DE7203B2ABD}"/>
              </a:ext>
            </a:extLst>
          </p:cNvPr>
          <p:cNvSpPr>
            <a:spLocks noGrp="1"/>
          </p:cNvSpPr>
          <p:nvPr>
            <p:ph type="title"/>
          </p:nvPr>
        </p:nvSpPr>
        <p:spPr>
          <a:xfrm>
            <a:off x="776955" y="668749"/>
            <a:ext cx="5319839" cy="667661"/>
          </a:xfrm>
        </p:spPr>
        <p:txBody>
          <a:bodyPr/>
          <a:lstStyle/>
          <a:p>
            <a:r>
              <a:rPr lang="en-US" sz="4800"/>
              <a:t>THERE IS </a:t>
            </a:r>
            <a:r>
              <a:rPr lang="en-US" sz="4800" b="1">
                <a:solidFill>
                  <a:schemeClr val="accent2">
                    <a:lumMod val="75000"/>
                  </a:schemeClr>
                </a:solidFill>
              </a:rPr>
              <a:t>HOPE</a:t>
            </a:r>
          </a:p>
        </p:txBody>
      </p:sp>
      <p:sp>
        <p:nvSpPr>
          <p:cNvPr id="8" name="Text Placeholder 7">
            <a:extLst>
              <a:ext uri="{FF2B5EF4-FFF2-40B4-BE49-F238E27FC236}">
                <a16:creationId xmlns:a16="http://schemas.microsoft.com/office/drawing/2014/main" id="{E40484D9-C7EB-4620-AEFA-49FFF4C7ADC4}"/>
              </a:ext>
            </a:extLst>
          </p:cNvPr>
          <p:cNvSpPr>
            <a:spLocks noGrp="1"/>
          </p:cNvSpPr>
          <p:nvPr>
            <p:ph type="body" sz="quarter" idx="12"/>
          </p:nvPr>
        </p:nvSpPr>
        <p:spPr>
          <a:xfrm>
            <a:off x="776955" y="1665298"/>
            <a:ext cx="5805514" cy="4085288"/>
          </a:xfrm>
        </p:spPr>
        <p:txBody>
          <a:bodyPr lIns="91440" tIns="45720" rIns="91440" bIns="45720" anchor="t"/>
          <a:lstStyle/>
          <a:p>
            <a:pPr marL="342900" indent="-342900">
              <a:buFont typeface="Arial" panose="020B0604020202020204" pitchFamily="34" charset="0"/>
              <a:buChar char="•"/>
            </a:pPr>
            <a:r>
              <a:rPr lang="en-US" sz="2400"/>
              <a:t>It is possible to </a:t>
            </a:r>
            <a:r>
              <a:rPr lang="en-US" sz="2400" b="1">
                <a:solidFill>
                  <a:schemeClr val="accent2">
                    <a:lumMod val="75000"/>
                  </a:schemeClr>
                </a:solidFill>
              </a:rPr>
              <a:t>move past and triumph </a:t>
            </a:r>
            <a:r>
              <a:rPr lang="en-US" sz="2400"/>
              <a:t>over the effects of domestic violence.</a:t>
            </a:r>
          </a:p>
          <a:p>
            <a:pPr marL="342900" indent="-342900">
              <a:buFont typeface="Arial" panose="020B0604020202020204" pitchFamily="34" charset="0"/>
              <a:buChar char="•"/>
            </a:pPr>
            <a:r>
              <a:rPr lang="en-US" sz="2400"/>
              <a:t>It may require facing painful truths and also means </a:t>
            </a:r>
            <a:r>
              <a:rPr lang="en-US" sz="2400" b="1">
                <a:solidFill>
                  <a:schemeClr val="accent2">
                    <a:lumMod val="75000"/>
                  </a:schemeClr>
                </a:solidFill>
              </a:rPr>
              <a:t>uncovering new strengths</a:t>
            </a:r>
            <a:r>
              <a:rPr lang="en-US" sz="2400"/>
              <a:t>. </a:t>
            </a:r>
          </a:p>
          <a:p>
            <a:pPr marL="342900" indent="-342900">
              <a:buFont typeface="Arial" panose="020B0604020202020204" pitchFamily="34" charset="0"/>
              <a:buChar char="•"/>
            </a:pPr>
            <a:r>
              <a:rPr lang="en-US" sz="2400"/>
              <a:t>The process needs </a:t>
            </a:r>
            <a:r>
              <a:rPr lang="en-US" sz="2400" b="1">
                <a:solidFill>
                  <a:schemeClr val="accent2">
                    <a:lumMod val="75000"/>
                  </a:schemeClr>
                </a:solidFill>
              </a:rPr>
              <a:t>safety, time and space.</a:t>
            </a:r>
            <a:endParaRPr lang="en-US" sz="2400">
              <a:solidFill>
                <a:schemeClr val="accent2">
                  <a:lumMod val="75000"/>
                </a:schemeClr>
              </a:solidFill>
            </a:endParaRPr>
          </a:p>
          <a:p>
            <a:pPr marL="342900" indent="-342900">
              <a:buFont typeface="Arial" panose="020B0604020202020204" pitchFamily="34" charset="0"/>
              <a:buChar char="•"/>
            </a:pPr>
            <a:r>
              <a:rPr lang="en-US" sz="2400"/>
              <a:t>The </a:t>
            </a:r>
            <a:r>
              <a:rPr lang="en-US" sz="2400" b="1">
                <a:solidFill>
                  <a:schemeClr val="accent2">
                    <a:lumMod val="75000"/>
                  </a:schemeClr>
                </a:solidFill>
              </a:rPr>
              <a:t>effects will lessen with time.</a:t>
            </a:r>
            <a:endParaRPr lang="en-US" sz="2400">
              <a:solidFill>
                <a:schemeClr val="accent2">
                  <a:lumMod val="75000"/>
                </a:schemeClr>
              </a:solidFill>
            </a:endParaRPr>
          </a:p>
          <a:p>
            <a:pPr marL="342900" indent="-342900">
              <a:buFont typeface="Arial" panose="020B0604020202020204" pitchFamily="34" charset="0"/>
              <a:buChar char="•"/>
            </a:pPr>
            <a:r>
              <a:rPr lang="en-US" sz="2400"/>
              <a:t>Survivors can ultimately </a:t>
            </a:r>
            <a:r>
              <a:rPr lang="en-US" sz="2400" b="1">
                <a:solidFill>
                  <a:schemeClr val="accent2">
                    <a:lumMod val="75000"/>
                  </a:schemeClr>
                </a:solidFill>
              </a:rPr>
              <a:t>reclaim positive relationships.</a:t>
            </a:r>
            <a:endParaRPr lang="en-US" sz="2400">
              <a:solidFill>
                <a:schemeClr val="accent2">
                  <a:lumMod val="75000"/>
                </a:schemeClr>
              </a:solidFill>
            </a:endParaRPr>
          </a:p>
        </p:txBody>
      </p:sp>
    </p:spTree>
    <p:extLst>
      <p:ext uri="{BB962C8B-B14F-4D97-AF65-F5344CB8AC3E}">
        <p14:creationId xmlns:p14="http://schemas.microsoft.com/office/powerpoint/2010/main" val="30354657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A23AB3CF-1BFE-4DD3-9F54-7A3E8242EDE8}"/>
              </a:ext>
            </a:extLst>
          </p:cNvPr>
          <p:cNvPicPr>
            <a:picLocks noRot="1" noChangeAspect="1"/>
          </p:cNvPicPr>
          <p:nvPr>
            <a:videoFile r:link="rId1"/>
          </p:nvPr>
        </p:nvPicPr>
        <p:blipFill>
          <a:blip r:embed="rId3"/>
          <a:stretch>
            <a:fillRect/>
          </a:stretch>
        </p:blipFill>
        <p:spPr>
          <a:xfrm>
            <a:off x="0" y="0"/>
            <a:ext cx="12193588" cy="6858000"/>
          </a:xfrm>
          <a:prstGeom prst="rect">
            <a:avLst/>
          </a:prstGeom>
        </p:spPr>
      </p:pic>
      <p:sp>
        <p:nvSpPr>
          <p:cNvPr id="3" name="TextBox 2">
            <a:extLst>
              <a:ext uri="{FF2B5EF4-FFF2-40B4-BE49-F238E27FC236}">
                <a16:creationId xmlns:a16="http://schemas.microsoft.com/office/drawing/2014/main" id="{4C7EA433-241F-467E-98E0-0EEF460E1F2E}"/>
              </a:ext>
            </a:extLst>
          </p:cNvPr>
          <p:cNvSpPr txBox="1"/>
          <p:nvPr/>
        </p:nvSpPr>
        <p:spPr>
          <a:xfrm>
            <a:off x="0" y="5754254"/>
            <a:ext cx="12193588" cy="574516"/>
          </a:xfrm>
          <a:prstGeom prst="rect">
            <a:avLst/>
          </a:prstGeom>
          <a:noFill/>
        </p:spPr>
        <p:txBody>
          <a:bodyPr wrap="square" lIns="0" tIns="0" rIns="0" bIns="0" rtlCol="0">
            <a:spAutoFit/>
          </a:bodyPr>
          <a:lstStyle/>
          <a:p>
            <a:pPr algn="ctr">
              <a:lnSpc>
                <a:spcPct val="150000"/>
              </a:lnSpc>
            </a:pPr>
            <a:r>
              <a:rPr lang="en-US" sz="2800">
                <a:solidFill>
                  <a:schemeClr val="tx1">
                    <a:lumMod val="50000"/>
                    <a:lumOff val="50000"/>
                  </a:schemeClr>
                </a:solidFill>
              </a:rPr>
              <a:t>Mallery’s Story</a:t>
            </a:r>
          </a:p>
        </p:txBody>
      </p:sp>
    </p:spTree>
    <p:extLst>
      <p:ext uri="{BB962C8B-B14F-4D97-AF65-F5344CB8AC3E}">
        <p14:creationId xmlns:p14="http://schemas.microsoft.com/office/powerpoint/2010/main" val="245126695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BFFA291E-0700-4F00-B78D-7CC8B307B9C1}"/>
              </a:ext>
            </a:extLst>
          </p:cNvPr>
          <p:cNvSpPr/>
          <p:nvPr/>
        </p:nvSpPr>
        <p:spPr>
          <a:xfrm>
            <a:off x="6071278" y="4493252"/>
            <a:ext cx="442507" cy="44325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grpSp>
        <p:nvGrpSpPr>
          <p:cNvPr id="61" name="Group 60">
            <a:extLst>
              <a:ext uri="{FF2B5EF4-FFF2-40B4-BE49-F238E27FC236}">
                <a16:creationId xmlns:a16="http://schemas.microsoft.com/office/drawing/2014/main" id="{8588DC9C-2408-44A6-B461-49B5DD0268FE}"/>
              </a:ext>
            </a:extLst>
          </p:cNvPr>
          <p:cNvGrpSpPr/>
          <p:nvPr/>
        </p:nvGrpSpPr>
        <p:grpSpPr>
          <a:xfrm>
            <a:off x="-544259" y="-1799731"/>
            <a:ext cx="13079495" cy="8285086"/>
            <a:chOff x="-571834" y="-1865372"/>
            <a:chExt cx="13079495" cy="8285086"/>
          </a:xfrm>
        </p:grpSpPr>
        <p:sp>
          <p:nvSpPr>
            <p:cNvPr id="60" name="Freeform 21">
              <a:extLst>
                <a:ext uri="{FF2B5EF4-FFF2-40B4-BE49-F238E27FC236}">
                  <a16:creationId xmlns:a16="http://schemas.microsoft.com/office/drawing/2014/main" id="{CD80717B-7989-4E6E-92D8-AB497E4D2CEA}"/>
                </a:ext>
              </a:extLst>
            </p:cNvPr>
            <p:cNvSpPr/>
            <p:nvPr/>
          </p:nvSpPr>
          <p:spPr>
            <a:xfrm>
              <a:off x="-571834" y="-1865372"/>
              <a:ext cx="13079495"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solidFill>
            <a:ln w="15189" cap="flat">
              <a:noFill/>
              <a:prstDash val="solid"/>
              <a:miter/>
            </a:ln>
            <a:effectLst/>
          </p:spPr>
          <p:txBody>
            <a:bodyPr rtlCol="0" anchor="ctr"/>
            <a:lstStyle/>
            <a:p>
              <a:endParaRPr lang="en-ID"/>
            </a:p>
          </p:txBody>
        </p:sp>
        <p:sp>
          <p:nvSpPr>
            <p:cNvPr id="22" name="Freeform: Shape 21">
              <a:extLst>
                <a:ext uri="{FF2B5EF4-FFF2-40B4-BE49-F238E27FC236}">
                  <a16:creationId xmlns:a16="http://schemas.microsoft.com/office/drawing/2014/main" id="{79352C5E-E8D3-400F-80A8-A10073D1D318}"/>
                </a:ext>
              </a:extLst>
            </p:cNvPr>
            <p:cNvSpPr/>
            <p:nvPr/>
          </p:nvSpPr>
          <p:spPr>
            <a:xfrm>
              <a:off x="-571834" y="-1865372"/>
              <a:ext cx="13079494" cy="8285086"/>
            </a:xfrm>
            <a:custGeom>
              <a:avLst/>
              <a:gdLst>
                <a:gd name="connsiteX0" fmla="*/ 13047077 w 13079494"/>
                <a:gd name="connsiteY0" fmla="*/ 2832988 h 8285086"/>
                <a:gd name="connsiteX1" fmla="*/ 11717482 w 13079494"/>
                <a:gd name="connsiteY1" fmla="*/ 2027634 h 8285086"/>
                <a:gd name="connsiteX2" fmla="*/ 10913648 w 13079494"/>
                <a:gd name="connsiteY2" fmla="*/ 3358748 h 8285086"/>
                <a:gd name="connsiteX3" fmla="*/ 11054965 w 13079494"/>
                <a:gd name="connsiteY3" fmla="*/ 3688488 h 8285086"/>
                <a:gd name="connsiteX4" fmla="*/ 11047367 w 13079494"/>
                <a:gd name="connsiteY4" fmla="*/ 4158025 h 8285086"/>
                <a:gd name="connsiteX5" fmla="*/ 10641650 w 13079494"/>
                <a:gd name="connsiteY5" fmla="*/ 4732409 h 8285086"/>
                <a:gd name="connsiteX6" fmla="*/ 10112852 w 13079494"/>
                <a:gd name="connsiteY6" fmla="*/ 4863090 h 8285086"/>
                <a:gd name="connsiteX7" fmla="*/ 9293821 w 13079494"/>
                <a:gd name="connsiteY7" fmla="*/ 4667070 h 8285086"/>
                <a:gd name="connsiteX8" fmla="*/ 7772765 w 13079494"/>
                <a:gd name="connsiteY8" fmla="*/ 5499776 h 8285086"/>
                <a:gd name="connsiteX9" fmla="*/ 7234849 w 13079494"/>
                <a:gd name="connsiteY9" fmla="*/ 5644132 h 8285086"/>
                <a:gd name="connsiteX10" fmla="*/ 5656051 w 13079494"/>
                <a:gd name="connsiteY10" fmla="*/ 4843336 h 8285086"/>
                <a:gd name="connsiteX11" fmla="*/ 5479784 w 13079494"/>
                <a:gd name="connsiteY11" fmla="*/ 4276548 h 8285086"/>
                <a:gd name="connsiteX12" fmla="*/ 5797367 w 13079494"/>
                <a:gd name="connsiteY12" fmla="*/ 2573148 h 8285086"/>
                <a:gd name="connsiteX13" fmla="*/ 2566832 w 13079494"/>
                <a:gd name="connsiteY13" fmla="*/ 20325 h 8285086"/>
                <a:gd name="connsiteX14" fmla="*/ 20088 w 13079494"/>
                <a:gd name="connsiteY14" fmla="*/ 3253900 h 8285086"/>
                <a:gd name="connsiteX15" fmla="*/ 3249104 w 13079494"/>
                <a:gd name="connsiteY15" fmla="*/ 5805203 h 8285086"/>
                <a:gd name="connsiteX16" fmla="*/ 4792953 w 13079494"/>
                <a:gd name="connsiteY16" fmla="*/ 5130528 h 8285086"/>
                <a:gd name="connsiteX17" fmla="*/ 5248815 w 13079494"/>
                <a:gd name="connsiteY17" fmla="*/ 5078864 h 8285086"/>
                <a:gd name="connsiteX18" fmla="*/ 7260681 w 13079494"/>
                <a:gd name="connsiteY18" fmla="*/ 6099993 h 8285086"/>
                <a:gd name="connsiteX19" fmla="*/ 7485573 w 13079494"/>
                <a:gd name="connsiteY19" fmla="*/ 6472279 h 8285086"/>
                <a:gd name="connsiteX20" fmla="*/ 7485573 w 13079494"/>
                <a:gd name="connsiteY20" fmla="*/ 6475318 h 8285086"/>
                <a:gd name="connsiteX21" fmla="*/ 9292302 w 13079494"/>
                <a:gd name="connsiteY21" fmla="*/ 8285087 h 8285086"/>
                <a:gd name="connsiteX22" fmla="*/ 11099031 w 13079494"/>
                <a:gd name="connsiteY22" fmla="*/ 6475318 h 8285086"/>
                <a:gd name="connsiteX23" fmla="*/ 10845269 w 13079494"/>
                <a:gd name="connsiteY23" fmla="*/ 5549921 h 8285086"/>
                <a:gd name="connsiteX24" fmla="*/ 10865022 w 13079494"/>
                <a:gd name="connsiteY24" fmla="*/ 5100138 h 8285086"/>
                <a:gd name="connsiteX25" fmla="*/ 11393821 w 13079494"/>
                <a:gd name="connsiteY25" fmla="*/ 4351006 h 8285086"/>
                <a:gd name="connsiteX26" fmla="*/ 11799538 w 13079494"/>
                <a:gd name="connsiteY26" fmla="*/ 4180818 h 8285086"/>
                <a:gd name="connsiteX27" fmla="*/ 12241722 w 13079494"/>
                <a:gd name="connsiteY27" fmla="*/ 4164103 h 8285086"/>
                <a:gd name="connsiteX28" fmla="*/ 13047077 w 13079494"/>
                <a:gd name="connsiteY28" fmla="*/ 2832988 h 82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79494" h="8285086">
                  <a:moveTo>
                    <a:pt x="13047077" y="2832988"/>
                  </a:moveTo>
                  <a:cubicBezTo>
                    <a:pt x="12902721" y="2243408"/>
                    <a:pt x="12307063" y="1881758"/>
                    <a:pt x="11717482" y="2027634"/>
                  </a:cubicBezTo>
                  <a:cubicBezTo>
                    <a:pt x="11127902" y="2171990"/>
                    <a:pt x="10767772" y="2769168"/>
                    <a:pt x="10913648" y="3358748"/>
                  </a:cubicBezTo>
                  <a:cubicBezTo>
                    <a:pt x="10942518" y="3478791"/>
                    <a:pt x="10991144" y="3589718"/>
                    <a:pt x="11054965" y="3688488"/>
                  </a:cubicBezTo>
                  <a:cubicBezTo>
                    <a:pt x="11147656" y="3832844"/>
                    <a:pt x="11146137" y="4018227"/>
                    <a:pt x="11047367" y="4158025"/>
                  </a:cubicBezTo>
                  <a:lnTo>
                    <a:pt x="10641650" y="4732409"/>
                  </a:lnTo>
                  <a:cubicBezTo>
                    <a:pt x="10521607" y="4901078"/>
                    <a:pt x="10296715" y="4957301"/>
                    <a:pt x="10112852" y="4863090"/>
                  </a:cubicBezTo>
                  <a:cubicBezTo>
                    <a:pt x="9866687" y="4736968"/>
                    <a:pt x="9588611" y="4667070"/>
                    <a:pt x="9293821" y="4667070"/>
                  </a:cubicBezTo>
                  <a:cubicBezTo>
                    <a:pt x="8655616" y="4667070"/>
                    <a:pt x="8093387" y="4999848"/>
                    <a:pt x="7772765" y="5499776"/>
                  </a:cubicBezTo>
                  <a:cubicBezTo>
                    <a:pt x="7657280" y="5679081"/>
                    <a:pt x="7424791" y="5741382"/>
                    <a:pt x="7234849" y="5644132"/>
                  </a:cubicBezTo>
                  <a:lnTo>
                    <a:pt x="5656051" y="4843336"/>
                  </a:lnTo>
                  <a:cubicBezTo>
                    <a:pt x="5447874" y="4738488"/>
                    <a:pt x="5370377" y="4483206"/>
                    <a:pt x="5479784" y="4276548"/>
                  </a:cubicBezTo>
                  <a:cubicBezTo>
                    <a:pt x="5747223" y="3772062"/>
                    <a:pt x="5868786" y="3184001"/>
                    <a:pt x="5797367" y="2573148"/>
                  </a:cubicBezTo>
                  <a:cubicBezTo>
                    <a:pt x="5607425" y="974595"/>
                    <a:pt x="4162346" y="-168097"/>
                    <a:pt x="2566832" y="20325"/>
                  </a:cubicBezTo>
                  <a:cubicBezTo>
                    <a:pt x="971318" y="208748"/>
                    <a:pt x="-166815" y="1656867"/>
                    <a:pt x="20088" y="3253900"/>
                  </a:cubicBezTo>
                  <a:cubicBezTo>
                    <a:pt x="206991" y="4850934"/>
                    <a:pt x="1653590" y="5993625"/>
                    <a:pt x="3249104" y="5805203"/>
                  </a:cubicBezTo>
                  <a:cubicBezTo>
                    <a:pt x="3841723" y="5735304"/>
                    <a:pt x="4370522" y="5492178"/>
                    <a:pt x="4792953" y="5130528"/>
                  </a:cubicBezTo>
                  <a:cubicBezTo>
                    <a:pt x="4919075" y="5022641"/>
                    <a:pt x="5099900" y="5002887"/>
                    <a:pt x="5248815" y="5078864"/>
                  </a:cubicBezTo>
                  <a:lnTo>
                    <a:pt x="7260681" y="6099993"/>
                  </a:lnTo>
                  <a:cubicBezTo>
                    <a:pt x="7400479" y="6171411"/>
                    <a:pt x="7487093" y="6315767"/>
                    <a:pt x="7485573" y="6472279"/>
                  </a:cubicBezTo>
                  <a:cubicBezTo>
                    <a:pt x="7485573" y="6473799"/>
                    <a:pt x="7485573" y="6473799"/>
                    <a:pt x="7485573" y="6475318"/>
                  </a:cubicBezTo>
                  <a:cubicBezTo>
                    <a:pt x="7485573" y="7475174"/>
                    <a:pt x="8293966" y="8285087"/>
                    <a:pt x="9292302" y="8285087"/>
                  </a:cubicBezTo>
                  <a:cubicBezTo>
                    <a:pt x="10290638" y="8285087"/>
                    <a:pt x="11099031" y="7475174"/>
                    <a:pt x="11099031" y="6475318"/>
                  </a:cubicBezTo>
                  <a:cubicBezTo>
                    <a:pt x="11099031" y="6136461"/>
                    <a:pt x="11006339" y="5820398"/>
                    <a:pt x="10845269" y="5549921"/>
                  </a:cubicBezTo>
                  <a:cubicBezTo>
                    <a:pt x="10761694" y="5410123"/>
                    <a:pt x="10770811" y="5233857"/>
                    <a:pt x="10865022" y="5100138"/>
                  </a:cubicBezTo>
                  <a:lnTo>
                    <a:pt x="11393821" y="4351006"/>
                  </a:lnTo>
                  <a:cubicBezTo>
                    <a:pt x="11484993" y="4221845"/>
                    <a:pt x="11643025" y="4153466"/>
                    <a:pt x="11799538" y="4180818"/>
                  </a:cubicBezTo>
                  <a:cubicBezTo>
                    <a:pt x="11942374" y="4205130"/>
                    <a:pt x="12092808" y="4200572"/>
                    <a:pt x="12241722" y="4164103"/>
                  </a:cubicBezTo>
                  <a:cubicBezTo>
                    <a:pt x="12832823" y="4018227"/>
                    <a:pt x="13192953" y="3422569"/>
                    <a:pt x="13047077" y="2832988"/>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tlCol="0" anchor="ctr"/>
            <a:lstStyle/>
            <a:p>
              <a:endParaRPr lang="en-ID"/>
            </a:p>
          </p:txBody>
        </p:sp>
      </p:grpSp>
      <p:sp>
        <p:nvSpPr>
          <p:cNvPr id="19" name="Freeform: Shape 18">
            <a:extLst>
              <a:ext uri="{FF2B5EF4-FFF2-40B4-BE49-F238E27FC236}">
                <a16:creationId xmlns:a16="http://schemas.microsoft.com/office/drawing/2014/main" id="{CC2E3DF2-4042-43DC-877A-5AB5BA6CE187}"/>
              </a:ext>
            </a:extLst>
          </p:cNvPr>
          <p:cNvSpPr/>
          <p:nvPr/>
        </p:nvSpPr>
        <p:spPr>
          <a:xfrm>
            <a:off x="-75805" y="-1368566"/>
            <a:ext cx="4824162" cy="4831938"/>
          </a:xfrm>
          <a:custGeom>
            <a:avLst/>
            <a:gdLst>
              <a:gd name="connsiteX0" fmla="*/ 20066 w 5816175"/>
              <a:gd name="connsiteY0" fmla="*/ 3253901 h 5825551"/>
              <a:gd name="connsiteX1" fmla="*/ 2566810 w 5816175"/>
              <a:gd name="connsiteY1" fmla="*/ 20326 h 5825551"/>
              <a:gd name="connsiteX2" fmla="*/ 5795826 w 5816175"/>
              <a:gd name="connsiteY2" fmla="*/ 2571629 h 5825551"/>
              <a:gd name="connsiteX3" fmla="*/ 3249082 w 5816175"/>
              <a:gd name="connsiteY3" fmla="*/ 5805203 h 5825551"/>
              <a:gd name="connsiteX4" fmla="*/ 20066 w 5816175"/>
              <a:gd name="connsiteY4" fmla="*/ 3253901 h 5825551"/>
              <a:gd name="connsiteX5" fmla="*/ 20066 w 5816175"/>
              <a:gd name="connsiteY5" fmla="*/ 3253901 h 582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175" h="5825551">
                <a:moveTo>
                  <a:pt x="20066" y="3253901"/>
                </a:moveTo>
                <a:cubicBezTo>
                  <a:pt x="-166837" y="1656867"/>
                  <a:pt x="972816" y="208749"/>
                  <a:pt x="2566810" y="20326"/>
                </a:cubicBezTo>
                <a:cubicBezTo>
                  <a:pt x="4160804" y="-168097"/>
                  <a:pt x="5607403" y="974595"/>
                  <a:pt x="5795826" y="2571629"/>
                </a:cubicBezTo>
                <a:cubicBezTo>
                  <a:pt x="5984248" y="4168662"/>
                  <a:pt x="4843076" y="5616781"/>
                  <a:pt x="3249082" y="5805203"/>
                </a:cubicBezTo>
                <a:cubicBezTo>
                  <a:pt x="1655088" y="5993626"/>
                  <a:pt x="208489" y="4852453"/>
                  <a:pt x="20066" y="3253901"/>
                </a:cubicBezTo>
                <a:lnTo>
                  <a:pt x="20066" y="325390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pic>
        <p:nvPicPr>
          <p:cNvPr id="3" name="Picture Placeholder 2" descr="Icon&#10;&#10;Description automatically generated">
            <a:extLst>
              <a:ext uri="{FF2B5EF4-FFF2-40B4-BE49-F238E27FC236}">
                <a16:creationId xmlns:a16="http://schemas.microsoft.com/office/drawing/2014/main" id="{CE89579E-6D1E-4240-823C-2350C9F86C28}"/>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276194" y="-1016000"/>
            <a:ext cx="4120164" cy="4126806"/>
          </a:xfrm>
          <a:custGeom>
            <a:avLst/>
            <a:gdLst>
              <a:gd name="connsiteX0" fmla="*/ 2028628 w 4120164"/>
              <a:gd name="connsiteY0" fmla="*/ 271 h 4126806"/>
              <a:gd name="connsiteX1" fmla="*/ 4105749 w 4120164"/>
              <a:gd name="connsiteY1" fmla="*/ 1821736 h 4126806"/>
              <a:gd name="connsiteX2" fmla="*/ 2301642 w 4120164"/>
              <a:gd name="connsiteY2" fmla="*/ 4112392 h 4126806"/>
              <a:gd name="connsiteX3" fmla="*/ 14215 w 4120164"/>
              <a:gd name="connsiteY3" fmla="*/ 2305056 h 4126806"/>
              <a:gd name="connsiteX4" fmla="*/ 1818322 w 4120164"/>
              <a:gd name="connsiteY4" fmla="*/ 14399 h 4126806"/>
              <a:gd name="connsiteX5" fmla="*/ 2028628 w 4120164"/>
              <a:gd name="connsiteY5" fmla="*/ 271 h 4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0164" h="4126806">
                <a:moveTo>
                  <a:pt x="2028628" y="271"/>
                </a:moveTo>
                <a:cubicBezTo>
                  <a:pt x="3072118" y="-16637"/>
                  <a:pt x="3980613" y="761109"/>
                  <a:pt x="4105749" y="1821736"/>
                </a:cubicBezTo>
                <a:cubicBezTo>
                  <a:pt x="4239227" y="2953070"/>
                  <a:pt x="3430823" y="3978914"/>
                  <a:pt x="2301642" y="4112392"/>
                </a:cubicBezTo>
                <a:cubicBezTo>
                  <a:pt x="1172461" y="4245870"/>
                  <a:pt x="147693" y="3437466"/>
                  <a:pt x="14215" y="2305056"/>
                </a:cubicBezTo>
                <a:cubicBezTo>
                  <a:pt x="-118187" y="1173721"/>
                  <a:pt x="689141" y="147878"/>
                  <a:pt x="1818322" y="14399"/>
                </a:cubicBezTo>
                <a:cubicBezTo>
                  <a:pt x="1888896" y="6057"/>
                  <a:pt x="1959062" y="1398"/>
                  <a:pt x="2028628" y="271"/>
                </a:cubicBezTo>
                <a:close/>
              </a:path>
            </a:pathLst>
          </a:custGeom>
        </p:spPr>
      </p:pic>
      <p:sp>
        <p:nvSpPr>
          <p:cNvPr id="20" name="Freeform: Shape 19">
            <a:extLst>
              <a:ext uri="{FF2B5EF4-FFF2-40B4-BE49-F238E27FC236}">
                <a16:creationId xmlns:a16="http://schemas.microsoft.com/office/drawing/2014/main" id="{1B32062D-938E-47B2-B8FC-73830495ED66}"/>
              </a:ext>
            </a:extLst>
          </p:cNvPr>
          <p:cNvSpPr/>
          <p:nvPr/>
        </p:nvSpPr>
        <p:spPr>
          <a:xfrm>
            <a:off x="7344434" y="3231599"/>
            <a:ext cx="2752066" cy="2756696"/>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sp>
        <p:nvSpPr>
          <p:cNvPr id="21" name="Freeform: Shape 20">
            <a:extLst>
              <a:ext uri="{FF2B5EF4-FFF2-40B4-BE49-F238E27FC236}">
                <a16:creationId xmlns:a16="http://schemas.microsoft.com/office/drawing/2014/main" id="{783996B5-2955-4BBF-B6B5-1EA446D708A0}"/>
              </a:ext>
            </a:extLst>
          </p:cNvPr>
          <p:cNvSpPr/>
          <p:nvPr/>
        </p:nvSpPr>
        <p:spPr>
          <a:xfrm>
            <a:off x="10623466" y="442916"/>
            <a:ext cx="1570122" cy="1572702"/>
          </a:xfrm>
          <a:custGeom>
            <a:avLst/>
            <a:gdLst>
              <a:gd name="connsiteX0" fmla="*/ 31842 w 2197112"/>
              <a:gd name="connsiteY0" fmla="*/ 1362951 h 2200722"/>
              <a:gd name="connsiteX1" fmla="*/ 835676 w 2197112"/>
              <a:gd name="connsiteY1" fmla="*/ 31837 h 2200722"/>
              <a:gd name="connsiteX2" fmla="*/ 2165271 w 2197112"/>
              <a:gd name="connsiteY2" fmla="*/ 837191 h 2200722"/>
              <a:gd name="connsiteX3" fmla="*/ 1361436 w 2197112"/>
              <a:gd name="connsiteY3" fmla="*/ 2168306 h 2200722"/>
              <a:gd name="connsiteX4" fmla="*/ 31842 w 2197112"/>
              <a:gd name="connsiteY4" fmla="*/ 1362951 h 2200722"/>
              <a:gd name="connsiteX5" fmla="*/ 31842 w 2197112"/>
              <a:gd name="connsiteY5" fmla="*/ 1362951 h 2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112" h="2200722">
                <a:moveTo>
                  <a:pt x="31842" y="1362951"/>
                </a:moveTo>
                <a:cubicBezTo>
                  <a:pt x="-112514" y="773371"/>
                  <a:pt x="247616" y="176193"/>
                  <a:pt x="835676" y="31837"/>
                </a:cubicBezTo>
                <a:cubicBezTo>
                  <a:pt x="1425257" y="-112519"/>
                  <a:pt x="2019396" y="247611"/>
                  <a:pt x="2165271" y="837191"/>
                </a:cubicBezTo>
                <a:cubicBezTo>
                  <a:pt x="2309627" y="1426772"/>
                  <a:pt x="1949497" y="2023949"/>
                  <a:pt x="1361436" y="2168306"/>
                </a:cubicBezTo>
                <a:cubicBezTo>
                  <a:pt x="771856" y="2314181"/>
                  <a:pt x="177717" y="1954051"/>
                  <a:pt x="31842" y="1362951"/>
                </a:cubicBezTo>
                <a:lnTo>
                  <a:pt x="31842" y="1362951"/>
                </a:lnTo>
                <a:close/>
              </a:path>
            </a:pathLst>
          </a:custGeom>
          <a:solidFill>
            <a:schemeClr val="bg1"/>
          </a:solidFill>
          <a:ln w="15189" cap="flat">
            <a:noFill/>
            <a:prstDash val="solid"/>
            <a:miter/>
          </a:ln>
          <a:effectLst>
            <a:outerShdw blurRad="317500" rotWithShape="0">
              <a:scrgbClr r="0" g="0" b="0">
                <a:alpha val="20000"/>
              </a:scrgbClr>
            </a:outerShdw>
          </a:effectLst>
        </p:spPr>
        <p:txBody>
          <a:bodyPr rtlCol="0" anchor="ctr"/>
          <a:lstStyle/>
          <a:p>
            <a:endParaRPr lang="en-ID"/>
          </a:p>
        </p:txBody>
      </p:sp>
      <p:sp>
        <p:nvSpPr>
          <p:cNvPr id="45" name="PpSubtitle">
            <a:extLst>
              <a:ext uri="{FF2B5EF4-FFF2-40B4-BE49-F238E27FC236}">
                <a16:creationId xmlns:a16="http://schemas.microsoft.com/office/drawing/2014/main" id="{E8B6B0C7-FD5E-4A40-8EEC-616C6B0D6974}"/>
              </a:ext>
            </a:extLst>
          </p:cNvPr>
          <p:cNvSpPr txBox="1"/>
          <p:nvPr/>
        </p:nvSpPr>
        <p:spPr>
          <a:xfrm>
            <a:off x="806896" y="5466333"/>
            <a:ext cx="5186384" cy="276999"/>
          </a:xfrm>
          <a:prstGeom prst="rect">
            <a:avLst/>
          </a:prstGeom>
          <a:noFill/>
        </p:spPr>
        <p:txBody>
          <a:bodyPr wrap="square" lIns="0" tIns="0" rIns="0" bIns="0" rtlCol="0" anchor="t" anchorCtr="0">
            <a:spAutoFit/>
          </a:bodyPr>
          <a:lstStyle/>
          <a:p>
            <a:pPr algn="r"/>
            <a:r>
              <a:rPr lang="en-US" sz="1800" spc="600">
                <a:solidFill>
                  <a:schemeClr val="tx1">
                    <a:lumMod val="65000"/>
                    <a:lumOff val="35000"/>
                  </a:schemeClr>
                </a:solidFill>
                <a:latin typeface="+mj-lt"/>
              </a:rPr>
              <a:t>Presented by </a:t>
            </a:r>
            <a:r>
              <a:rPr lang="en-US" sz="1800" spc="600">
                <a:solidFill>
                  <a:schemeClr val="tx1">
                    <a:lumMod val="65000"/>
                    <a:lumOff val="35000"/>
                  </a:schemeClr>
                </a:solidFill>
                <a:highlight>
                  <a:srgbClr val="FFFF00"/>
                </a:highlight>
                <a:latin typeface="+mj-lt"/>
              </a:rPr>
              <a:t>Agency Name</a:t>
            </a:r>
            <a:endParaRPr lang="en-ID" sz="1800" spc="600">
              <a:solidFill>
                <a:schemeClr val="tx1">
                  <a:lumMod val="65000"/>
                  <a:lumOff val="35000"/>
                </a:schemeClr>
              </a:solidFill>
              <a:highlight>
                <a:srgbClr val="FFFF00"/>
              </a:highlight>
              <a:latin typeface="+mj-lt"/>
            </a:endParaRPr>
          </a:p>
        </p:txBody>
      </p:sp>
      <p:sp>
        <p:nvSpPr>
          <p:cNvPr id="49" name="Freeform: Shape 48">
            <a:extLst>
              <a:ext uri="{FF2B5EF4-FFF2-40B4-BE49-F238E27FC236}">
                <a16:creationId xmlns:a16="http://schemas.microsoft.com/office/drawing/2014/main" id="{A96E061C-03C4-48FB-B36B-4C0565BDEFCD}"/>
              </a:ext>
            </a:extLst>
          </p:cNvPr>
          <p:cNvSpPr/>
          <p:nvPr/>
        </p:nvSpPr>
        <p:spPr>
          <a:xfrm>
            <a:off x="5549260" y="2277174"/>
            <a:ext cx="446229" cy="44697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27FDD630-52BF-4331-ACED-241D378C3CAB}"/>
              </a:ext>
            </a:extLst>
          </p:cNvPr>
          <p:cNvSpPr/>
          <p:nvPr/>
        </p:nvSpPr>
        <p:spPr>
          <a:xfrm>
            <a:off x="11418748" y="4450128"/>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B4B56560-3B53-4BEC-B48B-A63DAC79B407}"/>
              </a:ext>
            </a:extLst>
          </p:cNvPr>
          <p:cNvSpPr/>
          <p:nvPr/>
        </p:nvSpPr>
        <p:spPr>
          <a:xfrm>
            <a:off x="-485408" y="3565998"/>
            <a:ext cx="882643" cy="88412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3" name="Freeform: Shape 52">
            <a:extLst>
              <a:ext uri="{FF2B5EF4-FFF2-40B4-BE49-F238E27FC236}">
                <a16:creationId xmlns:a16="http://schemas.microsoft.com/office/drawing/2014/main" id="{209DA6E3-B2EA-4774-876F-BEB517E9BB6D}"/>
              </a:ext>
            </a:extLst>
          </p:cNvPr>
          <p:cNvSpPr/>
          <p:nvPr/>
        </p:nvSpPr>
        <p:spPr>
          <a:xfrm>
            <a:off x="8720467" y="-577353"/>
            <a:ext cx="1152766" cy="1154705"/>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58" name="PpSubtitle">
            <a:extLst>
              <a:ext uri="{FF2B5EF4-FFF2-40B4-BE49-F238E27FC236}">
                <a16:creationId xmlns:a16="http://schemas.microsoft.com/office/drawing/2014/main" id="{280CFC60-EF2E-4920-8473-1917F3DF314F}"/>
              </a:ext>
            </a:extLst>
          </p:cNvPr>
          <p:cNvSpPr txBox="1"/>
          <p:nvPr/>
        </p:nvSpPr>
        <p:spPr>
          <a:xfrm>
            <a:off x="11075104" y="1090769"/>
            <a:ext cx="666849" cy="276999"/>
          </a:xfrm>
          <a:prstGeom prst="rect">
            <a:avLst/>
          </a:prstGeom>
          <a:noFill/>
        </p:spPr>
        <p:txBody>
          <a:bodyPr wrap="none" lIns="0" tIns="0" rIns="0" bIns="0" rtlCol="0" anchor="t" anchorCtr="0">
            <a:spAutoFit/>
          </a:bodyPr>
          <a:lstStyle/>
          <a:p>
            <a:pPr algn="ctr"/>
            <a:r>
              <a:rPr lang="en-US" sz="1800" b="1" spc="300">
                <a:solidFill>
                  <a:schemeClr val="bg1"/>
                </a:solidFill>
              </a:rPr>
              <a:t>2021</a:t>
            </a:r>
            <a:endParaRPr lang="en-ID" sz="1800" b="1" spc="300">
              <a:solidFill>
                <a:schemeClr val="bg1"/>
              </a:solidFill>
            </a:endParaRPr>
          </a:p>
        </p:txBody>
      </p:sp>
      <p:sp>
        <p:nvSpPr>
          <p:cNvPr id="5" name="TextBox 4">
            <a:extLst>
              <a:ext uri="{FF2B5EF4-FFF2-40B4-BE49-F238E27FC236}">
                <a16:creationId xmlns:a16="http://schemas.microsoft.com/office/drawing/2014/main" id="{2D0AFDAA-4CB8-4B36-933F-48B6D1F42712}"/>
              </a:ext>
            </a:extLst>
          </p:cNvPr>
          <p:cNvSpPr txBox="1"/>
          <p:nvPr/>
        </p:nvSpPr>
        <p:spPr>
          <a:xfrm>
            <a:off x="655091" y="4693064"/>
            <a:ext cx="5903093" cy="738664"/>
          </a:xfrm>
          <a:prstGeom prst="rect">
            <a:avLst/>
          </a:prstGeom>
          <a:noFill/>
        </p:spPr>
        <p:txBody>
          <a:bodyPr wrap="square" lIns="0" tIns="0" rIns="0" bIns="0" rtlCol="0">
            <a:spAutoFit/>
          </a:bodyPr>
          <a:lstStyle/>
          <a:p>
            <a:r>
              <a:rPr lang="en-US" sz="4800" b="1">
                <a:solidFill>
                  <a:srgbClr val="7030A0"/>
                </a:solidFill>
              </a:rPr>
              <a:t>PurpleOne Training</a:t>
            </a:r>
          </a:p>
        </p:txBody>
      </p:sp>
      <p:pic>
        <p:nvPicPr>
          <p:cNvPr id="7" name="Picture 6" descr="A picture containing light&#10;&#10;Description automatically generated">
            <a:extLst>
              <a:ext uri="{FF2B5EF4-FFF2-40B4-BE49-F238E27FC236}">
                <a16:creationId xmlns:a16="http://schemas.microsoft.com/office/drawing/2014/main" id="{72F4D746-4A49-439B-A2B1-D74FFE686B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6684" y="793957"/>
            <a:ext cx="1310084" cy="1310084"/>
          </a:xfrm>
          <a:prstGeom prst="rect">
            <a:avLst/>
          </a:prstGeom>
        </p:spPr>
      </p:pic>
      <p:pic>
        <p:nvPicPr>
          <p:cNvPr id="30" name="Picture 29" descr="A picture containing light&#10;&#10;Description automatically generated">
            <a:extLst>
              <a:ext uri="{FF2B5EF4-FFF2-40B4-BE49-F238E27FC236}">
                <a16:creationId xmlns:a16="http://schemas.microsoft.com/office/drawing/2014/main" id="{2712C88B-1CFC-49AD-9F8A-D1A19FA87A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30853" y="3635244"/>
            <a:ext cx="1468725" cy="1468725"/>
          </a:xfrm>
          <a:prstGeom prst="rect">
            <a:avLst/>
          </a:prstGeom>
        </p:spPr>
      </p:pic>
      <p:pic>
        <p:nvPicPr>
          <p:cNvPr id="23" name="Picture 22" descr="A picture containing diagram&#10;&#10;Description automatically generated">
            <a:extLst>
              <a:ext uri="{FF2B5EF4-FFF2-40B4-BE49-F238E27FC236}">
                <a16:creationId xmlns:a16="http://schemas.microsoft.com/office/drawing/2014/main" id="{5E3B1CC7-F8AB-4406-BA47-B2AE799B65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95839" y="372645"/>
            <a:ext cx="1645823" cy="1635191"/>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5B26913E-6597-4DB1-AB9B-84337CECD4DD}"/>
              </a:ext>
            </a:extLst>
          </p:cNvPr>
          <p:cNvPicPr>
            <a:picLocks noChangeAspect="1"/>
          </p:cNvPicPr>
          <p:nvPr/>
        </p:nvPicPr>
        <p:blipFill>
          <a:blip r:embed="rId7"/>
          <a:stretch>
            <a:fillRect/>
          </a:stretch>
        </p:blipFill>
        <p:spPr>
          <a:xfrm>
            <a:off x="7437792" y="3310234"/>
            <a:ext cx="2585384" cy="2599425"/>
          </a:xfrm>
          <a:prstGeom prst="ellipse">
            <a:avLst/>
          </a:prstGeom>
          <a:ln>
            <a:noFill/>
          </a:ln>
          <a:effectLst>
            <a:softEdge rad="112500"/>
          </a:effectLst>
        </p:spPr>
      </p:pic>
    </p:spTree>
    <p:extLst>
      <p:ext uri="{BB962C8B-B14F-4D97-AF65-F5344CB8AC3E}">
        <p14:creationId xmlns:p14="http://schemas.microsoft.com/office/powerpoint/2010/main" val="35165568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793" y="-13933"/>
            <a:ext cx="12192001" cy="687193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1" name="TextBox 10"/>
          <p:cNvSpPr txBox="1"/>
          <p:nvPr/>
        </p:nvSpPr>
        <p:spPr>
          <a:xfrm>
            <a:off x="464476" y="195149"/>
            <a:ext cx="5319841" cy="1446550"/>
          </a:xfrm>
          <a:prstGeom prst="rect">
            <a:avLst/>
          </a:prstGeom>
          <a:noFill/>
        </p:spPr>
        <p:txBody>
          <a:bodyPr wrap="square" rtlCol="0" anchor="ctr" anchorCtr="0">
            <a:spAutoFit/>
          </a:bodyPr>
          <a:lstStyle/>
          <a:p>
            <a:r>
              <a:rPr lang="id-ID" sz="8800" b="1">
                <a:solidFill>
                  <a:schemeClr val="bg1"/>
                </a:solidFill>
                <a:latin typeface="+mj-lt"/>
                <a:ea typeface="Poppins SemiBold" charset="0"/>
                <a:cs typeface="Poppins SemiBold" charset="0"/>
              </a:rPr>
              <a:t>Break</a:t>
            </a:r>
            <a:endParaRPr lang="en-US" sz="8800" b="1">
              <a:solidFill>
                <a:schemeClr val="bg1"/>
              </a:solidFill>
              <a:latin typeface="+mj-lt"/>
              <a:ea typeface="Poppins SemiBold" charset="0"/>
              <a:cs typeface="Poppins SemiBold" charset="0"/>
            </a:endParaRPr>
          </a:p>
        </p:txBody>
      </p:sp>
      <p:grpSp>
        <p:nvGrpSpPr>
          <p:cNvPr id="23" name="Group 22"/>
          <p:cNvGrpSpPr/>
          <p:nvPr/>
        </p:nvGrpSpPr>
        <p:grpSpPr>
          <a:xfrm>
            <a:off x="10660352" y="6315289"/>
            <a:ext cx="1046382" cy="248272"/>
            <a:chOff x="6010041" y="3733320"/>
            <a:chExt cx="1995594" cy="473489"/>
          </a:xfrm>
        </p:grpSpPr>
        <p:sp>
          <p:nvSpPr>
            <p:cNvPr id="24" name="Oval 23"/>
            <p:cNvSpPr/>
            <p:nvPr/>
          </p:nvSpPr>
          <p:spPr>
            <a:xfrm>
              <a:off x="7537109" y="3744629"/>
              <a:ext cx="468526" cy="462180"/>
            </a:xfrm>
            <a:prstGeom prst="ellipse">
              <a:avLst/>
            </a:prstGeom>
            <a:solidFill>
              <a:schemeClr val="accent3"/>
            </a:solidFill>
            <a:ln w="50800">
              <a:solidFill>
                <a:schemeClr val="bg2"/>
              </a:solid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10041" y="3733320"/>
              <a:ext cx="468526" cy="462180"/>
            </a:xfrm>
            <a:prstGeom prst="ellipse">
              <a:avLst/>
            </a:prstGeom>
            <a:solidFill>
              <a:schemeClr val="accent3"/>
            </a:solidFill>
            <a:ln w="50800">
              <a:solidFill>
                <a:schemeClr val="bg2"/>
              </a:solid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73575" y="3733320"/>
              <a:ext cx="468526" cy="462180"/>
            </a:xfrm>
            <a:prstGeom prst="ellipse">
              <a:avLst/>
            </a:prstGeom>
            <a:solidFill>
              <a:schemeClr val="accent3"/>
            </a:solidFill>
            <a:ln w="50800">
              <a:solidFill>
                <a:schemeClr val="bg2"/>
              </a:solid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237168" y="107285"/>
            <a:ext cx="1736470" cy="1612553"/>
            <a:chOff x="2165351" y="3622675"/>
            <a:chExt cx="319088" cy="285750"/>
          </a:xfrm>
          <a:solidFill>
            <a:schemeClr val="bg1"/>
          </a:solidFill>
          <a:effectLst>
            <a:outerShdw blurRad="63500" sx="102000" sy="102000" algn="ctr" rotWithShape="0">
              <a:prstClr val="black">
                <a:alpha val="40000"/>
              </a:prstClr>
            </a:outerShdw>
          </a:effectLst>
        </p:grpSpPr>
        <p:sp>
          <p:nvSpPr>
            <p:cNvPr id="14" name="Freeform 145"/>
            <p:cNvSpPr>
              <a:spLocks/>
            </p:cNvSpPr>
            <p:nvPr/>
          </p:nvSpPr>
          <p:spPr bwMode="auto">
            <a:xfrm>
              <a:off x="2165351" y="3622675"/>
              <a:ext cx="319088" cy="285750"/>
            </a:xfrm>
            <a:custGeom>
              <a:avLst/>
              <a:gdLst>
                <a:gd name="T0" fmla="*/ 96 w 120"/>
                <a:gd name="T1" fmla="*/ 106 h 107"/>
                <a:gd name="T2" fmla="*/ 93 w 120"/>
                <a:gd name="T3" fmla="*/ 105 h 107"/>
                <a:gd name="T4" fmla="*/ 93 w 120"/>
                <a:gd name="T5" fmla="*/ 99 h 107"/>
                <a:gd name="T6" fmla="*/ 112 w 120"/>
                <a:gd name="T7" fmla="*/ 60 h 107"/>
                <a:gd name="T8" fmla="*/ 60 w 120"/>
                <a:gd name="T9" fmla="*/ 8 h 107"/>
                <a:gd name="T10" fmla="*/ 8 w 120"/>
                <a:gd name="T11" fmla="*/ 60 h 107"/>
                <a:gd name="T12" fmla="*/ 27 w 120"/>
                <a:gd name="T13" fmla="*/ 99 h 107"/>
                <a:gd name="T14" fmla="*/ 27 w 120"/>
                <a:gd name="T15" fmla="*/ 105 h 107"/>
                <a:gd name="T16" fmla="*/ 22 w 120"/>
                <a:gd name="T17" fmla="*/ 106 h 107"/>
                <a:gd name="T18" fmla="*/ 0 w 120"/>
                <a:gd name="T19" fmla="*/ 60 h 107"/>
                <a:gd name="T20" fmla="*/ 60 w 120"/>
                <a:gd name="T21" fmla="*/ 0 h 107"/>
                <a:gd name="T22" fmla="*/ 120 w 120"/>
                <a:gd name="T23" fmla="*/ 60 h 107"/>
                <a:gd name="T24" fmla="*/ 98 w 120"/>
                <a:gd name="T25" fmla="*/ 106 h 107"/>
                <a:gd name="T26" fmla="*/ 96 w 120"/>
                <a:gd name="T27"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07">
                  <a:moveTo>
                    <a:pt x="96" y="106"/>
                  </a:moveTo>
                  <a:cubicBezTo>
                    <a:pt x="95" y="106"/>
                    <a:pt x="94" y="106"/>
                    <a:pt x="93" y="105"/>
                  </a:cubicBezTo>
                  <a:cubicBezTo>
                    <a:pt x="91" y="103"/>
                    <a:pt x="92" y="101"/>
                    <a:pt x="93" y="99"/>
                  </a:cubicBezTo>
                  <a:cubicBezTo>
                    <a:pt x="105" y="89"/>
                    <a:pt x="112" y="75"/>
                    <a:pt x="112" y="60"/>
                  </a:cubicBezTo>
                  <a:cubicBezTo>
                    <a:pt x="112" y="31"/>
                    <a:pt x="89" y="8"/>
                    <a:pt x="60" y="8"/>
                  </a:cubicBezTo>
                  <a:cubicBezTo>
                    <a:pt x="31" y="8"/>
                    <a:pt x="8" y="31"/>
                    <a:pt x="8" y="60"/>
                  </a:cubicBezTo>
                  <a:cubicBezTo>
                    <a:pt x="8" y="75"/>
                    <a:pt x="15" y="89"/>
                    <a:pt x="27" y="99"/>
                  </a:cubicBezTo>
                  <a:cubicBezTo>
                    <a:pt x="28" y="101"/>
                    <a:pt x="29" y="103"/>
                    <a:pt x="27" y="105"/>
                  </a:cubicBezTo>
                  <a:cubicBezTo>
                    <a:pt x="26" y="107"/>
                    <a:pt x="23" y="107"/>
                    <a:pt x="22" y="106"/>
                  </a:cubicBezTo>
                  <a:cubicBezTo>
                    <a:pt x="8" y="94"/>
                    <a:pt x="0" y="77"/>
                    <a:pt x="0" y="60"/>
                  </a:cubicBezTo>
                  <a:cubicBezTo>
                    <a:pt x="0" y="26"/>
                    <a:pt x="27" y="0"/>
                    <a:pt x="60" y="0"/>
                  </a:cubicBezTo>
                  <a:cubicBezTo>
                    <a:pt x="93" y="0"/>
                    <a:pt x="120" y="26"/>
                    <a:pt x="120" y="60"/>
                  </a:cubicBezTo>
                  <a:cubicBezTo>
                    <a:pt x="120" y="77"/>
                    <a:pt x="112" y="94"/>
                    <a:pt x="98" y="106"/>
                  </a:cubicBezTo>
                  <a:cubicBezTo>
                    <a:pt x="98" y="106"/>
                    <a:pt x="97" y="106"/>
                    <a:pt x="96"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5" name="Oval 146"/>
            <p:cNvSpPr>
              <a:spLocks noChangeArrowheads="1"/>
            </p:cNvSpPr>
            <p:nvPr/>
          </p:nvSpPr>
          <p:spPr bwMode="auto">
            <a:xfrm>
              <a:off x="2303464" y="3786188"/>
              <a:ext cx="42863"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6" name="Freeform 147"/>
            <p:cNvSpPr>
              <a:spLocks/>
            </p:cNvSpPr>
            <p:nvPr/>
          </p:nvSpPr>
          <p:spPr bwMode="auto">
            <a:xfrm>
              <a:off x="2228851" y="3711575"/>
              <a:ext cx="66675" cy="66675"/>
            </a:xfrm>
            <a:custGeom>
              <a:avLst/>
              <a:gdLst>
                <a:gd name="T0" fmla="*/ 1 w 25"/>
                <a:gd name="T1" fmla="*/ 1 h 25"/>
                <a:gd name="T2" fmla="*/ 7 w 25"/>
                <a:gd name="T3" fmla="*/ 1 h 25"/>
                <a:gd name="T4" fmla="*/ 24 w 25"/>
                <a:gd name="T5" fmla="*/ 18 h 25"/>
                <a:gd name="T6" fmla="*/ 24 w 25"/>
                <a:gd name="T7" fmla="*/ 24 h 25"/>
                <a:gd name="T8" fmla="*/ 18 w 25"/>
                <a:gd name="T9" fmla="*/ 24 h 25"/>
                <a:gd name="T10" fmla="*/ 1 w 25"/>
                <a:gd name="T11" fmla="*/ 7 h 25"/>
                <a:gd name="T12" fmla="*/ 1 w 25"/>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1" y="1"/>
                  </a:moveTo>
                  <a:cubicBezTo>
                    <a:pt x="3" y="0"/>
                    <a:pt x="5" y="0"/>
                    <a:pt x="7" y="1"/>
                  </a:cubicBezTo>
                  <a:cubicBezTo>
                    <a:pt x="24" y="18"/>
                    <a:pt x="24" y="18"/>
                    <a:pt x="24" y="18"/>
                  </a:cubicBezTo>
                  <a:cubicBezTo>
                    <a:pt x="25" y="20"/>
                    <a:pt x="25" y="22"/>
                    <a:pt x="24" y="24"/>
                  </a:cubicBezTo>
                  <a:cubicBezTo>
                    <a:pt x="22" y="25"/>
                    <a:pt x="20" y="25"/>
                    <a:pt x="18" y="24"/>
                  </a:cubicBezTo>
                  <a:cubicBezTo>
                    <a:pt x="1" y="7"/>
                    <a:pt x="1" y="7"/>
                    <a:pt x="1" y="7"/>
                  </a:cubicBezTo>
                  <a:cubicBezTo>
                    <a:pt x="0" y="5"/>
                    <a:pt x="0" y="3"/>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17" name="Group 16">
            <a:extLst>
              <a:ext uri="{FF2B5EF4-FFF2-40B4-BE49-F238E27FC236}">
                <a16:creationId xmlns:a16="http://schemas.microsoft.com/office/drawing/2014/main" id="{8B4FDDE6-3B79-419F-A29A-1107F67F2594}"/>
              </a:ext>
            </a:extLst>
          </p:cNvPr>
          <p:cNvGrpSpPr/>
          <p:nvPr/>
        </p:nvGrpSpPr>
        <p:grpSpPr>
          <a:xfrm>
            <a:off x="1573884" y="2344954"/>
            <a:ext cx="4438997" cy="1017125"/>
            <a:chOff x="1713998" y="4343478"/>
            <a:chExt cx="1818506" cy="1017125"/>
          </a:xfrm>
        </p:grpSpPr>
        <p:sp>
          <p:nvSpPr>
            <p:cNvPr id="18" name="Left Text Body">
              <a:extLst>
                <a:ext uri="{FF2B5EF4-FFF2-40B4-BE49-F238E27FC236}">
                  <a16:creationId xmlns:a16="http://schemas.microsoft.com/office/drawing/2014/main" id="{B556277F-A962-46C1-A3FA-D5C516CC6A36}"/>
                </a:ext>
              </a:extLst>
            </p:cNvPr>
            <p:cNvSpPr txBox="1"/>
            <p:nvPr/>
          </p:nvSpPr>
          <p:spPr>
            <a:xfrm>
              <a:off x="1713998" y="4667593"/>
              <a:ext cx="1818506" cy="693010"/>
            </a:xfrm>
            <a:prstGeom prst="rect">
              <a:avLst/>
            </a:prstGeom>
            <a:noFill/>
          </p:spPr>
          <p:txBody>
            <a:bodyPr wrap="square" lIns="0" tIns="0" rIns="0" bIns="0" rtlCol="0">
              <a:spAutoFit/>
            </a:bodyPr>
            <a:lstStyle/>
            <a:p>
              <a:pPr>
                <a:lnSpc>
                  <a:spcPct val="150000"/>
                </a:lnSpc>
              </a:pPr>
              <a:r>
                <a:rPr lang="en-US" sz="1600">
                  <a:solidFill>
                    <a:schemeClr val="bg1"/>
                  </a:solidFill>
                </a:rPr>
                <a:t>Take the post-test at the end of today’s session and help us measure effectiveness and improve!</a:t>
              </a:r>
              <a:endParaRPr lang="en-ID" sz="1600">
                <a:solidFill>
                  <a:schemeClr val="bg1"/>
                </a:solidFill>
              </a:endParaRPr>
            </a:p>
          </p:txBody>
        </p:sp>
        <p:sp>
          <p:nvSpPr>
            <p:cNvPr id="19" name="LeftSub">
              <a:extLst>
                <a:ext uri="{FF2B5EF4-FFF2-40B4-BE49-F238E27FC236}">
                  <a16:creationId xmlns:a16="http://schemas.microsoft.com/office/drawing/2014/main" id="{88241A49-7B54-4231-A2CE-AB0E9B089109}"/>
                </a:ext>
              </a:extLst>
            </p:cNvPr>
            <p:cNvSpPr txBox="1"/>
            <p:nvPr/>
          </p:nvSpPr>
          <p:spPr>
            <a:xfrm>
              <a:off x="1728357" y="4343478"/>
              <a:ext cx="1114258" cy="364202"/>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ID" sz="1800">
                  <a:solidFill>
                    <a:schemeClr val="bg1"/>
                  </a:solidFill>
                </a:rPr>
                <a:t>Post-Test &amp; Evaluation</a:t>
              </a:r>
            </a:p>
          </p:txBody>
        </p:sp>
      </p:grpSp>
      <p:grpSp>
        <p:nvGrpSpPr>
          <p:cNvPr id="20" name="Group 19">
            <a:extLst>
              <a:ext uri="{FF2B5EF4-FFF2-40B4-BE49-F238E27FC236}">
                <a16:creationId xmlns:a16="http://schemas.microsoft.com/office/drawing/2014/main" id="{8A19A1D2-9CC6-4B5F-A71A-73D2D82FB70F}"/>
              </a:ext>
            </a:extLst>
          </p:cNvPr>
          <p:cNvGrpSpPr/>
          <p:nvPr/>
        </p:nvGrpSpPr>
        <p:grpSpPr>
          <a:xfrm>
            <a:off x="1561201" y="3429335"/>
            <a:ext cx="4536170" cy="1806573"/>
            <a:chOff x="1708290" y="4343477"/>
            <a:chExt cx="1800741" cy="1806573"/>
          </a:xfrm>
        </p:grpSpPr>
        <p:sp>
          <p:nvSpPr>
            <p:cNvPr id="21" name="Left Text Body">
              <a:extLst>
                <a:ext uri="{FF2B5EF4-FFF2-40B4-BE49-F238E27FC236}">
                  <a16:creationId xmlns:a16="http://schemas.microsoft.com/office/drawing/2014/main" id="{B6D8977A-CB37-475D-801F-7CA78B1D9EEF}"/>
                </a:ext>
              </a:extLst>
            </p:cNvPr>
            <p:cNvSpPr txBox="1"/>
            <p:nvPr/>
          </p:nvSpPr>
          <p:spPr>
            <a:xfrm>
              <a:off x="1708290" y="4667593"/>
              <a:ext cx="1800741" cy="1482457"/>
            </a:xfrm>
            <a:prstGeom prst="rect">
              <a:avLst/>
            </a:prstGeom>
            <a:noFill/>
          </p:spPr>
          <p:txBody>
            <a:bodyPr wrap="square" lIns="0" tIns="0" rIns="0" bIns="0" rtlCol="0" anchor="t">
              <a:spAutoFit/>
            </a:bodyPr>
            <a:lstStyle/>
            <a:p>
              <a:pPr>
                <a:lnSpc>
                  <a:spcPct val="150000"/>
                </a:lnSpc>
              </a:pPr>
              <a:r>
                <a:rPr lang="en-US" sz="1800">
                  <a:solidFill>
                    <a:schemeClr val="bg1"/>
                  </a:solidFill>
                  <a:ea typeface="Roboto"/>
                </a:rPr>
                <a:t>P</a:t>
              </a:r>
              <a:r>
                <a:rPr lang="en-US" sz="1600">
                  <a:solidFill>
                    <a:schemeClr val="bg1"/>
                  </a:solidFill>
                  <a:ea typeface="Roboto"/>
                </a:rPr>
                <a:t>ay attention.  A brief knowledge test will be given at the end of the presentation in order to receive a Certificate of Participation, the PowerPoint and to apply to become a Safe Place.</a:t>
              </a:r>
            </a:p>
          </p:txBody>
        </p:sp>
        <p:sp>
          <p:nvSpPr>
            <p:cNvPr id="22" name="LeftSub">
              <a:extLst>
                <a:ext uri="{FF2B5EF4-FFF2-40B4-BE49-F238E27FC236}">
                  <a16:creationId xmlns:a16="http://schemas.microsoft.com/office/drawing/2014/main" id="{EB64F456-ACA8-4A5B-9D48-55A0D84E49C1}"/>
                </a:ext>
              </a:extLst>
            </p:cNvPr>
            <p:cNvSpPr txBox="1"/>
            <p:nvPr/>
          </p:nvSpPr>
          <p:spPr>
            <a:xfrm>
              <a:off x="1713999" y="4343477"/>
              <a:ext cx="1315124" cy="369332"/>
            </a:xfrm>
            <a:prstGeom prst="rect">
              <a:avLst/>
            </a:prstGeom>
            <a:noFill/>
          </p:spPr>
          <p:txBody>
            <a:bodyPr wrap="square" lIns="0" tIns="0" rIns="0" bIns="0" rtlCol="0" anchor="t">
              <a:spAutoFit/>
            </a:bodyPr>
            <a:lstStyle>
              <a:defPPr>
                <a:defRPr lang="en-US"/>
              </a:defPPr>
              <a:lvl1pPr algn="ctr">
                <a:lnSpc>
                  <a:spcPct val="150000"/>
                </a:lnSpc>
                <a:defRPr sz="1400" b="1">
                  <a:solidFill>
                    <a:schemeClr val="tx1">
                      <a:lumMod val="65000"/>
                      <a:lumOff val="35000"/>
                    </a:schemeClr>
                  </a:solidFill>
                </a:defRPr>
              </a:lvl1pPr>
            </a:lstStyle>
            <a:p>
              <a:pPr algn="l"/>
              <a:r>
                <a:rPr lang="en-ID" sz="1800">
                  <a:solidFill>
                    <a:schemeClr val="bg1"/>
                  </a:solidFill>
                </a:rPr>
                <a:t>Knowledge Test</a:t>
              </a:r>
            </a:p>
          </p:txBody>
        </p:sp>
      </p:grpSp>
      <p:grpSp>
        <p:nvGrpSpPr>
          <p:cNvPr id="27" name="Group 26">
            <a:extLst>
              <a:ext uri="{FF2B5EF4-FFF2-40B4-BE49-F238E27FC236}">
                <a16:creationId xmlns:a16="http://schemas.microsoft.com/office/drawing/2014/main" id="{A6F31D04-1D7D-4F04-AD08-7754FFB1C48C}"/>
              </a:ext>
            </a:extLst>
          </p:cNvPr>
          <p:cNvGrpSpPr/>
          <p:nvPr/>
        </p:nvGrpSpPr>
        <p:grpSpPr>
          <a:xfrm>
            <a:off x="1533236" y="5314134"/>
            <a:ext cx="4563558" cy="1017125"/>
            <a:chOff x="-5951394" y="4616716"/>
            <a:chExt cx="1703702" cy="1017125"/>
          </a:xfrm>
        </p:grpSpPr>
        <p:sp>
          <p:nvSpPr>
            <p:cNvPr id="28" name="Left Text Body">
              <a:extLst>
                <a:ext uri="{FF2B5EF4-FFF2-40B4-BE49-F238E27FC236}">
                  <a16:creationId xmlns:a16="http://schemas.microsoft.com/office/drawing/2014/main" id="{BFB74BE5-4762-4EB5-91E8-9C2A6045B01A}"/>
                </a:ext>
              </a:extLst>
            </p:cNvPr>
            <p:cNvSpPr txBox="1"/>
            <p:nvPr/>
          </p:nvSpPr>
          <p:spPr>
            <a:xfrm>
              <a:off x="-5951394" y="4940831"/>
              <a:ext cx="1703702" cy="693010"/>
            </a:xfrm>
            <a:prstGeom prst="rect">
              <a:avLst/>
            </a:prstGeom>
            <a:noFill/>
          </p:spPr>
          <p:txBody>
            <a:bodyPr wrap="square" lIns="0" tIns="0" rIns="0" bIns="0" rtlCol="0" anchor="t">
              <a:spAutoFit/>
            </a:bodyPr>
            <a:lstStyle/>
            <a:p>
              <a:pPr>
                <a:lnSpc>
                  <a:spcPct val="150000"/>
                </a:lnSpc>
              </a:pPr>
              <a:r>
                <a:rPr lang="en-US" sz="1600">
                  <a:solidFill>
                    <a:schemeClr val="bg1"/>
                  </a:solidFill>
                </a:rPr>
                <a:t>Your business can apply to become a Safe Place. Go to PurpleOne.org/</a:t>
              </a:r>
              <a:r>
                <a:rPr lang="en-US" sz="1600" err="1">
                  <a:solidFill>
                    <a:schemeClr val="bg1"/>
                  </a:solidFill>
                </a:rPr>
                <a:t>SafePlaces</a:t>
              </a:r>
              <a:r>
                <a:rPr lang="en-US" sz="1600">
                  <a:solidFill>
                    <a:schemeClr val="bg1"/>
                  </a:solidFill>
                </a:rPr>
                <a:t> for more info.</a:t>
              </a:r>
              <a:endParaRPr lang="en-ID" sz="1600">
                <a:solidFill>
                  <a:schemeClr val="bg1"/>
                </a:solidFill>
              </a:endParaRPr>
            </a:p>
          </p:txBody>
        </p:sp>
        <p:sp>
          <p:nvSpPr>
            <p:cNvPr id="29" name="LeftSub">
              <a:extLst>
                <a:ext uri="{FF2B5EF4-FFF2-40B4-BE49-F238E27FC236}">
                  <a16:creationId xmlns:a16="http://schemas.microsoft.com/office/drawing/2014/main" id="{8C9FF47A-DE43-4028-92DE-28ECA8968EC4}"/>
                </a:ext>
              </a:extLst>
            </p:cNvPr>
            <p:cNvSpPr txBox="1"/>
            <p:nvPr/>
          </p:nvSpPr>
          <p:spPr>
            <a:xfrm>
              <a:off x="-5951393" y="4616716"/>
              <a:ext cx="1493056" cy="362569"/>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ID" sz="1800">
                  <a:solidFill>
                    <a:schemeClr val="bg1"/>
                  </a:solidFill>
                </a:rPr>
                <a:t>Safe Places</a:t>
              </a:r>
            </a:p>
          </p:txBody>
        </p:sp>
      </p:grpSp>
      <p:pic>
        <p:nvPicPr>
          <p:cNvPr id="30" name="Graphic 29" descr="Checklist with solid fill">
            <a:extLst>
              <a:ext uri="{FF2B5EF4-FFF2-40B4-BE49-F238E27FC236}">
                <a16:creationId xmlns:a16="http://schemas.microsoft.com/office/drawing/2014/main" id="{A335DB40-94F1-48EA-B93E-1137B8D7CB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8765" y="2345530"/>
            <a:ext cx="914400" cy="914400"/>
          </a:xfrm>
          <a:prstGeom prst="rect">
            <a:avLst/>
          </a:prstGeom>
        </p:spPr>
      </p:pic>
      <p:pic>
        <p:nvPicPr>
          <p:cNvPr id="31" name="Graphic 30" descr="Signature with solid fill">
            <a:extLst>
              <a:ext uri="{FF2B5EF4-FFF2-40B4-BE49-F238E27FC236}">
                <a16:creationId xmlns:a16="http://schemas.microsoft.com/office/drawing/2014/main" id="{7B0220A8-3F59-40CD-A37A-FA69C82602F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0992" y="3817038"/>
            <a:ext cx="750165" cy="750165"/>
          </a:xfrm>
          <a:prstGeom prst="rect">
            <a:avLst/>
          </a:prstGeom>
        </p:spPr>
      </p:pic>
      <p:sp>
        <p:nvSpPr>
          <p:cNvPr id="45" name="LeftSub">
            <a:extLst>
              <a:ext uri="{FF2B5EF4-FFF2-40B4-BE49-F238E27FC236}">
                <a16:creationId xmlns:a16="http://schemas.microsoft.com/office/drawing/2014/main" id="{6F50E064-E5AC-4FBE-B486-BA058E8D2687}"/>
              </a:ext>
            </a:extLst>
          </p:cNvPr>
          <p:cNvSpPr txBox="1"/>
          <p:nvPr/>
        </p:nvSpPr>
        <p:spPr>
          <a:xfrm>
            <a:off x="662084" y="1552842"/>
            <a:ext cx="2912464" cy="48551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sz="2400">
                <a:solidFill>
                  <a:schemeClr val="bg1"/>
                </a:solidFill>
              </a:rPr>
              <a:t>A FEW REMINDERS</a:t>
            </a:r>
          </a:p>
        </p:txBody>
      </p:sp>
      <p:pic>
        <p:nvPicPr>
          <p:cNvPr id="32" name="Picture 31" descr="Diagram, icon&#10;&#10;Description automatically generated">
            <a:extLst>
              <a:ext uri="{FF2B5EF4-FFF2-40B4-BE49-F238E27FC236}">
                <a16:creationId xmlns:a16="http://schemas.microsoft.com/office/drawing/2014/main" id="{E61CBCD7-4495-4DF7-AD38-5F1E5056DA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145" y="5373448"/>
            <a:ext cx="1015748" cy="1015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EasyTimer">
                <a:extLst>
                  <a:ext uri="{FF2B5EF4-FFF2-40B4-BE49-F238E27FC236}">
                    <a16:creationId xmlns:a16="http://schemas.microsoft.com/office/drawing/2014/main" id="{C4E430EC-C323-4272-BC34-FCED7F90DBEF}"/>
                  </a:ext>
                </a:extLst>
              </p:cNvPr>
              <p:cNvGraphicFramePr>
                <a:graphicFrameLocks noGrp="1"/>
              </p:cNvGraphicFramePr>
              <p:nvPr/>
            </p:nvGraphicFramePr>
            <p:xfrm>
              <a:off x="6395658" y="1423376"/>
              <a:ext cx="5797136" cy="3662449"/>
            </p:xfrm>
            <a:graphic>
              <a:graphicData uri="http://schemas.microsoft.com/office/webextensions/webextension/2010/11">
                <we:webextensionref xmlns:we="http://schemas.microsoft.com/office/webextensions/webextension/2010/11" xmlns:r="http://schemas.openxmlformats.org/officeDocument/2006/relationships" r:id="rId8"/>
              </a:graphicData>
            </a:graphic>
          </p:graphicFrame>
        </mc:Choice>
        <mc:Fallback xmlns="">
          <p:pic>
            <p:nvPicPr>
              <p:cNvPr id="2" name="Add-in 1" title="EasyTimer">
                <a:extLst>
                  <a:ext uri="{FF2B5EF4-FFF2-40B4-BE49-F238E27FC236}">
                    <a16:creationId xmlns:a16="http://schemas.microsoft.com/office/drawing/2014/main" id="{C4E430EC-C323-4272-BC34-FCED7F90DBEF}"/>
                  </a:ext>
                </a:extLst>
              </p:cNvPr>
              <p:cNvPicPr>
                <a:picLocks noGrp="1" noRot="1" noChangeAspect="1" noMove="1" noResize="1" noEditPoints="1" noAdjustHandles="1" noChangeArrowheads="1" noChangeShapeType="1"/>
              </p:cNvPicPr>
              <p:nvPr/>
            </p:nvPicPr>
            <p:blipFill>
              <a:blip r:embed="rId9"/>
              <a:stretch>
                <a:fillRect/>
              </a:stretch>
            </p:blipFill>
            <p:spPr>
              <a:xfrm>
                <a:off x="6395658" y="1423376"/>
                <a:ext cx="5797136" cy="3662449"/>
              </a:xfrm>
              <a:prstGeom prst="rect">
                <a:avLst/>
              </a:prstGeom>
            </p:spPr>
          </p:pic>
        </mc:Fallback>
      </mc:AlternateContent>
    </p:spTree>
    <p:extLst>
      <p:ext uri="{BB962C8B-B14F-4D97-AF65-F5344CB8AC3E}">
        <p14:creationId xmlns:p14="http://schemas.microsoft.com/office/powerpoint/2010/main" val="3218943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3"/>
                                        </p:tgtEl>
                                      </p:cBhvr>
                                    </p:animEffect>
                                    <p:animScale>
                                      <p:cBhvr>
                                        <p:cTn id="11"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nd Title">
            <a:extLst>
              <a:ext uri="{FF2B5EF4-FFF2-40B4-BE49-F238E27FC236}">
                <a16:creationId xmlns:a16="http://schemas.microsoft.com/office/drawing/2014/main" id="{50623FFC-1ADA-4F3F-B5DA-50CAAE0782C1}"/>
              </a:ext>
            </a:extLst>
          </p:cNvPr>
          <p:cNvSpPr txBox="1"/>
          <p:nvPr/>
        </p:nvSpPr>
        <p:spPr>
          <a:xfrm>
            <a:off x="2704047" y="878246"/>
            <a:ext cx="6785512" cy="738664"/>
          </a:xfrm>
          <a:prstGeom prst="rect">
            <a:avLst/>
          </a:prstGeom>
          <a:noFill/>
        </p:spPr>
        <p:txBody>
          <a:bodyPr wrap="none" lIns="0" tIns="0" rIns="0" bIns="0" rtlCol="0" anchor="t" anchorCtr="0">
            <a:spAutoFit/>
          </a:bodyPr>
          <a:lstStyle/>
          <a:p>
            <a:pPr algn="ctr"/>
            <a:r>
              <a:rPr lang="en-US" sz="4800">
                <a:latin typeface="+mj-lt"/>
              </a:rPr>
              <a:t>HOUSEKEEPING</a:t>
            </a:r>
            <a:r>
              <a:rPr lang="en-US" sz="4800">
                <a:solidFill>
                  <a:schemeClr val="tx1">
                    <a:lumMod val="75000"/>
                    <a:lumOff val="25000"/>
                  </a:schemeClr>
                </a:solidFill>
                <a:latin typeface="+mj-lt"/>
              </a:rPr>
              <a:t> </a:t>
            </a:r>
            <a:r>
              <a:rPr lang="en-US" sz="4800">
                <a:solidFill>
                  <a:srgbClr val="762EB1"/>
                </a:solidFill>
                <a:latin typeface="+mj-lt"/>
              </a:rPr>
              <a:t>ITEMS</a:t>
            </a:r>
            <a:endParaRPr lang="en-ID" sz="4800">
              <a:solidFill>
                <a:srgbClr val="762EB1"/>
              </a:solidFill>
              <a:latin typeface="+mj-lt"/>
            </a:endParaRPr>
          </a:p>
        </p:txBody>
      </p:sp>
      <p:sp>
        <p:nvSpPr>
          <p:cNvPr id="3" name="Justify Text Body">
            <a:extLst>
              <a:ext uri="{FF2B5EF4-FFF2-40B4-BE49-F238E27FC236}">
                <a16:creationId xmlns:a16="http://schemas.microsoft.com/office/drawing/2014/main" id="{60B4513C-C3C0-49BF-A64B-C4CF327FD528}"/>
              </a:ext>
            </a:extLst>
          </p:cNvPr>
          <p:cNvSpPr txBox="1"/>
          <p:nvPr/>
        </p:nvSpPr>
        <p:spPr>
          <a:xfrm>
            <a:off x="1220788" y="1654408"/>
            <a:ext cx="9752012" cy="606384"/>
          </a:xfrm>
          <a:prstGeom prst="rect">
            <a:avLst/>
          </a:prstGeom>
          <a:noFill/>
        </p:spPr>
        <p:txBody>
          <a:bodyPr wrap="square" lIns="0" tIns="0" rIns="0" bIns="0" rtlCol="0">
            <a:spAutoFit/>
          </a:bodyPr>
          <a:lstStyle/>
          <a:p>
            <a:pPr algn="ctr">
              <a:lnSpc>
                <a:spcPct val="150000"/>
              </a:lnSpc>
            </a:pPr>
            <a:r>
              <a:rPr lang="en-US" sz="1400"/>
              <a:t>This training DOES NOT certify you or qualify you to provide domestic violence services as an individual or through your business. You are being trained to REFER victims to state-recognized domestic violence services agencies.</a:t>
            </a:r>
            <a:endParaRPr lang="en-ID" sz="1400"/>
          </a:p>
        </p:txBody>
      </p:sp>
      <p:sp>
        <p:nvSpPr>
          <p:cNvPr id="4" name="Rectangle: Rounded Corners 3">
            <a:extLst>
              <a:ext uri="{FF2B5EF4-FFF2-40B4-BE49-F238E27FC236}">
                <a16:creationId xmlns:a16="http://schemas.microsoft.com/office/drawing/2014/main" id="{F1B47D9F-7A02-4899-88F8-754A08C54889}"/>
              </a:ext>
            </a:extLst>
          </p:cNvPr>
          <p:cNvSpPr/>
          <p:nvPr/>
        </p:nvSpPr>
        <p:spPr>
          <a:xfrm>
            <a:off x="5226883" y="2470691"/>
            <a:ext cx="1739824"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8" name="Freeform: Shape 17">
            <a:extLst>
              <a:ext uri="{FF2B5EF4-FFF2-40B4-BE49-F238E27FC236}">
                <a16:creationId xmlns:a16="http://schemas.microsoft.com/office/drawing/2014/main" id="{F57BA366-6A7B-4B2B-8AC2-12B04E121859}"/>
              </a:ext>
            </a:extLst>
          </p:cNvPr>
          <p:cNvSpPr/>
          <p:nvPr/>
        </p:nvSpPr>
        <p:spPr>
          <a:xfrm>
            <a:off x="1191846" y="3141070"/>
            <a:ext cx="9809901" cy="1445603"/>
          </a:xfrm>
          <a:custGeom>
            <a:avLst/>
            <a:gdLst>
              <a:gd name="connsiteX0" fmla="*/ 986814 w 13785143"/>
              <a:gd name="connsiteY0" fmla="*/ 419 h 2031401"/>
              <a:gd name="connsiteX1" fmla="*/ 1986920 w 13785143"/>
              <a:gd name="connsiteY1" fmla="*/ 719468 h 2031401"/>
              <a:gd name="connsiteX2" fmla="*/ 2214636 w 13785143"/>
              <a:gd name="connsiteY2" fmla="*/ 887691 h 2031401"/>
              <a:gd name="connsiteX3" fmla="*/ 3734795 w 13785143"/>
              <a:gd name="connsiteY3" fmla="*/ 887691 h 2031401"/>
              <a:gd name="connsiteX4" fmla="*/ 3962511 w 13785143"/>
              <a:gd name="connsiteY4" fmla="*/ 718443 h 2031401"/>
              <a:gd name="connsiteX5" fmla="*/ 3988870 w 13785143"/>
              <a:gd name="connsiteY5" fmla="*/ 651930 h 2031401"/>
              <a:gd name="connsiteX6" fmla="*/ 3993968 w 13785143"/>
              <a:gd name="connsiteY6" fmla="*/ 634812 h 2031401"/>
              <a:gd name="connsiteX7" fmla="*/ 4000862 w 13785143"/>
              <a:gd name="connsiteY7" fmla="*/ 621669 h 2031401"/>
              <a:gd name="connsiteX8" fmla="*/ 4022005 w 13785143"/>
              <a:gd name="connsiteY8" fmla="*/ 568317 h 2031401"/>
              <a:gd name="connsiteX9" fmla="*/ 4080290 w 13785143"/>
              <a:gd name="connsiteY9" fmla="*/ 470242 h 2031401"/>
              <a:gd name="connsiteX10" fmla="*/ 4084138 w 13785143"/>
              <a:gd name="connsiteY10" fmla="*/ 462907 h 2031401"/>
              <a:gd name="connsiteX11" fmla="*/ 4086155 w 13785143"/>
              <a:gd name="connsiteY11" fmla="*/ 460374 h 2031401"/>
              <a:gd name="connsiteX12" fmla="*/ 4103616 w 13785143"/>
              <a:gd name="connsiteY12" fmla="*/ 430993 h 2031401"/>
              <a:gd name="connsiteX13" fmla="*/ 4324344 w 13785143"/>
              <a:gd name="connsiteY13" fmla="*/ 203645 h 2031401"/>
              <a:gd name="connsiteX14" fmla="*/ 4346864 w 13785143"/>
              <a:gd name="connsiteY14" fmla="*/ 189338 h 2031401"/>
              <a:gd name="connsiteX15" fmla="*/ 4350544 w 13785143"/>
              <a:gd name="connsiteY15" fmla="*/ 186171 h 2031401"/>
              <a:gd name="connsiteX16" fmla="*/ 4432201 w 13785143"/>
              <a:gd name="connsiteY16" fmla="*/ 133959 h 2031401"/>
              <a:gd name="connsiteX17" fmla="*/ 4441620 w 13785143"/>
              <a:gd name="connsiteY17" fmla="*/ 129136 h 2031401"/>
              <a:gd name="connsiteX18" fmla="*/ 4459037 w 13785143"/>
              <a:gd name="connsiteY18" fmla="*/ 118070 h 2031401"/>
              <a:gd name="connsiteX19" fmla="*/ 4485739 w 13785143"/>
              <a:gd name="connsiteY19" fmla="*/ 106542 h 2031401"/>
              <a:gd name="connsiteX20" fmla="*/ 4518895 w 13785143"/>
              <a:gd name="connsiteY20" fmla="*/ 89563 h 2031401"/>
              <a:gd name="connsiteX21" fmla="*/ 4592074 w 13785143"/>
              <a:gd name="connsiteY21" fmla="*/ 60635 h 2031401"/>
              <a:gd name="connsiteX22" fmla="*/ 4607001 w 13785143"/>
              <a:gd name="connsiteY22" fmla="*/ 54191 h 2031401"/>
              <a:gd name="connsiteX23" fmla="*/ 4612829 w 13785143"/>
              <a:gd name="connsiteY23" fmla="*/ 52726 h 2031401"/>
              <a:gd name="connsiteX24" fmla="*/ 4705421 w 13785143"/>
              <a:gd name="connsiteY24" fmla="*/ 26275 h 2031401"/>
              <a:gd name="connsiteX25" fmla="*/ 4750577 w 13785143"/>
              <a:gd name="connsiteY25" fmla="*/ 18114 h 2031401"/>
              <a:gd name="connsiteX26" fmla="*/ 4766024 w 13785143"/>
              <a:gd name="connsiteY26" fmla="*/ 14233 h 2031401"/>
              <a:gd name="connsiteX27" fmla="*/ 4777096 w 13785143"/>
              <a:gd name="connsiteY27" fmla="*/ 13322 h 2031401"/>
              <a:gd name="connsiteX28" fmla="*/ 4804267 w 13785143"/>
              <a:gd name="connsiteY28" fmla="*/ 8411 h 2031401"/>
              <a:gd name="connsiteX29" fmla="*/ 4906178 w 13785143"/>
              <a:gd name="connsiteY29" fmla="*/ 419 h 2031401"/>
              <a:gd name="connsiteX30" fmla="*/ 4922478 w 13785143"/>
              <a:gd name="connsiteY30" fmla="*/ 1359 h 2031401"/>
              <a:gd name="connsiteX31" fmla="*/ 4933894 w 13785143"/>
              <a:gd name="connsiteY31" fmla="*/ 419 h 2031401"/>
              <a:gd name="connsiteX32" fmla="*/ 4998688 w 13785143"/>
              <a:gd name="connsiteY32" fmla="*/ 5751 h 2031401"/>
              <a:gd name="connsiteX33" fmla="*/ 5078733 w 13785143"/>
              <a:gd name="connsiteY33" fmla="*/ 10364 h 2031401"/>
              <a:gd name="connsiteX34" fmla="*/ 5092182 w 13785143"/>
              <a:gd name="connsiteY34" fmla="*/ 13444 h 2031401"/>
              <a:gd name="connsiteX35" fmla="*/ 5101765 w 13785143"/>
              <a:gd name="connsiteY35" fmla="*/ 14233 h 2031401"/>
              <a:gd name="connsiteX36" fmla="*/ 5164915 w 13785143"/>
              <a:gd name="connsiteY36" fmla="*/ 30101 h 2031401"/>
              <a:gd name="connsiteX37" fmla="*/ 5242464 w 13785143"/>
              <a:gd name="connsiteY37" fmla="*/ 47860 h 2031401"/>
              <a:gd name="connsiteX38" fmla="*/ 5253272 w 13785143"/>
              <a:gd name="connsiteY38" fmla="*/ 52302 h 2031401"/>
              <a:gd name="connsiteX39" fmla="*/ 5260788 w 13785143"/>
              <a:gd name="connsiteY39" fmla="*/ 54191 h 2031401"/>
              <a:gd name="connsiteX40" fmla="*/ 5318771 w 13785143"/>
              <a:gd name="connsiteY40" fmla="*/ 79223 h 2031401"/>
              <a:gd name="connsiteX41" fmla="*/ 5394992 w 13785143"/>
              <a:gd name="connsiteY41" fmla="*/ 110551 h 2031401"/>
              <a:gd name="connsiteX42" fmla="*/ 5403577 w 13785143"/>
              <a:gd name="connsiteY42" fmla="*/ 115835 h 2031401"/>
              <a:gd name="connsiteX43" fmla="*/ 5408752 w 13785143"/>
              <a:gd name="connsiteY43" fmla="*/ 118070 h 2031401"/>
              <a:gd name="connsiteX44" fmla="*/ 5456877 w 13785143"/>
              <a:gd name="connsiteY44" fmla="*/ 148645 h 2031401"/>
              <a:gd name="connsiteX45" fmla="*/ 5533937 w 13785143"/>
              <a:gd name="connsiteY45" fmla="*/ 196080 h 2031401"/>
              <a:gd name="connsiteX46" fmla="*/ 5540658 w 13785143"/>
              <a:gd name="connsiteY46" fmla="*/ 201874 h 2031401"/>
              <a:gd name="connsiteX47" fmla="*/ 5543446 w 13785143"/>
              <a:gd name="connsiteY47" fmla="*/ 203645 h 2031401"/>
              <a:gd name="connsiteX48" fmla="*/ 5576394 w 13785143"/>
              <a:gd name="connsiteY48" fmla="*/ 232679 h 2031401"/>
              <a:gd name="connsiteX49" fmla="*/ 5656919 w 13785143"/>
              <a:gd name="connsiteY49" fmla="*/ 302093 h 2031401"/>
              <a:gd name="connsiteX50" fmla="*/ 5661980 w 13785143"/>
              <a:gd name="connsiteY50" fmla="*/ 308097 h 2031401"/>
              <a:gd name="connsiteX51" fmla="*/ 5662657 w 13785143"/>
              <a:gd name="connsiteY51" fmla="*/ 308694 h 2031401"/>
              <a:gd name="connsiteX52" fmla="*/ 5673929 w 13785143"/>
              <a:gd name="connsiteY52" fmla="*/ 322274 h 2031401"/>
              <a:gd name="connsiteX53" fmla="*/ 5761557 w 13785143"/>
              <a:gd name="connsiteY53" fmla="*/ 426232 h 2031401"/>
              <a:gd name="connsiteX54" fmla="*/ 5906284 w 13785143"/>
              <a:gd name="connsiteY54" fmla="*/ 719468 h 2031401"/>
              <a:gd name="connsiteX55" fmla="*/ 6134000 w 13785143"/>
              <a:gd name="connsiteY55" fmla="*/ 887691 h 2031401"/>
              <a:gd name="connsiteX56" fmla="*/ 7653154 w 13785143"/>
              <a:gd name="connsiteY56" fmla="*/ 887691 h 2031401"/>
              <a:gd name="connsiteX57" fmla="*/ 7880870 w 13785143"/>
              <a:gd name="connsiteY57" fmla="*/ 719468 h 2031401"/>
              <a:gd name="connsiteX58" fmla="*/ 8391711 w 13785143"/>
              <a:gd name="connsiteY58" fmla="*/ 109829 h 2031401"/>
              <a:gd name="connsiteX59" fmla="*/ 8506652 w 13785143"/>
              <a:gd name="connsiteY59" fmla="*/ 62701 h 2031401"/>
              <a:gd name="connsiteX60" fmla="*/ 8526365 w 13785143"/>
              <a:gd name="connsiteY60" fmla="*/ 54191 h 2031401"/>
              <a:gd name="connsiteX61" fmla="*/ 8529060 w 13785143"/>
              <a:gd name="connsiteY61" fmla="*/ 53514 h 2031401"/>
              <a:gd name="connsiteX62" fmla="*/ 8544256 w 13785143"/>
              <a:gd name="connsiteY62" fmla="*/ 47283 h 2031401"/>
              <a:gd name="connsiteX63" fmla="*/ 8645091 w 13785143"/>
              <a:gd name="connsiteY63" fmla="*/ 24358 h 2031401"/>
              <a:gd name="connsiteX64" fmla="*/ 8685388 w 13785143"/>
              <a:gd name="connsiteY64" fmla="*/ 14233 h 2031401"/>
              <a:gd name="connsiteX65" fmla="*/ 8692034 w 13785143"/>
              <a:gd name="connsiteY65" fmla="*/ 13686 h 2031401"/>
              <a:gd name="connsiteX66" fmla="*/ 8708126 w 13785143"/>
              <a:gd name="connsiteY66" fmla="*/ 10027 h 2031401"/>
              <a:gd name="connsiteX67" fmla="*/ 8793574 w 13785143"/>
              <a:gd name="connsiteY67" fmla="*/ 1620 h 2031401"/>
              <a:gd name="connsiteX68" fmla="*/ 8847702 w 13785143"/>
              <a:gd name="connsiteY68" fmla="*/ 876 h 2031401"/>
              <a:gd name="connsiteX69" fmla="*/ 8853258 w 13785143"/>
              <a:gd name="connsiteY69" fmla="*/ 419 h 2031401"/>
              <a:gd name="connsiteX70" fmla="*/ 8857224 w 13785143"/>
              <a:gd name="connsiteY70" fmla="*/ 746 h 2031401"/>
              <a:gd name="connsiteX71" fmla="*/ 8880974 w 13785143"/>
              <a:gd name="connsiteY71" fmla="*/ 419 h 2031401"/>
              <a:gd name="connsiteX72" fmla="*/ 8982885 w 13785143"/>
              <a:gd name="connsiteY72" fmla="*/ 8411 h 2031401"/>
              <a:gd name="connsiteX73" fmla="*/ 9010055 w 13785143"/>
              <a:gd name="connsiteY73" fmla="*/ 13321 h 2031401"/>
              <a:gd name="connsiteX74" fmla="*/ 9021128 w 13785143"/>
              <a:gd name="connsiteY74" fmla="*/ 14233 h 2031401"/>
              <a:gd name="connsiteX75" fmla="*/ 9036581 w 13785143"/>
              <a:gd name="connsiteY75" fmla="*/ 18116 h 2031401"/>
              <a:gd name="connsiteX76" fmla="*/ 9081729 w 13785143"/>
              <a:gd name="connsiteY76" fmla="*/ 26275 h 2031401"/>
              <a:gd name="connsiteX77" fmla="*/ 9174217 w 13785143"/>
              <a:gd name="connsiteY77" fmla="*/ 52700 h 2031401"/>
              <a:gd name="connsiteX78" fmla="*/ 9180151 w 13785143"/>
              <a:gd name="connsiteY78" fmla="*/ 54191 h 2031401"/>
              <a:gd name="connsiteX79" fmla="*/ 9195262 w 13785143"/>
              <a:gd name="connsiteY79" fmla="*/ 60714 h 2031401"/>
              <a:gd name="connsiteX80" fmla="*/ 9268227 w 13785143"/>
              <a:gd name="connsiteY80" fmla="*/ 89563 h 2031401"/>
              <a:gd name="connsiteX81" fmla="*/ 9301138 w 13785143"/>
              <a:gd name="connsiteY81" fmla="*/ 106423 h 2031401"/>
              <a:gd name="connsiteX82" fmla="*/ 9328116 w 13785143"/>
              <a:gd name="connsiteY82" fmla="*/ 118070 h 2031401"/>
              <a:gd name="connsiteX83" fmla="*/ 9345779 w 13785143"/>
              <a:gd name="connsiteY83" fmla="*/ 129291 h 2031401"/>
              <a:gd name="connsiteX84" fmla="*/ 9354890 w 13785143"/>
              <a:gd name="connsiteY84" fmla="*/ 133959 h 2031401"/>
              <a:gd name="connsiteX85" fmla="*/ 9436502 w 13785143"/>
              <a:gd name="connsiteY85" fmla="*/ 186171 h 2031401"/>
              <a:gd name="connsiteX86" fmla="*/ 9439864 w 13785143"/>
              <a:gd name="connsiteY86" fmla="*/ 189067 h 2031401"/>
              <a:gd name="connsiteX87" fmla="*/ 9462810 w 13785143"/>
              <a:gd name="connsiteY87" fmla="*/ 203645 h 2031401"/>
              <a:gd name="connsiteX88" fmla="*/ 9683538 w 13785143"/>
              <a:gd name="connsiteY88" fmla="*/ 430993 h 2031401"/>
              <a:gd name="connsiteX89" fmla="*/ 9702474 w 13785143"/>
              <a:gd name="connsiteY89" fmla="*/ 462855 h 2031401"/>
              <a:gd name="connsiteX90" fmla="*/ 9702515 w 13785143"/>
              <a:gd name="connsiteY90" fmla="*/ 462907 h 2031401"/>
              <a:gd name="connsiteX91" fmla="*/ 9702592 w 13785143"/>
              <a:gd name="connsiteY91" fmla="*/ 463053 h 2031401"/>
              <a:gd name="connsiteX92" fmla="*/ 9765150 w 13785143"/>
              <a:gd name="connsiteY92" fmla="*/ 568317 h 2031401"/>
              <a:gd name="connsiteX93" fmla="*/ 9788926 w 13785143"/>
              <a:gd name="connsiteY93" fmla="*/ 628315 h 2031401"/>
              <a:gd name="connsiteX94" fmla="*/ 9792320 w 13785143"/>
              <a:gd name="connsiteY94" fmla="*/ 634812 h 2031401"/>
              <a:gd name="connsiteX95" fmla="*/ 9794711 w 13785143"/>
              <a:gd name="connsiteY95" fmla="*/ 642913 h 2031401"/>
              <a:gd name="connsiteX96" fmla="*/ 9824643 w 13785143"/>
              <a:gd name="connsiteY96" fmla="*/ 718443 h 2031401"/>
              <a:gd name="connsiteX97" fmla="*/ 10052359 w 13785143"/>
              <a:gd name="connsiteY97" fmla="*/ 887691 h 2031401"/>
              <a:gd name="connsiteX98" fmla="*/ 11572518 w 13785143"/>
              <a:gd name="connsiteY98" fmla="*/ 887691 h 2031401"/>
              <a:gd name="connsiteX99" fmla="*/ 11800234 w 13785143"/>
              <a:gd name="connsiteY99" fmla="*/ 719468 h 2031401"/>
              <a:gd name="connsiteX100" fmla="*/ 12800338 w 13785143"/>
              <a:gd name="connsiteY100" fmla="*/ 419 h 2031401"/>
              <a:gd name="connsiteX101" fmla="*/ 13785057 w 13785143"/>
              <a:gd name="connsiteY101" fmla="*/ 1025141 h 2031401"/>
              <a:gd name="connsiteX102" fmla="*/ 12769566 w 13785143"/>
              <a:gd name="connsiteY102" fmla="*/ 2031401 h 2031401"/>
              <a:gd name="connsiteX103" fmla="*/ 11798183 w 13785143"/>
              <a:gd name="connsiteY103" fmla="*/ 1313377 h 2031401"/>
              <a:gd name="connsiteX104" fmla="*/ 11570467 w 13785143"/>
              <a:gd name="connsiteY104" fmla="*/ 1144128 h 2031401"/>
              <a:gd name="connsiteX105" fmla="*/ 10051333 w 13785143"/>
              <a:gd name="connsiteY105" fmla="*/ 1144128 h 2031401"/>
              <a:gd name="connsiteX106" fmla="*/ 9823617 w 13785143"/>
              <a:gd name="connsiteY106" fmla="*/ 1313377 h 2031401"/>
              <a:gd name="connsiteX107" fmla="*/ 9786361 w 13785143"/>
              <a:gd name="connsiteY107" fmla="*/ 1407388 h 2031401"/>
              <a:gd name="connsiteX108" fmla="*/ 9783329 w 13785143"/>
              <a:gd name="connsiteY108" fmla="*/ 1416913 h 2031401"/>
              <a:gd name="connsiteX109" fmla="*/ 9780676 w 13785143"/>
              <a:gd name="connsiteY109" fmla="*/ 1421733 h 2031401"/>
              <a:gd name="connsiteX110" fmla="*/ 9764123 w 13785143"/>
              <a:gd name="connsiteY110" fmla="*/ 1463503 h 2031401"/>
              <a:gd name="connsiteX111" fmla="*/ 9580995 w 13785143"/>
              <a:gd name="connsiteY111" fmla="*/ 1723126 h 2031401"/>
              <a:gd name="connsiteX112" fmla="*/ 9554794 w 13785143"/>
              <a:gd name="connsiteY112" fmla="*/ 1746214 h 2031401"/>
              <a:gd name="connsiteX113" fmla="*/ 9493315 w 13785143"/>
              <a:gd name="connsiteY113" fmla="*/ 1801690 h 2031401"/>
              <a:gd name="connsiteX114" fmla="*/ 9483901 w 13785143"/>
              <a:gd name="connsiteY114" fmla="*/ 1808685 h 2031401"/>
              <a:gd name="connsiteX115" fmla="*/ 9461784 w 13785143"/>
              <a:gd name="connsiteY115" fmla="*/ 1828175 h 2031401"/>
              <a:gd name="connsiteX116" fmla="*/ 9433424 w 13785143"/>
              <a:gd name="connsiteY116" fmla="*/ 1846193 h 2031401"/>
              <a:gd name="connsiteX117" fmla="*/ 9415375 w 13785143"/>
              <a:gd name="connsiteY117" fmla="*/ 1859604 h 2031401"/>
              <a:gd name="connsiteX118" fmla="*/ 9353206 w 13785143"/>
              <a:gd name="connsiteY118" fmla="*/ 1897159 h 2031401"/>
              <a:gd name="connsiteX119" fmla="*/ 9327090 w 13785143"/>
              <a:gd name="connsiteY119" fmla="*/ 1913751 h 2031401"/>
              <a:gd name="connsiteX120" fmla="*/ 9297097 w 13785143"/>
              <a:gd name="connsiteY120" fmla="*/ 1926700 h 2031401"/>
              <a:gd name="connsiteX121" fmla="*/ 9243560 w 13785143"/>
              <a:gd name="connsiteY121" fmla="*/ 1952354 h 2031401"/>
              <a:gd name="connsiteX122" fmla="*/ 9205900 w 13785143"/>
              <a:gd name="connsiteY122" fmla="*/ 1966071 h 2031401"/>
              <a:gd name="connsiteX123" fmla="*/ 9179126 w 13785143"/>
              <a:gd name="connsiteY123" fmla="*/ 1977630 h 2031401"/>
              <a:gd name="connsiteX124" fmla="*/ 9163122 w 13785143"/>
              <a:gd name="connsiteY124" fmla="*/ 1981651 h 2031401"/>
              <a:gd name="connsiteX125" fmla="*/ 9150686 w 13785143"/>
              <a:gd name="connsiteY125" fmla="*/ 1986180 h 2031401"/>
              <a:gd name="connsiteX126" fmla="*/ 9053835 w 13785143"/>
              <a:gd name="connsiteY126" fmla="*/ 2010966 h 2031401"/>
              <a:gd name="connsiteX127" fmla="*/ 9035168 w 13785143"/>
              <a:gd name="connsiteY127" fmla="*/ 2013802 h 2031401"/>
              <a:gd name="connsiteX128" fmla="*/ 9020103 w 13785143"/>
              <a:gd name="connsiteY128" fmla="*/ 2017588 h 2031401"/>
              <a:gd name="connsiteX129" fmla="*/ 8998609 w 13785143"/>
              <a:gd name="connsiteY129" fmla="*/ 2019356 h 2031401"/>
              <a:gd name="connsiteX130" fmla="*/ 8953507 w 13785143"/>
              <a:gd name="connsiteY130" fmla="*/ 2026208 h 2031401"/>
              <a:gd name="connsiteX131" fmla="*/ 8855421 w 13785143"/>
              <a:gd name="connsiteY131" fmla="*/ 2031139 h 2031401"/>
              <a:gd name="connsiteX132" fmla="*/ 8852233 w 13785143"/>
              <a:gd name="connsiteY132" fmla="*/ 2031401 h 2031401"/>
              <a:gd name="connsiteX133" fmla="*/ 8851463 w 13785143"/>
              <a:gd name="connsiteY133" fmla="*/ 2031338 h 2031401"/>
              <a:gd name="connsiteX134" fmla="*/ 8850202 w 13785143"/>
              <a:gd name="connsiteY134" fmla="*/ 2031401 h 2031401"/>
              <a:gd name="connsiteX135" fmla="*/ 7878819 w 13785143"/>
              <a:gd name="connsiteY135" fmla="*/ 1313377 h 2031401"/>
              <a:gd name="connsiteX136" fmla="*/ 7651103 w 13785143"/>
              <a:gd name="connsiteY136" fmla="*/ 1144128 h 2031401"/>
              <a:gd name="connsiteX137" fmla="*/ 6134000 w 13785143"/>
              <a:gd name="connsiteY137" fmla="*/ 1144128 h 2031401"/>
              <a:gd name="connsiteX138" fmla="*/ 5906284 w 13785143"/>
              <a:gd name="connsiteY138" fmla="*/ 1313377 h 2031401"/>
              <a:gd name="connsiteX139" fmla="*/ 4934900 w 13785143"/>
              <a:gd name="connsiteY139" fmla="*/ 2031401 h 2031401"/>
              <a:gd name="connsiteX140" fmla="*/ 4933639 w 13785143"/>
              <a:gd name="connsiteY140" fmla="*/ 2031338 h 2031401"/>
              <a:gd name="connsiteX141" fmla="*/ 4932869 w 13785143"/>
              <a:gd name="connsiteY141" fmla="*/ 2031401 h 2031401"/>
              <a:gd name="connsiteX142" fmla="*/ 4929682 w 13785143"/>
              <a:gd name="connsiteY142" fmla="*/ 2031139 h 2031401"/>
              <a:gd name="connsiteX143" fmla="*/ 4831595 w 13785143"/>
              <a:gd name="connsiteY143" fmla="*/ 2026208 h 2031401"/>
              <a:gd name="connsiteX144" fmla="*/ 4786491 w 13785143"/>
              <a:gd name="connsiteY144" fmla="*/ 2019356 h 2031401"/>
              <a:gd name="connsiteX145" fmla="*/ 4764999 w 13785143"/>
              <a:gd name="connsiteY145" fmla="*/ 2017588 h 2031401"/>
              <a:gd name="connsiteX146" fmla="*/ 4749936 w 13785143"/>
              <a:gd name="connsiteY146" fmla="*/ 2013803 h 2031401"/>
              <a:gd name="connsiteX147" fmla="*/ 4731266 w 13785143"/>
              <a:gd name="connsiteY147" fmla="*/ 2010966 h 2031401"/>
              <a:gd name="connsiteX148" fmla="*/ 4634415 w 13785143"/>
              <a:gd name="connsiteY148" fmla="*/ 1986180 h 2031401"/>
              <a:gd name="connsiteX149" fmla="*/ 4621978 w 13785143"/>
              <a:gd name="connsiteY149" fmla="*/ 1981651 h 2031401"/>
              <a:gd name="connsiteX150" fmla="*/ 4605976 w 13785143"/>
              <a:gd name="connsiteY150" fmla="*/ 1977630 h 2031401"/>
              <a:gd name="connsiteX151" fmla="*/ 4579205 w 13785143"/>
              <a:gd name="connsiteY151" fmla="*/ 1966072 h 2031401"/>
              <a:gd name="connsiteX152" fmla="*/ 4541541 w 13785143"/>
              <a:gd name="connsiteY152" fmla="*/ 1952354 h 2031401"/>
              <a:gd name="connsiteX153" fmla="*/ 4488001 w 13785143"/>
              <a:gd name="connsiteY153" fmla="*/ 1926698 h 2031401"/>
              <a:gd name="connsiteX154" fmla="*/ 4458012 w 13785143"/>
              <a:gd name="connsiteY154" fmla="*/ 1913751 h 2031401"/>
              <a:gd name="connsiteX155" fmla="*/ 4431903 w 13785143"/>
              <a:gd name="connsiteY155" fmla="*/ 1897163 h 2031401"/>
              <a:gd name="connsiteX156" fmla="*/ 4369726 w 13785143"/>
              <a:gd name="connsiteY156" fmla="*/ 1859604 h 2031401"/>
              <a:gd name="connsiteX157" fmla="*/ 4351676 w 13785143"/>
              <a:gd name="connsiteY157" fmla="*/ 1846191 h 2031401"/>
              <a:gd name="connsiteX158" fmla="*/ 4323318 w 13785143"/>
              <a:gd name="connsiteY158" fmla="*/ 1828175 h 2031401"/>
              <a:gd name="connsiteX159" fmla="*/ 4301202 w 13785143"/>
              <a:gd name="connsiteY159" fmla="*/ 1808686 h 2031401"/>
              <a:gd name="connsiteX160" fmla="*/ 4291786 w 13785143"/>
              <a:gd name="connsiteY160" fmla="*/ 1801690 h 2031401"/>
              <a:gd name="connsiteX161" fmla="*/ 4230299 w 13785143"/>
              <a:gd name="connsiteY161" fmla="*/ 1746206 h 2031401"/>
              <a:gd name="connsiteX162" fmla="*/ 4204107 w 13785143"/>
              <a:gd name="connsiteY162" fmla="*/ 1723126 h 2031401"/>
              <a:gd name="connsiteX163" fmla="*/ 4020979 w 13785143"/>
              <a:gd name="connsiteY163" fmla="*/ 1463503 h 2031401"/>
              <a:gd name="connsiteX164" fmla="*/ 4004426 w 13785143"/>
              <a:gd name="connsiteY164" fmla="*/ 1421734 h 2031401"/>
              <a:gd name="connsiteX165" fmla="*/ 4001773 w 13785143"/>
              <a:gd name="connsiteY165" fmla="*/ 1416913 h 2031401"/>
              <a:gd name="connsiteX166" fmla="*/ 3998740 w 13785143"/>
              <a:gd name="connsiteY166" fmla="*/ 1407385 h 2031401"/>
              <a:gd name="connsiteX167" fmla="*/ 3961486 w 13785143"/>
              <a:gd name="connsiteY167" fmla="*/ 1313377 h 2031401"/>
              <a:gd name="connsiteX168" fmla="*/ 3733769 w 13785143"/>
              <a:gd name="connsiteY168" fmla="*/ 1144128 h 2031401"/>
              <a:gd name="connsiteX169" fmla="*/ 2214636 w 13785143"/>
              <a:gd name="connsiteY169" fmla="*/ 1144128 h 2031401"/>
              <a:gd name="connsiteX170" fmla="*/ 1986920 w 13785143"/>
              <a:gd name="connsiteY170" fmla="*/ 1313377 h 2031401"/>
              <a:gd name="connsiteX171" fmla="*/ 1015535 w 13785143"/>
              <a:gd name="connsiteY171" fmla="*/ 2031401 h 2031401"/>
              <a:gd name="connsiteX172" fmla="*/ 44 w 13785143"/>
              <a:gd name="connsiteY172" fmla="*/ 1025141 h 2031401"/>
              <a:gd name="connsiteX173" fmla="*/ 986814 w 13785143"/>
              <a:gd name="connsiteY173" fmla="*/ 419 h 203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3785143" h="2031401">
                <a:moveTo>
                  <a:pt x="986814" y="419"/>
                </a:moveTo>
                <a:cubicBezTo>
                  <a:pt x="1456607" y="-11890"/>
                  <a:pt x="1857675" y="294808"/>
                  <a:pt x="1986920" y="719468"/>
                </a:cubicBezTo>
                <a:cubicBezTo>
                  <a:pt x="2017692" y="819992"/>
                  <a:pt x="2110010" y="887691"/>
                  <a:pt x="2214636" y="887691"/>
                </a:cubicBezTo>
                <a:lnTo>
                  <a:pt x="3734795" y="887691"/>
                </a:lnTo>
                <a:cubicBezTo>
                  <a:pt x="3839421" y="887691"/>
                  <a:pt x="3931739" y="818966"/>
                  <a:pt x="3962511" y="718443"/>
                </a:cubicBezTo>
                <a:lnTo>
                  <a:pt x="3988870" y="651930"/>
                </a:lnTo>
                <a:lnTo>
                  <a:pt x="3993968" y="634812"/>
                </a:lnTo>
                <a:lnTo>
                  <a:pt x="4000862" y="621669"/>
                </a:lnTo>
                <a:lnTo>
                  <a:pt x="4022005" y="568317"/>
                </a:lnTo>
                <a:lnTo>
                  <a:pt x="4080290" y="470242"/>
                </a:lnTo>
                <a:lnTo>
                  <a:pt x="4084138" y="462907"/>
                </a:lnTo>
                <a:lnTo>
                  <a:pt x="4086155" y="460374"/>
                </a:lnTo>
                <a:lnTo>
                  <a:pt x="4103616" y="430993"/>
                </a:lnTo>
                <a:cubicBezTo>
                  <a:pt x="4164904" y="344205"/>
                  <a:pt x="4239463" y="267434"/>
                  <a:pt x="4324344" y="203645"/>
                </a:cubicBezTo>
                <a:lnTo>
                  <a:pt x="4346864" y="189338"/>
                </a:lnTo>
                <a:lnTo>
                  <a:pt x="4350544" y="186171"/>
                </a:lnTo>
                <a:cubicBezTo>
                  <a:pt x="4376869" y="167522"/>
                  <a:pt x="4404115" y="150089"/>
                  <a:pt x="4432201" y="133959"/>
                </a:cubicBezTo>
                <a:lnTo>
                  <a:pt x="4441620" y="129136"/>
                </a:lnTo>
                <a:lnTo>
                  <a:pt x="4459037" y="118070"/>
                </a:lnTo>
                <a:lnTo>
                  <a:pt x="4485739" y="106542"/>
                </a:lnTo>
                <a:lnTo>
                  <a:pt x="4518895" y="89563"/>
                </a:lnTo>
                <a:lnTo>
                  <a:pt x="4592074" y="60635"/>
                </a:lnTo>
                <a:lnTo>
                  <a:pt x="4607001" y="54191"/>
                </a:lnTo>
                <a:lnTo>
                  <a:pt x="4612829" y="52726"/>
                </a:lnTo>
                <a:lnTo>
                  <a:pt x="4705421" y="26275"/>
                </a:lnTo>
                <a:lnTo>
                  <a:pt x="4750577" y="18114"/>
                </a:lnTo>
                <a:lnTo>
                  <a:pt x="4766024" y="14233"/>
                </a:lnTo>
                <a:lnTo>
                  <a:pt x="4777096" y="13322"/>
                </a:lnTo>
                <a:lnTo>
                  <a:pt x="4804267" y="8411"/>
                </a:lnTo>
                <a:cubicBezTo>
                  <a:pt x="4837754" y="4073"/>
                  <a:pt x="4871752" y="1381"/>
                  <a:pt x="4906178" y="419"/>
                </a:cubicBezTo>
                <a:lnTo>
                  <a:pt x="4922478" y="1359"/>
                </a:lnTo>
                <a:lnTo>
                  <a:pt x="4933894" y="419"/>
                </a:lnTo>
                <a:lnTo>
                  <a:pt x="4998688" y="5751"/>
                </a:lnTo>
                <a:lnTo>
                  <a:pt x="5078733" y="10364"/>
                </a:lnTo>
                <a:lnTo>
                  <a:pt x="5092182" y="13444"/>
                </a:lnTo>
                <a:lnTo>
                  <a:pt x="5101765" y="14233"/>
                </a:lnTo>
                <a:lnTo>
                  <a:pt x="5164915" y="30101"/>
                </a:lnTo>
                <a:lnTo>
                  <a:pt x="5242464" y="47860"/>
                </a:lnTo>
                <a:lnTo>
                  <a:pt x="5253272" y="52302"/>
                </a:lnTo>
                <a:lnTo>
                  <a:pt x="5260788" y="54191"/>
                </a:lnTo>
                <a:lnTo>
                  <a:pt x="5318771" y="79223"/>
                </a:lnTo>
                <a:lnTo>
                  <a:pt x="5394992" y="110551"/>
                </a:lnTo>
                <a:lnTo>
                  <a:pt x="5403577" y="115835"/>
                </a:lnTo>
                <a:lnTo>
                  <a:pt x="5408752" y="118070"/>
                </a:lnTo>
                <a:lnTo>
                  <a:pt x="5456877" y="148645"/>
                </a:lnTo>
                <a:lnTo>
                  <a:pt x="5533937" y="196080"/>
                </a:lnTo>
                <a:lnTo>
                  <a:pt x="5540658" y="201874"/>
                </a:lnTo>
                <a:lnTo>
                  <a:pt x="5543446" y="203645"/>
                </a:lnTo>
                <a:lnTo>
                  <a:pt x="5576394" y="232679"/>
                </a:lnTo>
                <a:lnTo>
                  <a:pt x="5656919" y="302093"/>
                </a:lnTo>
                <a:lnTo>
                  <a:pt x="5661980" y="308097"/>
                </a:lnTo>
                <a:lnTo>
                  <a:pt x="5662657" y="308694"/>
                </a:lnTo>
                <a:lnTo>
                  <a:pt x="5673929" y="322274"/>
                </a:lnTo>
                <a:lnTo>
                  <a:pt x="5761557" y="426232"/>
                </a:lnTo>
                <a:cubicBezTo>
                  <a:pt x="5824673" y="514511"/>
                  <a:pt x="5873973" y="613303"/>
                  <a:pt x="5906284" y="719468"/>
                </a:cubicBezTo>
                <a:cubicBezTo>
                  <a:pt x="5937056" y="819992"/>
                  <a:pt x="6029373" y="887691"/>
                  <a:pt x="6134000" y="887691"/>
                </a:cubicBezTo>
                <a:lnTo>
                  <a:pt x="7653154" y="887691"/>
                </a:lnTo>
                <a:cubicBezTo>
                  <a:pt x="7757781" y="887691"/>
                  <a:pt x="7850097" y="818966"/>
                  <a:pt x="7880870" y="719468"/>
                </a:cubicBezTo>
                <a:cubicBezTo>
                  <a:pt x="7961648" y="453415"/>
                  <a:pt x="8148206" y="233841"/>
                  <a:pt x="8391711" y="109829"/>
                </a:cubicBezTo>
                <a:lnTo>
                  <a:pt x="8506652" y="62701"/>
                </a:lnTo>
                <a:lnTo>
                  <a:pt x="8526365" y="54191"/>
                </a:lnTo>
                <a:lnTo>
                  <a:pt x="8529060" y="53514"/>
                </a:lnTo>
                <a:lnTo>
                  <a:pt x="8544256" y="47283"/>
                </a:lnTo>
                <a:lnTo>
                  <a:pt x="8645091" y="24358"/>
                </a:lnTo>
                <a:lnTo>
                  <a:pt x="8685388" y="14233"/>
                </a:lnTo>
                <a:lnTo>
                  <a:pt x="8692034" y="13686"/>
                </a:lnTo>
                <a:lnTo>
                  <a:pt x="8708126" y="10027"/>
                </a:lnTo>
                <a:cubicBezTo>
                  <a:pt x="8736251" y="6057"/>
                  <a:pt x="8764750" y="3238"/>
                  <a:pt x="8793574" y="1620"/>
                </a:cubicBezTo>
                <a:lnTo>
                  <a:pt x="8847702" y="876"/>
                </a:lnTo>
                <a:lnTo>
                  <a:pt x="8853258" y="419"/>
                </a:lnTo>
                <a:lnTo>
                  <a:pt x="8857224" y="746"/>
                </a:lnTo>
                <a:lnTo>
                  <a:pt x="8880974" y="419"/>
                </a:lnTo>
                <a:cubicBezTo>
                  <a:pt x="8915401" y="1381"/>
                  <a:pt x="8949399" y="4073"/>
                  <a:pt x="8982885" y="8411"/>
                </a:cubicBezTo>
                <a:lnTo>
                  <a:pt x="9010055" y="13321"/>
                </a:lnTo>
                <a:lnTo>
                  <a:pt x="9021128" y="14233"/>
                </a:lnTo>
                <a:lnTo>
                  <a:pt x="9036581" y="18116"/>
                </a:lnTo>
                <a:lnTo>
                  <a:pt x="9081729" y="26275"/>
                </a:lnTo>
                <a:lnTo>
                  <a:pt x="9174217" y="52700"/>
                </a:lnTo>
                <a:lnTo>
                  <a:pt x="9180151" y="54191"/>
                </a:lnTo>
                <a:lnTo>
                  <a:pt x="9195262" y="60714"/>
                </a:lnTo>
                <a:lnTo>
                  <a:pt x="9268227" y="89563"/>
                </a:lnTo>
                <a:lnTo>
                  <a:pt x="9301138" y="106423"/>
                </a:lnTo>
                <a:lnTo>
                  <a:pt x="9328116" y="118070"/>
                </a:lnTo>
                <a:lnTo>
                  <a:pt x="9345779" y="129291"/>
                </a:lnTo>
                <a:lnTo>
                  <a:pt x="9354890" y="133959"/>
                </a:lnTo>
                <a:cubicBezTo>
                  <a:pt x="9382963" y="150089"/>
                  <a:pt x="9410195" y="167522"/>
                  <a:pt x="9436502" y="186171"/>
                </a:cubicBezTo>
                <a:lnTo>
                  <a:pt x="9439864" y="189067"/>
                </a:lnTo>
                <a:lnTo>
                  <a:pt x="9462810" y="203645"/>
                </a:lnTo>
                <a:cubicBezTo>
                  <a:pt x="9547690" y="267434"/>
                  <a:pt x="9622250" y="344205"/>
                  <a:pt x="9683538" y="430993"/>
                </a:cubicBezTo>
                <a:lnTo>
                  <a:pt x="9702474" y="462855"/>
                </a:lnTo>
                <a:lnTo>
                  <a:pt x="9702515" y="462907"/>
                </a:lnTo>
                <a:lnTo>
                  <a:pt x="9702592" y="463053"/>
                </a:lnTo>
                <a:lnTo>
                  <a:pt x="9765150" y="568317"/>
                </a:lnTo>
                <a:lnTo>
                  <a:pt x="9788926" y="628315"/>
                </a:lnTo>
                <a:lnTo>
                  <a:pt x="9792320" y="634812"/>
                </a:lnTo>
                <a:lnTo>
                  <a:pt x="9794711" y="642913"/>
                </a:lnTo>
                <a:lnTo>
                  <a:pt x="9824643" y="718443"/>
                </a:lnTo>
                <a:cubicBezTo>
                  <a:pt x="9855415" y="818966"/>
                  <a:pt x="9947733" y="887691"/>
                  <a:pt x="10052359" y="887691"/>
                </a:cubicBezTo>
                <a:lnTo>
                  <a:pt x="11572518" y="887691"/>
                </a:lnTo>
                <a:cubicBezTo>
                  <a:pt x="11677145" y="887691"/>
                  <a:pt x="11769461" y="818966"/>
                  <a:pt x="11800234" y="719468"/>
                </a:cubicBezTo>
                <a:cubicBezTo>
                  <a:pt x="11929479" y="293783"/>
                  <a:pt x="12329520" y="-12916"/>
                  <a:pt x="12800338" y="419"/>
                </a:cubicBezTo>
                <a:cubicBezTo>
                  <a:pt x="13351166" y="15805"/>
                  <a:pt x="13792238" y="474315"/>
                  <a:pt x="13785057" y="1025141"/>
                </a:cubicBezTo>
                <a:cubicBezTo>
                  <a:pt x="13779928" y="1581097"/>
                  <a:pt x="13327573" y="2031401"/>
                  <a:pt x="12769566" y="2031401"/>
                </a:cubicBezTo>
                <a:cubicBezTo>
                  <a:pt x="12312082" y="2031401"/>
                  <a:pt x="11925375" y="1728805"/>
                  <a:pt x="11798183" y="1313377"/>
                </a:cubicBezTo>
                <a:cubicBezTo>
                  <a:pt x="11767410" y="1212854"/>
                  <a:pt x="11675093" y="1144128"/>
                  <a:pt x="11570467" y="1144128"/>
                </a:cubicBezTo>
                <a:lnTo>
                  <a:pt x="10051333" y="1144128"/>
                </a:lnTo>
                <a:cubicBezTo>
                  <a:pt x="9946706" y="1144128"/>
                  <a:pt x="9854389" y="1212854"/>
                  <a:pt x="9823617" y="1313377"/>
                </a:cubicBezTo>
                <a:lnTo>
                  <a:pt x="9786361" y="1407388"/>
                </a:lnTo>
                <a:lnTo>
                  <a:pt x="9783329" y="1416913"/>
                </a:lnTo>
                <a:lnTo>
                  <a:pt x="9780676" y="1421733"/>
                </a:lnTo>
                <a:lnTo>
                  <a:pt x="9764123" y="1463503"/>
                </a:lnTo>
                <a:cubicBezTo>
                  <a:pt x="9716842" y="1559567"/>
                  <a:pt x="9654817" y="1647096"/>
                  <a:pt x="9580995" y="1723126"/>
                </a:cubicBezTo>
                <a:lnTo>
                  <a:pt x="9554794" y="1746214"/>
                </a:lnTo>
                <a:lnTo>
                  <a:pt x="9493315" y="1801690"/>
                </a:lnTo>
                <a:lnTo>
                  <a:pt x="9483901" y="1808685"/>
                </a:lnTo>
                <a:lnTo>
                  <a:pt x="9461784" y="1828175"/>
                </a:lnTo>
                <a:lnTo>
                  <a:pt x="9433424" y="1846193"/>
                </a:lnTo>
                <a:lnTo>
                  <a:pt x="9415375" y="1859604"/>
                </a:lnTo>
                <a:lnTo>
                  <a:pt x="9353206" y="1897159"/>
                </a:lnTo>
                <a:lnTo>
                  <a:pt x="9327090" y="1913751"/>
                </a:lnTo>
                <a:lnTo>
                  <a:pt x="9297097" y="1926700"/>
                </a:lnTo>
                <a:lnTo>
                  <a:pt x="9243560" y="1952354"/>
                </a:lnTo>
                <a:lnTo>
                  <a:pt x="9205900" y="1966071"/>
                </a:lnTo>
                <a:lnTo>
                  <a:pt x="9179126" y="1977630"/>
                </a:lnTo>
                <a:lnTo>
                  <a:pt x="9163122" y="1981651"/>
                </a:lnTo>
                <a:lnTo>
                  <a:pt x="9150686" y="1986180"/>
                </a:lnTo>
                <a:cubicBezTo>
                  <a:pt x="9119038" y="1995977"/>
                  <a:pt x="9086726" y="2004267"/>
                  <a:pt x="9053835" y="2010966"/>
                </a:cubicBezTo>
                <a:lnTo>
                  <a:pt x="9035168" y="2013802"/>
                </a:lnTo>
                <a:lnTo>
                  <a:pt x="9020103" y="2017588"/>
                </a:lnTo>
                <a:lnTo>
                  <a:pt x="8998609" y="2019356"/>
                </a:lnTo>
                <a:lnTo>
                  <a:pt x="8953507" y="2026208"/>
                </a:lnTo>
                <a:lnTo>
                  <a:pt x="8855421" y="2031139"/>
                </a:lnTo>
                <a:lnTo>
                  <a:pt x="8852233" y="2031401"/>
                </a:lnTo>
                <a:lnTo>
                  <a:pt x="8851463" y="2031338"/>
                </a:lnTo>
                <a:lnTo>
                  <a:pt x="8850202" y="2031401"/>
                </a:lnTo>
                <a:cubicBezTo>
                  <a:pt x="8392718" y="2031401"/>
                  <a:pt x="8006011" y="1728805"/>
                  <a:pt x="7878819" y="1313377"/>
                </a:cubicBezTo>
                <a:cubicBezTo>
                  <a:pt x="7848046" y="1212854"/>
                  <a:pt x="7755729" y="1144128"/>
                  <a:pt x="7651103" y="1144128"/>
                </a:cubicBezTo>
                <a:lnTo>
                  <a:pt x="6134000" y="1144128"/>
                </a:lnTo>
                <a:cubicBezTo>
                  <a:pt x="6029373" y="1144128"/>
                  <a:pt x="5937056" y="1212854"/>
                  <a:pt x="5906284" y="1313377"/>
                </a:cubicBezTo>
                <a:cubicBezTo>
                  <a:pt x="5779091" y="1728805"/>
                  <a:pt x="5392383" y="2031401"/>
                  <a:pt x="4934900" y="2031401"/>
                </a:cubicBezTo>
                <a:lnTo>
                  <a:pt x="4933639" y="2031338"/>
                </a:lnTo>
                <a:lnTo>
                  <a:pt x="4932869" y="2031401"/>
                </a:lnTo>
                <a:lnTo>
                  <a:pt x="4929682" y="2031139"/>
                </a:lnTo>
                <a:lnTo>
                  <a:pt x="4831595" y="2026208"/>
                </a:lnTo>
                <a:lnTo>
                  <a:pt x="4786491" y="2019356"/>
                </a:lnTo>
                <a:lnTo>
                  <a:pt x="4764999" y="2017588"/>
                </a:lnTo>
                <a:lnTo>
                  <a:pt x="4749936" y="2013803"/>
                </a:lnTo>
                <a:lnTo>
                  <a:pt x="4731266" y="2010966"/>
                </a:lnTo>
                <a:cubicBezTo>
                  <a:pt x="4698375" y="2004267"/>
                  <a:pt x="4666064" y="1995977"/>
                  <a:pt x="4634415" y="1986180"/>
                </a:cubicBezTo>
                <a:lnTo>
                  <a:pt x="4621978" y="1981651"/>
                </a:lnTo>
                <a:lnTo>
                  <a:pt x="4605976" y="1977630"/>
                </a:lnTo>
                <a:lnTo>
                  <a:pt x="4579205" y="1966072"/>
                </a:lnTo>
                <a:lnTo>
                  <a:pt x="4541541" y="1952354"/>
                </a:lnTo>
                <a:lnTo>
                  <a:pt x="4488001" y="1926698"/>
                </a:lnTo>
                <a:lnTo>
                  <a:pt x="4458012" y="1913751"/>
                </a:lnTo>
                <a:lnTo>
                  <a:pt x="4431903" y="1897163"/>
                </a:lnTo>
                <a:lnTo>
                  <a:pt x="4369726" y="1859604"/>
                </a:lnTo>
                <a:lnTo>
                  <a:pt x="4351676" y="1846191"/>
                </a:lnTo>
                <a:lnTo>
                  <a:pt x="4323318" y="1828175"/>
                </a:lnTo>
                <a:lnTo>
                  <a:pt x="4301202" y="1808686"/>
                </a:lnTo>
                <a:lnTo>
                  <a:pt x="4291786" y="1801690"/>
                </a:lnTo>
                <a:lnTo>
                  <a:pt x="4230299" y="1746206"/>
                </a:lnTo>
                <a:lnTo>
                  <a:pt x="4204107" y="1723126"/>
                </a:lnTo>
                <a:cubicBezTo>
                  <a:pt x="4130285" y="1647096"/>
                  <a:pt x="4068259" y="1559567"/>
                  <a:pt x="4020979" y="1463503"/>
                </a:cubicBezTo>
                <a:lnTo>
                  <a:pt x="4004426" y="1421734"/>
                </a:lnTo>
                <a:lnTo>
                  <a:pt x="4001773" y="1416913"/>
                </a:lnTo>
                <a:lnTo>
                  <a:pt x="3998740" y="1407385"/>
                </a:lnTo>
                <a:lnTo>
                  <a:pt x="3961486" y="1313377"/>
                </a:lnTo>
                <a:cubicBezTo>
                  <a:pt x="3930712" y="1212854"/>
                  <a:pt x="3838396" y="1144128"/>
                  <a:pt x="3733769" y="1144128"/>
                </a:cubicBezTo>
                <a:lnTo>
                  <a:pt x="2214636" y="1144128"/>
                </a:lnTo>
                <a:cubicBezTo>
                  <a:pt x="2110010" y="1144128"/>
                  <a:pt x="2017692" y="1212854"/>
                  <a:pt x="1986920" y="1313377"/>
                </a:cubicBezTo>
                <a:cubicBezTo>
                  <a:pt x="1859727" y="1728805"/>
                  <a:pt x="1473019" y="2031401"/>
                  <a:pt x="1015535" y="2031401"/>
                </a:cubicBezTo>
                <a:cubicBezTo>
                  <a:pt x="457528" y="2031401"/>
                  <a:pt x="5174" y="1581097"/>
                  <a:pt x="44" y="1025141"/>
                </a:cubicBezTo>
                <a:cubicBezTo>
                  <a:pt x="-5084" y="474315"/>
                  <a:pt x="435988" y="15805"/>
                  <a:pt x="986814" y="419"/>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0" name="Freeform: Shape 19">
            <a:extLst>
              <a:ext uri="{FF2B5EF4-FFF2-40B4-BE49-F238E27FC236}">
                <a16:creationId xmlns:a16="http://schemas.microsoft.com/office/drawing/2014/main" id="{67C1E26F-CA14-44AD-AD0A-910193EC51E7}"/>
              </a:ext>
            </a:extLst>
          </p:cNvPr>
          <p:cNvSpPr/>
          <p:nvPr/>
        </p:nvSpPr>
        <p:spPr>
          <a:xfrm>
            <a:off x="1338941"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1" name="Freeform: Shape 20">
            <a:extLst>
              <a:ext uri="{FF2B5EF4-FFF2-40B4-BE49-F238E27FC236}">
                <a16:creationId xmlns:a16="http://schemas.microsoft.com/office/drawing/2014/main" id="{92883DE1-CC6D-421F-B490-9C3978A28CE8}"/>
              </a:ext>
            </a:extLst>
          </p:cNvPr>
          <p:cNvSpPr/>
          <p:nvPr/>
        </p:nvSpPr>
        <p:spPr>
          <a:xfrm>
            <a:off x="4127357"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2" name="Freeform: Shape 21">
            <a:extLst>
              <a:ext uri="{FF2B5EF4-FFF2-40B4-BE49-F238E27FC236}">
                <a16:creationId xmlns:a16="http://schemas.microsoft.com/office/drawing/2014/main" id="{33D182F0-0AEA-4BE4-AE55-CEAFE5B676D7}"/>
              </a:ext>
            </a:extLst>
          </p:cNvPr>
          <p:cNvSpPr/>
          <p:nvPr/>
        </p:nvSpPr>
        <p:spPr>
          <a:xfrm>
            <a:off x="6916488"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3" name="Freeform: Shape 22">
            <a:extLst>
              <a:ext uri="{FF2B5EF4-FFF2-40B4-BE49-F238E27FC236}">
                <a16:creationId xmlns:a16="http://schemas.microsoft.com/office/drawing/2014/main" id="{2B640D0F-DD49-47AE-8471-BCCB4FD45B3A}"/>
              </a:ext>
            </a:extLst>
          </p:cNvPr>
          <p:cNvSpPr/>
          <p:nvPr/>
        </p:nvSpPr>
        <p:spPr>
          <a:xfrm>
            <a:off x="9704904"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35FD44A1-708B-4609-A807-563CFEECDD1A}"/>
              </a:ext>
            </a:extLst>
          </p:cNvPr>
          <p:cNvSpPr/>
          <p:nvPr/>
        </p:nvSpPr>
        <p:spPr>
          <a:xfrm>
            <a:off x="9649423" y="6104059"/>
            <a:ext cx="2344171" cy="234811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7" name="Freeform: Shape 26">
            <a:extLst>
              <a:ext uri="{FF2B5EF4-FFF2-40B4-BE49-F238E27FC236}">
                <a16:creationId xmlns:a16="http://schemas.microsoft.com/office/drawing/2014/main" id="{79935294-9266-47B3-8C83-6F48C45AA883}"/>
              </a:ext>
            </a:extLst>
          </p:cNvPr>
          <p:cNvSpPr/>
          <p:nvPr/>
        </p:nvSpPr>
        <p:spPr>
          <a:xfrm>
            <a:off x="686801" y="2379992"/>
            <a:ext cx="375876" cy="3765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8" name="Freeform: Shape 27">
            <a:extLst>
              <a:ext uri="{FF2B5EF4-FFF2-40B4-BE49-F238E27FC236}">
                <a16:creationId xmlns:a16="http://schemas.microsoft.com/office/drawing/2014/main" id="{AB719EC2-896C-48D8-810B-303587D835DB}"/>
              </a:ext>
            </a:extLst>
          </p:cNvPr>
          <p:cNvSpPr/>
          <p:nvPr/>
        </p:nvSpPr>
        <p:spPr>
          <a:xfrm>
            <a:off x="8543511" y="-457572"/>
            <a:ext cx="913607" cy="91514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9" name="Freeform: Shape 28">
            <a:extLst>
              <a:ext uri="{FF2B5EF4-FFF2-40B4-BE49-F238E27FC236}">
                <a16:creationId xmlns:a16="http://schemas.microsoft.com/office/drawing/2014/main" id="{4AFA2C42-E772-4042-8E69-864DDF9A7265}"/>
              </a:ext>
            </a:extLst>
          </p:cNvPr>
          <p:cNvSpPr/>
          <p:nvPr/>
        </p:nvSpPr>
        <p:spPr>
          <a:xfrm>
            <a:off x="8688223" y="5791447"/>
            <a:ext cx="624182" cy="62523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grpSp>
        <p:nvGrpSpPr>
          <p:cNvPr id="33" name="Group 32">
            <a:extLst>
              <a:ext uri="{FF2B5EF4-FFF2-40B4-BE49-F238E27FC236}">
                <a16:creationId xmlns:a16="http://schemas.microsoft.com/office/drawing/2014/main" id="{37A517F3-68F4-4AA9-8599-DCA5F30008BB}"/>
              </a:ext>
            </a:extLst>
          </p:cNvPr>
          <p:cNvGrpSpPr/>
          <p:nvPr/>
        </p:nvGrpSpPr>
        <p:grpSpPr>
          <a:xfrm>
            <a:off x="987201" y="4837751"/>
            <a:ext cx="1893983" cy="1124334"/>
            <a:chOff x="1638521" y="4343478"/>
            <a:chExt cx="1893983" cy="1124334"/>
          </a:xfrm>
        </p:grpSpPr>
        <p:sp>
          <p:nvSpPr>
            <p:cNvPr id="34" name="Left Text Body">
              <a:extLst>
                <a:ext uri="{FF2B5EF4-FFF2-40B4-BE49-F238E27FC236}">
                  <a16:creationId xmlns:a16="http://schemas.microsoft.com/office/drawing/2014/main" id="{DB87C30A-87EC-4D4E-88E8-A2564BC78B12}"/>
                </a:ext>
              </a:extLst>
            </p:cNvPr>
            <p:cNvSpPr txBox="1"/>
            <p:nvPr/>
          </p:nvSpPr>
          <p:spPr>
            <a:xfrm>
              <a:off x="1713998" y="4667593"/>
              <a:ext cx="1818506" cy="800219"/>
            </a:xfrm>
            <a:prstGeom prst="rect">
              <a:avLst/>
            </a:prstGeom>
            <a:noFill/>
          </p:spPr>
          <p:txBody>
            <a:bodyPr wrap="square" lIns="0" tIns="0" rIns="0" bIns="0" rtlCol="0">
              <a:spAutoFit/>
            </a:bodyPr>
            <a:lstStyle/>
            <a:p>
              <a:pPr algn="ctr">
                <a:lnSpc>
                  <a:spcPct val="150000"/>
                </a:lnSpc>
              </a:pPr>
              <a:r>
                <a:rPr lang="en-US" sz="1200"/>
                <a:t>Helps us measure effectiveness and improve!</a:t>
              </a:r>
              <a:endParaRPr lang="en-ID" sz="1200"/>
            </a:p>
          </p:txBody>
        </p:sp>
        <p:sp>
          <p:nvSpPr>
            <p:cNvPr id="35" name="LeftSub">
              <a:extLst>
                <a:ext uri="{FF2B5EF4-FFF2-40B4-BE49-F238E27FC236}">
                  <a16:creationId xmlns:a16="http://schemas.microsoft.com/office/drawing/2014/main" id="{27FF2E25-F58C-487A-A210-267B33B6C352}"/>
                </a:ext>
              </a:extLst>
            </p:cNvPr>
            <p:cNvSpPr txBox="1"/>
            <p:nvPr/>
          </p:nvSpPr>
          <p:spPr>
            <a:xfrm>
              <a:off x="1638521" y="4343478"/>
              <a:ext cx="1854675" cy="28725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rPr>
                <a:t>Post-Test &amp; Evaluation</a:t>
              </a:r>
            </a:p>
          </p:txBody>
        </p:sp>
      </p:grpSp>
      <p:grpSp>
        <p:nvGrpSpPr>
          <p:cNvPr id="42" name="Group 41">
            <a:extLst>
              <a:ext uri="{FF2B5EF4-FFF2-40B4-BE49-F238E27FC236}">
                <a16:creationId xmlns:a16="http://schemas.microsoft.com/office/drawing/2014/main" id="{696688B1-D4AE-4903-96F6-6A1C08D1FAA4}"/>
              </a:ext>
            </a:extLst>
          </p:cNvPr>
          <p:cNvGrpSpPr/>
          <p:nvPr/>
        </p:nvGrpSpPr>
        <p:grpSpPr>
          <a:xfrm>
            <a:off x="6696502" y="4837751"/>
            <a:ext cx="1703702" cy="1678332"/>
            <a:chOff x="1713998" y="4343478"/>
            <a:chExt cx="1703702" cy="1678332"/>
          </a:xfrm>
        </p:grpSpPr>
        <p:sp>
          <p:nvSpPr>
            <p:cNvPr id="43" name="Left Text Body">
              <a:extLst>
                <a:ext uri="{FF2B5EF4-FFF2-40B4-BE49-F238E27FC236}">
                  <a16:creationId xmlns:a16="http://schemas.microsoft.com/office/drawing/2014/main" id="{7ACFAB41-138F-4507-9354-DC85B5C5572E}"/>
                </a:ext>
              </a:extLst>
            </p:cNvPr>
            <p:cNvSpPr txBox="1"/>
            <p:nvPr/>
          </p:nvSpPr>
          <p:spPr>
            <a:xfrm>
              <a:off x="1713998" y="4667593"/>
              <a:ext cx="1703702" cy="1354217"/>
            </a:xfrm>
            <a:prstGeom prst="rect">
              <a:avLst/>
            </a:prstGeom>
            <a:noFill/>
          </p:spPr>
          <p:txBody>
            <a:bodyPr wrap="square" lIns="0" tIns="0" rIns="0" bIns="0" rtlCol="0" anchor="t">
              <a:spAutoFit/>
            </a:bodyPr>
            <a:lstStyle/>
            <a:p>
              <a:pPr algn="ctr">
                <a:lnSpc>
                  <a:spcPct val="150000"/>
                </a:lnSpc>
              </a:pPr>
              <a:r>
                <a:rPr lang="en-US" sz="1200"/>
                <a:t>Be aware of triggers and remember to take care of yourself! Chat with us or call our hotline if needed.</a:t>
              </a:r>
              <a:endParaRPr lang="en-US" sz="1200">
                <a:ea typeface="Roboto"/>
              </a:endParaRPr>
            </a:p>
          </p:txBody>
        </p:sp>
        <p:sp>
          <p:nvSpPr>
            <p:cNvPr id="44" name="LeftSub">
              <a:extLst>
                <a:ext uri="{FF2B5EF4-FFF2-40B4-BE49-F238E27FC236}">
                  <a16:creationId xmlns:a16="http://schemas.microsoft.com/office/drawing/2014/main" id="{D8B2E16C-5AAC-4CC8-BEDE-9EC141589B25}"/>
                </a:ext>
              </a:extLst>
            </p:cNvPr>
            <p:cNvSpPr txBox="1"/>
            <p:nvPr/>
          </p:nvSpPr>
          <p:spPr>
            <a:xfrm>
              <a:off x="2196361" y="4343478"/>
              <a:ext cx="738985" cy="287258"/>
            </a:xfrm>
            <a:prstGeom prst="rect">
              <a:avLst/>
            </a:prstGeom>
            <a:noFill/>
          </p:spPr>
          <p:txBody>
            <a:bodyPr wrap="none" lIns="0" tIns="0" rIns="0" bIns="0" rtlCol="0" anchor="t">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ea typeface="Roboto"/>
                </a:rPr>
                <a:t>Self Care</a:t>
              </a:r>
            </a:p>
          </p:txBody>
        </p:sp>
      </p:grpSp>
      <p:grpSp>
        <p:nvGrpSpPr>
          <p:cNvPr id="45" name="Group 44">
            <a:extLst>
              <a:ext uri="{FF2B5EF4-FFF2-40B4-BE49-F238E27FC236}">
                <a16:creationId xmlns:a16="http://schemas.microsoft.com/office/drawing/2014/main" id="{BB3BE0F9-1A68-4267-8238-536419727413}"/>
              </a:ext>
            </a:extLst>
          </p:cNvPr>
          <p:cNvGrpSpPr/>
          <p:nvPr/>
        </p:nvGrpSpPr>
        <p:grpSpPr>
          <a:xfrm>
            <a:off x="3845622" y="4837751"/>
            <a:ext cx="1703702" cy="1401333"/>
            <a:chOff x="1713998" y="4343478"/>
            <a:chExt cx="1703702" cy="1401333"/>
          </a:xfrm>
        </p:grpSpPr>
        <p:sp>
          <p:nvSpPr>
            <p:cNvPr id="46" name="Left Text Body">
              <a:extLst>
                <a:ext uri="{FF2B5EF4-FFF2-40B4-BE49-F238E27FC236}">
                  <a16:creationId xmlns:a16="http://schemas.microsoft.com/office/drawing/2014/main" id="{F23ECE05-993C-4A73-9AA1-AAA1EF698F67}"/>
                </a:ext>
              </a:extLst>
            </p:cNvPr>
            <p:cNvSpPr txBox="1"/>
            <p:nvPr/>
          </p:nvSpPr>
          <p:spPr>
            <a:xfrm>
              <a:off x="1713998" y="4667593"/>
              <a:ext cx="1703702" cy="1077218"/>
            </a:xfrm>
            <a:prstGeom prst="rect">
              <a:avLst/>
            </a:prstGeom>
            <a:noFill/>
          </p:spPr>
          <p:txBody>
            <a:bodyPr wrap="square" lIns="0" tIns="0" rIns="0" bIns="0" rtlCol="0">
              <a:spAutoFit/>
            </a:bodyPr>
            <a:lstStyle/>
            <a:p>
              <a:pPr algn="ctr">
                <a:lnSpc>
                  <a:spcPct val="150000"/>
                </a:lnSpc>
              </a:pPr>
              <a:r>
                <a:rPr lang="en-US" sz="1200"/>
                <a:t>Receive </a:t>
              </a:r>
              <a:r>
                <a:rPr lang="en-US" sz="1200" err="1"/>
                <a:t>CEUs</a:t>
              </a:r>
              <a:r>
                <a:rPr lang="en-US" sz="1200"/>
                <a:t>, Certificate of Participation and be eligible to apply to become a Safe Place.</a:t>
              </a:r>
              <a:endParaRPr lang="en-ID" sz="1200"/>
            </a:p>
          </p:txBody>
        </p:sp>
        <p:sp>
          <p:nvSpPr>
            <p:cNvPr id="47" name="LeftSub">
              <a:extLst>
                <a:ext uri="{FF2B5EF4-FFF2-40B4-BE49-F238E27FC236}">
                  <a16:creationId xmlns:a16="http://schemas.microsoft.com/office/drawing/2014/main" id="{B1F218C8-3D54-4A19-A887-B39944F997BF}"/>
                </a:ext>
              </a:extLst>
            </p:cNvPr>
            <p:cNvSpPr txBox="1"/>
            <p:nvPr/>
          </p:nvSpPr>
          <p:spPr>
            <a:xfrm>
              <a:off x="1917439" y="4343478"/>
              <a:ext cx="1296830" cy="28725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rPr>
                <a:t>Knowledge Test</a:t>
              </a:r>
            </a:p>
          </p:txBody>
        </p:sp>
      </p:grpSp>
      <p:grpSp>
        <p:nvGrpSpPr>
          <p:cNvPr id="48" name="Group 47">
            <a:extLst>
              <a:ext uri="{FF2B5EF4-FFF2-40B4-BE49-F238E27FC236}">
                <a16:creationId xmlns:a16="http://schemas.microsoft.com/office/drawing/2014/main" id="{DC271645-8AC4-4241-995E-54F757961357}"/>
              </a:ext>
            </a:extLst>
          </p:cNvPr>
          <p:cNvGrpSpPr/>
          <p:nvPr/>
        </p:nvGrpSpPr>
        <p:grpSpPr>
          <a:xfrm>
            <a:off x="9428641" y="4837751"/>
            <a:ext cx="1703702" cy="843937"/>
            <a:chOff x="1713998" y="4343478"/>
            <a:chExt cx="1703702" cy="843937"/>
          </a:xfrm>
        </p:grpSpPr>
        <p:sp>
          <p:nvSpPr>
            <p:cNvPr id="49" name="Left Text Body">
              <a:extLst>
                <a:ext uri="{FF2B5EF4-FFF2-40B4-BE49-F238E27FC236}">
                  <a16:creationId xmlns:a16="http://schemas.microsoft.com/office/drawing/2014/main" id="{79BD7439-AF07-415B-A99F-5C4E9CCAF4CA}"/>
                </a:ext>
              </a:extLst>
            </p:cNvPr>
            <p:cNvSpPr txBox="1"/>
            <p:nvPr/>
          </p:nvSpPr>
          <p:spPr>
            <a:xfrm>
              <a:off x="1713998" y="4667593"/>
              <a:ext cx="1703702" cy="519822"/>
            </a:xfrm>
            <a:prstGeom prst="rect">
              <a:avLst/>
            </a:prstGeom>
            <a:noFill/>
          </p:spPr>
          <p:txBody>
            <a:bodyPr wrap="square" lIns="0" tIns="0" rIns="0" bIns="0" rtlCol="0">
              <a:spAutoFit/>
            </a:bodyPr>
            <a:lstStyle/>
            <a:p>
              <a:pPr algn="ctr">
                <a:lnSpc>
                  <a:spcPct val="150000"/>
                </a:lnSpc>
              </a:pPr>
              <a:r>
                <a:rPr lang="en-US" sz="1200"/>
                <a:t>Your business can apply to become a Safe Place.</a:t>
              </a:r>
              <a:endParaRPr lang="en-ID" sz="1200"/>
            </a:p>
          </p:txBody>
        </p:sp>
        <p:sp>
          <p:nvSpPr>
            <p:cNvPr id="50" name="LeftSub">
              <a:extLst>
                <a:ext uri="{FF2B5EF4-FFF2-40B4-BE49-F238E27FC236}">
                  <a16:creationId xmlns:a16="http://schemas.microsoft.com/office/drawing/2014/main" id="{5A3EC64E-FFE9-47CF-853D-908A4397E287}"/>
                </a:ext>
              </a:extLst>
            </p:cNvPr>
            <p:cNvSpPr txBox="1"/>
            <p:nvPr/>
          </p:nvSpPr>
          <p:spPr>
            <a:xfrm>
              <a:off x="2088960" y="4343478"/>
              <a:ext cx="953787" cy="28725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rPr>
                <a:t>Safe Places</a:t>
              </a:r>
            </a:p>
          </p:txBody>
        </p:sp>
      </p:grpSp>
      <p:pic>
        <p:nvPicPr>
          <p:cNvPr id="36" name="Picture 35" descr="A picture containing light&#10;&#10;Description automatically generated">
            <a:extLst>
              <a:ext uri="{FF2B5EF4-FFF2-40B4-BE49-F238E27FC236}">
                <a16:creationId xmlns:a16="http://schemas.microsoft.com/office/drawing/2014/main" id="{A0AC1569-B629-4175-86C2-3FF8B0D1F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470" y="5006851"/>
            <a:ext cx="1294611" cy="1294611"/>
          </a:xfrm>
          <a:prstGeom prst="rect">
            <a:avLst/>
          </a:prstGeom>
        </p:spPr>
      </p:pic>
      <p:pic>
        <p:nvPicPr>
          <p:cNvPr id="41" name="Picture 40" descr="A picture containing light&#10;&#10;Description automatically generated">
            <a:extLst>
              <a:ext uri="{FF2B5EF4-FFF2-40B4-BE49-F238E27FC236}">
                <a16:creationId xmlns:a16="http://schemas.microsoft.com/office/drawing/2014/main" id="{BC9055E7-805C-463A-A646-FFDD19AD78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2063" y="-553712"/>
            <a:ext cx="2022566" cy="2022566"/>
          </a:xfrm>
          <a:prstGeom prst="rect">
            <a:avLst/>
          </a:prstGeom>
        </p:spPr>
      </p:pic>
      <p:pic>
        <p:nvPicPr>
          <p:cNvPr id="6" name="Graphic 5" descr="Checklist with solid fill">
            <a:extLst>
              <a:ext uri="{FF2B5EF4-FFF2-40B4-BE49-F238E27FC236}">
                <a16:creationId xmlns:a16="http://schemas.microsoft.com/office/drawing/2014/main" id="{D132705F-C01A-492D-AD35-B1C193708A5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7329" y="3416969"/>
            <a:ext cx="914400" cy="914400"/>
          </a:xfrm>
          <a:prstGeom prst="rect">
            <a:avLst/>
          </a:prstGeom>
        </p:spPr>
      </p:pic>
      <p:pic>
        <p:nvPicPr>
          <p:cNvPr id="8" name="Graphic 7" descr="Signature with solid fill">
            <a:extLst>
              <a:ext uri="{FF2B5EF4-FFF2-40B4-BE49-F238E27FC236}">
                <a16:creationId xmlns:a16="http://schemas.microsoft.com/office/drawing/2014/main" id="{FC39F606-C303-4FA0-B6F0-3266258F36E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36745" y="3406669"/>
            <a:ext cx="914400" cy="914400"/>
          </a:xfrm>
          <a:prstGeom prst="rect">
            <a:avLst/>
          </a:prstGeom>
        </p:spPr>
      </p:pic>
      <p:pic>
        <p:nvPicPr>
          <p:cNvPr id="10" name="Graphic 9" descr="Coffee with solid fill">
            <a:extLst>
              <a:ext uri="{FF2B5EF4-FFF2-40B4-BE49-F238E27FC236}">
                <a16:creationId xmlns:a16="http://schemas.microsoft.com/office/drawing/2014/main" id="{D8BDA625-A6BF-470B-8755-022C614CE18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93009" y="3340609"/>
            <a:ext cx="914400" cy="914400"/>
          </a:xfrm>
          <a:prstGeom prst="rect">
            <a:avLst/>
          </a:prstGeom>
        </p:spPr>
      </p:pic>
      <p:pic>
        <p:nvPicPr>
          <p:cNvPr id="7" name="Picture 6" descr="Diagram, icon&#10;&#10;Description automatically generated">
            <a:extLst>
              <a:ext uri="{FF2B5EF4-FFF2-40B4-BE49-F238E27FC236}">
                <a16:creationId xmlns:a16="http://schemas.microsoft.com/office/drawing/2014/main" id="{774B0633-D3AC-4622-AA65-2090E6DE05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2764" y="3350648"/>
            <a:ext cx="1015748" cy="1015748"/>
          </a:xfrm>
          <a:prstGeom prst="rect">
            <a:avLst/>
          </a:prstGeom>
        </p:spPr>
      </p:pic>
    </p:spTree>
    <p:extLst>
      <p:ext uri="{BB962C8B-B14F-4D97-AF65-F5344CB8AC3E}">
        <p14:creationId xmlns:p14="http://schemas.microsoft.com/office/powerpoint/2010/main" val="2868568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45" descr="shadow_1_m">
            <a:extLst>
              <a:ext uri="{FF2B5EF4-FFF2-40B4-BE49-F238E27FC236}">
                <a16:creationId xmlns:a16="http://schemas.microsoft.com/office/drawing/2014/main" id="{A421BFB8-4943-E34D-BF58-9F0646D904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1825549" y="1181539"/>
            <a:ext cx="168961" cy="625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1">
            <a:extLst>
              <a:ext uri="{FF2B5EF4-FFF2-40B4-BE49-F238E27FC236}">
                <a16:creationId xmlns:a16="http://schemas.microsoft.com/office/drawing/2014/main" id="{A1F5687A-3ABD-42C6-BA62-3692B80D7BA9}"/>
              </a:ext>
            </a:extLst>
          </p:cNvPr>
          <p:cNvSpPr txBox="1">
            <a:spLocks/>
          </p:cNvSpPr>
          <p:nvPr/>
        </p:nvSpPr>
        <p:spPr>
          <a:xfrm>
            <a:off x="174079" y="499683"/>
            <a:ext cx="11573425" cy="731838"/>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latin typeface="+mj-lt"/>
              </a:rPr>
              <a:t>ABUSE IS NOT ABOUT </a:t>
            </a:r>
            <a:br>
              <a:rPr lang="en-US" sz="4800" b="1">
                <a:latin typeface="+mj-lt"/>
              </a:rPr>
            </a:br>
            <a:r>
              <a:rPr lang="en-US" sz="4800" b="1">
                <a:solidFill>
                  <a:schemeClr val="accent2">
                    <a:lumMod val="75000"/>
                  </a:schemeClr>
                </a:solidFill>
                <a:latin typeface="+mj-lt"/>
              </a:rPr>
              <a:t>BEING OUT OF CONTROL</a:t>
            </a:r>
          </a:p>
        </p:txBody>
      </p:sp>
      <p:sp>
        <p:nvSpPr>
          <p:cNvPr id="50" name="Text Placeholder 8">
            <a:extLst>
              <a:ext uri="{FF2B5EF4-FFF2-40B4-BE49-F238E27FC236}">
                <a16:creationId xmlns:a16="http://schemas.microsoft.com/office/drawing/2014/main" id="{57E921F1-1C94-440E-8F0F-EAED38427219}"/>
              </a:ext>
            </a:extLst>
          </p:cNvPr>
          <p:cNvSpPr txBox="1">
            <a:spLocks/>
          </p:cNvSpPr>
          <p:nvPr/>
        </p:nvSpPr>
        <p:spPr>
          <a:xfrm>
            <a:off x="1443110" y="1870824"/>
            <a:ext cx="9178225" cy="656574"/>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Abusers deliberately choose all aspects of the abuse. Domestic violence is about </a:t>
            </a:r>
            <a:r>
              <a:rPr lang="en-US" sz="2000" b="1"/>
              <a:t>POWER</a:t>
            </a:r>
            <a:r>
              <a:rPr lang="en-US" sz="2000"/>
              <a:t> and </a:t>
            </a:r>
            <a:r>
              <a:rPr lang="en-US" sz="2000" b="1"/>
              <a:t>CONTROL. </a:t>
            </a:r>
            <a:br>
              <a:rPr lang="en-US" sz="2000" b="1"/>
            </a:br>
            <a:r>
              <a:rPr lang="en-US" sz="3000" b="1"/>
              <a:t>They Choose:</a:t>
            </a:r>
          </a:p>
        </p:txBody>
      </p:sp>
      <p:grpSp>
        <p:nvGrpSpPr>
          <p:cNvPr id="2" name="Group 1">
            <a:extLst>
              <a:ext uri="{FF2B5EF4-FFF2-40B4-BE49-F238E27FC236}">
                <a16:creationId xmlns:a16="http://schemas.microsoft.com/office/drawing/2014/main" id="{2EC39A0A-18FC-4FEF-8F21-96B1A2883E68}"/>
              </a:ext>
            </a:extLst>
          </p:cNvPr>
          <p:cNvGrpSpPr/>
          <p:nvPr/>
        </p:nvGrpSpPr>
        <p:grpSpPr>
          <a:xfrm>
            <a:off x="215688" y="3120779"/>
            <a:ext cx="11747501" cy="3413385"/>
            <a:chOff x="446089" y="2477021"/>
            <a:chExt cx="11301412" cy="4057143"/>
          </a:xfrm>
        </p:grpSpPr>
        <p:grpSp>
          <p:nvGrpSpPr>
            <p:cNvPr id="23" name="Group 22">
              <a:extLst>
                <a:ext uri="{FF2B5EF4-FFF2-40B4-BE49-F238E27FC236}">
                  <a16:creationId xmlns:a16="http://schemas.microsoft.com/office/drawing/2014/main" id="{898B79D9-8A68-420D-9CC5-847DEBDED7E0}"/>
                </a:ext>
              </a:extLst>
            </p:cNvPr>
            <p:cNvGrpSpPr/>
            <p:nvPr/>
          </p:nvGrpSpPr>
          <p:grpSpPr>
            <a:xfrm>
              <a:off x="446089" y="2477021"/>
              <a:ext cx="11301412" cy="4057143"/>
              <a:chOff x="838993" y="2129621"/>
              <a:chExt cx="10190407" cy="4057143"/>
            </a:xfrm>
          </p:grpSpPr>
          <p:sp>
            <p:nvSpPr>
              <p:cNvPr id="5" name="Rounded Rectangle 4">
                <a:extLst>
                  <a:ext uri="{FF2B5EF4-FFF2-40B4-BE49-F238E27FC236}">
                    <a16:creationId xmlns:a16="http://schemas.microsoft.com/office/drawing/2014/main" id="{E7014144-8ED2-9F4D-9F15-E67BEFD46BAB}"/>
                  </a:ext>
                </a:extLst>
              </p:cNvPr>
              <p:cNvSpPr/>
              <p:nvPr/>
            </p:nvSpPr>
            <p:spPr>
              <a:xfrm>
                <a:off x="838993" y="2129621"/>
                <a:ext cx="2214119" cy="4057143"/>
              </a:xfrm>
              <a:prstGeom prst="roundRect">
                <a:avLst>
                  <a:gd name="adj" fmla="val 8457"/>
                </a:avLst>
              </a:prstGeom>
              <a:gradFill>
                <a:gsLst>
                  <a:gs pos="98000">
                    <a:schemeClr val="accent2">
                      <a:lumMod val="75000"/>
                    </a:schemeClr>
                  </a:gs>
                  <a:gs pos="0">
                    <a:schemeClr val="accent2"/>
                  </a:gs>
                </a:gsLst>
                <a:lin ang="5400000" scaled="0"/>
              </a:gradFill>
              <a:ln>
                <a:noFill/>
              </a:ln>
              <a:effectLst>
                <a:outerShdw blurRad="177800" dist="38100" dir="10800000" algn="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5">
                <a:extLst>
                  <a:ext uri="{FF2B5EF4-FFF2-40B4-BE49-F238E27FC236}">
                    <a16:creationId xmlns:a16="http://schemas.microsoft.com/office/drawing/2014/main" id="{8CE58F4B-89F5-BB44-A425-72E558514604}"/>
                  </a:ext>
                </a:extLst>
              </p:cNvPr>
              <p:cNvSpPr/>
              <p:nvPr/>
            </p:nvSpPr>
            <p:spPr>
              <a:xfrm>
                <a:off x="2849240" y="2129621"/>
                <a:ext cx="2214119" cy="4057143"/>
              </a:xfrm>
              <a:prstGeom prst="roundRect">
                <a:avLst>
                  <a:gd name="adj" fmla="val 8457"/>
                </a:avLst>
              </a:prstGeom>
              <a:gradFill>
                <a:gsLst>
                  <a:gs pos="98000">
                    <a:schemeClr val="accent3">
                      <a:lumMod val="75000"/>
                    </a:schemeClr>
                  </a:gs>
                  <a:gs pos="0">
                    <a:schemeClr val="accent3"/>
                  </a:gs>
                </a:gsLst>
                <a:lin ang="5400000" scaled="0"/>
              </a:gradFill>
              <a:ln>
                <a:noFill/>
              </a:ln>
              <a:effectLst>
                <a:outerShdw blurRad="177800" dist="38100" dir="10800000" algn="b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ounded Rectangle 6">
                <a:extLst>
                  <a:ext uri="{FF2B5EF4-FFF2-40B4-BE49-F238E27FC236}">
                    <a16:creationId xmlns:a16="http://schemas.microsoft.com/office/drawing/2014/main" id="{546CC743-527B-9C40-9FFC-ADC6B2C098B4}"/>
                  </a:ext>
                </a:extLst>
              </p:cNvPr>
              <p:cNvSpPr/>
              <p:nvPr/>
            </p:nvSpPr>
            <p:spPr>
              <a:xfrm>
                <a:off x="4803575" y="2129621"/>
                <a:ext cx="2214119" cy="4057143"/>
              </a:xfrm>
              <a:prstGeom prst="roundRect">
                <a:avLst>
                  <a:gd name="adj" fmla="val 8457"/>
                </a:avLst>
              </a:prstGeom>
              <a:gradFill>
                <a:gsLst>
                  <a:gs pos="98000">
                    <a:schemeClr val="accent5">
                      <a:lumMod val="75000"/>
                    </a:schemeClr>
                  </a:gs>
                  <a:gs pos="0">
                    <a:schemeClr val="accent5"/>
                  </a:gs>
                </a:gsLst>
                <a:lin ang="5400000" scaled="0"/>
              </a:gradFill>
              <a:ln>
                <a:noFill/>
              </a:ln>
              <a:effectLst>
                <a:outerShdw blurRad="177800" dist="38100" dir="108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ounded Rectangle 7">
                <a:extLst>
                  <a:ext uri="{FF2B5EF4-FFF2-40B4-BE49-F238E27FC236}">
                    <a16:creationId xmlns:a16="http://schemas.microsoft.com/office/drawing/2014/main" id="{2D07F12B-BA49-A54E-8C42-9C350C02FA8E}"/>
                  </a:ext>
                </a:extLst>
              </p:cNvPr>
              <p:cNvSpPr/>
              <p:nvPr/>
            </p:nvSpPr>
            <p:spPr>
              <a:xfrm>
                <a:off x="6784737" y="2129621"/>
                <a:ext cx="2214119" cy="4057143"/>
              </a:xfrm>
              <a:prstGeom prst="roundRect">
                <a:avLst>
                  <a:gd name="adj" fmla="val 8457"/>
                </a:avLst>
              </a:prstGeom>
              <a:gradFill>
                <a:gsLst>
                  <a:gs pos="98000">
                    <a:schemeClr val="accent6">
                      <a:lumMod val="75000"/>
                    </a:schemeClr>
                  </a:gs>
                  <a:gs pos="0">
                    <a:schemeClr val="accent6"/>
                  </a:gs>
                </a:gsLst>
                <a:lin ang="5400000" scaled="0"/>
              </a:gradFill>
              <a:ln>
                <a:noFill/>
              </a:ln>
              <a:effectLst>
                <a:outerShdw blurRad="177800" dist="38100" dir="108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Freeform 13">
                <a:extLst>
                  <a:ext uri="{FF2B5EF4-FFF2-40B4-BE49-F238E27FC236}">
                    <a16:creationId xmlns:a16="http://schemas.microsoft.com/office/drawing/2014/main" id="{11BD96DD-3B20-1E4B-8881-9BE5042AF66C}"/>
                  </a:ext>
                </a:extLst>
              </p:cNvPr>
              <p:cNvSpPr>
                <a:spLocks noChangeAspect="1" noEditPoints="1"/>
              </p:cNvSpPr>
              <p:nvPr/>
            </p:nvSpPr>
            <p:spPr bwMode="auto">
              <a:xfrm>
                <a:off x="1519005" y="2711456"/>
                <a:ext cx="624601" cy="470430"/>
              </a:xfrm>
              <a:custGeom>
                <a:avLst/>
                <a:gdLst/>
                <a:ahLst/>
                <a:cxnLst>
                  <a:cxn ang="0">
                    <a:pos x="158" y="119"/>
                  </a:cxn>
                  <a:cxn ang="0">
                    <a:pos x="0" y="119"/>
                  </a:cxn>
                  <a:cxn ang="0">
                    <a:pos x="0" y="0"/>
                  </a:cxn>
                  <a:cxn ang="0">
                    <a:pos x="8" y="0"/>
                  </a:cxn>
                  <a:cxn ang="0">
                    <a:pos x="8" y="108"/>
                  </a:cxn>
                  <a:cxn ang="0">
                    <a:pos x="158" y="108"/>
                  </a:cxn>
                  <a:cxn ang="0">
                    <a:pos x="158" y="119"/>
                  </a:cxn>
                  <a:cxn ang="0">
                    <a:pos x="147" y="98"/>
                  </a:cxn>
                  <a:cxn ang="0">
                    <a:pos x="19" y="98"/>
                  </a:cxn>
                  <a:cxn ang="0">
                    <a:pos x="19" y="54"/>
                  </a:cxn>
                  <a:cxn ang="0">
                    <a:pos x="54" y="9"/>
                  </a:cxn>
                  <a:cxn ang="0">
                    <a:pos x="97" y="54"/>
                  </a:cxn>
                  <a:cxn ang="0">
                    <a:pos x="127" y="28"/>
                  </a:cxn>
                  <a:cxn ang="0">
                    <a:pos x="147" y="98"/>
                  </a:cxn>
                </a:cxnLst>
                <a:rect l="0" t="0" r="r" b="b"/>
                <a:pathLst>
                  <a:path w="158" h="119">
                    <a:moveTo>
                      <a:pt x="158" y="119"/>
                    </a:moveTo>
                    <a:lnTo>
                      <a:pt x="0" y="119"/>
                    </a:lnTo>
                    <a:lnTo>
                      <a:pt x="0" y="0"/>
                    </a:lnTo>
                    <a:lnTo>
                      <a:pt x="8" y="0"/>
                    </a:lnTo>
                    <a:lnTo>
                      <a:pt x="8" y="108"/>
                    </a:lnTo>
                    <a:lnTo>
                      <a:pt x="158" y="108"/>
                    </a:lnTo>
                    <a:lnTo>
                      <a:pt x="158" y="119"/>
                    </a:lnTo>
                    <a:close/>
                    <a:moveTo>
                      <a:pt x="147" y="98"/>
                    </a:moveTo>
                    <a:lnTo>
                      <a:pt x="19" y="98"/>
                    </a:lnTo>
                    <a:lnTo>
                      <a:pt x="19" y="54"/>
                    </a:lnTo>
                    <a:lnTo>
                      <a:pt x="54" y="9"/>
                    </a:lnTo>
                    <a:lnTo>
                      <a:pt x="97" y="54"/>
                    </a:lnTo>
                    <a:lnTo>
                      <a:pt x="127" y="28"/>
                    </a:lnTo>
                    <a:lnTo>
                      <a:pt x="147" y="9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54">
                <a:extLst>
                  <a:ext uri="{FF2B5EF4-FFF2-40B4-BE49-F238E27FC236}">
                    <a16:creationId xmlns:a16="http://schemas.microsoft.com/office/drawing/2014/main" id="{F60DBA2E-298F-AE46-A763-0B1CB5C6ABDE}"/>
                  </a:ext>
                </a:extLst>
              </p:cNvPr>
              <p:cNvSpPr>
                <a:spLocks noChangeAspect="1" noEditPoints="1"/>
              </p:cNvSpPr>
              <p:nvPr/>
            </p:nvSpPr>
            <p:spPr bwMode="auto">
              <a:xfrm>
                <a:off x="7542516" y="2728964"/>
                <a:ext cx="587215" cy="435417"/>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 ang="0">
                    <a:pos x="45" y="25"/>
                  </a:cxn>
                  <a:cxn ang="0">
                    <a:pos x="33" y="13"/>
                  </a:cxn>
                  <a:cxn ang="0">
                    <a:pos x="32" y="12"/>
                  </a:cxn>
                  <a:cxn ang="0">
                    <a:pos x="31" y="13"/>
                  </a:cxn>
                  <a:cxn ang="0">
                    <a:pos x="18" y="25"/>
                  </a:cxn>
                  <a:cxn ang="0">
                    <a:pos x="18" y="26"/>
                  </a:cxn>
                  <a:cxn ang="0">
                    <a:pos x="19" y="27"/>
                  </a:cxn>
                  <a:cxn ang="0">
                    <a:pos x="27" y="27"/>
                  </a:cxn>
                  <a:cxn ang="0">
                    <a:pos x="27" y="40"/>
                  </a:cxn>
                  <a:cxn ang="0">
                    <a:pos x="28" y="41"/>
                  </a:cxn>
                  <a:cxn ang="0">
                    <a:pos x="35" y="41"/>
                  </a:cxn>
                  <a:cxn ang="0">
                    <a:pos x="36" y="40"/>
                  </a:cxn>
                  <a:cxn ang="0">
                    <a:pos x="36" y="27"/>
                  </a:cxn>
                  <a:cxn ang="0">
                    <a:pos x="44" y="27"/>
                  </a:cxn>
                  <a:cxn ang="0">
                    <a:pos x="45" y="26"/>
                  </a:cxn>
                  <a:cxn ang="0">
                    <a:pos x="45" y="25"/>
                  </a:cxn>
                </a:cxnLst>
                <a:rect l="0" t="0" r="r" b="b"/>
                <a:pathLst>
                  <a:path w="68" h="50">
                    <a:moveTo>
                      <a:pt x="55" y="50"/>
                    </a:moveTo>
                    <a:cubicBezTo>
                      <a:pt x="16" y="50"/>
                      <a:pt x="16" y="50"/>
                      <a:pt x="16" y="50"/>
                    </a:cubicBezTo>
                    <a:cubicBezTo>
                      <a:pt x="7" y="50"/>
                      <a:pt x="0" y="43"/>
                      <a:pt x="0" y="34"/>
                    </a:cubicBezTo>
                    <a:cubicBezTo>
                      <a:pt x="0" y="28"/>
                      <a:pt x="3" y="22"/>
                      <a:pt x="9" y="20"/>
                    </a:cubicBezTo>
                    <a:cubicBezTo>
                      <a:pt x="9" y="19"/>
                      <a:pt x="9" y="19"/>
                      <a:pt x="9" y="18"/>
                    </a:cubicBezTo>
                    <a:cubicBezTo>
                      <a:pt x="9" y="8"/>
                      <a:pt x="17" y="0"/>
                      <a:pt x="27" y="0"/>
                    </a:cubicBezTo>
                    <a:cubicBezTo>
                      <a:pt x="35" y="0"/>
                      <a:pt x="41" y="4"/>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moveTo>
                      <a:pt x="45" y="25"/>
                    </a:moveTo>
                    <a:cubicBezTo>
                      <a:pt x="33" y="13"/>
                      <a:pt x="33" y="13"/>
                      <a:pt x="33" y="13"/>
                    </a:cubicBezTo>
                    <a:cubicBezTo>
                      <a:pt x="32" y="13"/>
                      <a:pt x="32" y="12"/>
                      <a:pt x="32" y="12"/>
                    </a:cubicBezTo>
                    <a:cubicBezTo>
                      <a:pt x="31" y="12"/>
                      <a:pt x="31" y="13"/>
                      <a:pt x="31" y="13"/>
                    </a:cubicBezTo>
                    <a:cubicBezTo>
                      <a:pt x="18" y="25"/>
                      <a:pt x="18" y="25"/>
                      <a:pt x="18" y="25"/>
                    </a:cubicBezTo>
                    <a:cubicBezTo>
                      <a:pt x="18" y="26"/>
                      <a:pt x="18" y="26"/>
                      <a:pt x="18" y="26"/>
                    </a:cubicBezTo>
                    <a:cubicBezTo>
                      <a:pt x="18" y="27"/>
                      <a:pt x="19" y="27"/>
                      <a:pt x="19" y="27"/>
                    </a:cubicBezTo>
                    <a:cubicBezTo>
                      <a:pt x="27" y="27"/>
                      <a:pt x="27" y="27"/>
                      <a:pt x="27" y="27"/>
                    </a:cubicBezTo>
                    <a:cubicBezTo>
                      <a:pt x="27" y="40"/>
                      <a:pt x="27" y="40"/>
                      <a:pt x="27" y="40"/>
                    </a:cubicBezTo>
                    <a:cubicBezTo>
                      <a:pt x="27" y="41"/>
                      <a:pt x="28" y="41"/>
                      <a:pt x="28" y="41"/>
                    </a:cubicBezTo>
                    <a:cubicBezTo>
                      <a:pt x="35" y="41"/>
                      <a:pt x="35" y="41"/>
                      <a:pt x="35" y="41"/>
                    </a:cubicBezTo>
                    <a:cubicBezTo>
                      <a:pt x="36" y="41"/>
                      <a:pt x="36" y="41"/>
                      <a:pt x="36" y="40"/>
                    </a:cubicBezTo>
                    <a:cubicBezTo>
                      <a:pt x="36" y="27"/>
                      <a:pt x="36" y="27"/>
                      <a:pt x="36" y="27"/>
                    </a:cubicBezTo>
                    <a:cubicBezTo>
                      <a:pt x="44" y="27"/>
                      <a:pt x="44" y="27"/>
                      <a:pt x="44" y="27"/>
                    </a:cubicBezTo>
                    <a:cubicBezTo>
                      <a:pt x="45" y="27"/>
                      <a:pt x="45" y="27"/>
                      <a:pt x="45" y="26"/>
                    </a:cubicBezTo>
                    <a:cubicBezTo>
                      <a:pt x="45" y="26"/>
                      <a:pt x="45" y="26"/>
                      <a:pt x="4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73">
                <a:extLst>
                  <a:ext uri="{FF2B5EF4-FFF2-40B4-BE49-F238E27FC236}">
                    <a16:creationId xmlns:a16="http://schemas.microsoft.com/office/drawing/2014/main" id="{866C0E3F-89C4-DB48-8465-C8ACE2C3477A}"/>
                  </a:ext>
                </a:extLst>
              </p:cNvPr>
              <p:cNvSpPr>
                <a:spLocks noChangeAspect="1" noEditPoints="1"/>
              </p:cNvSpPr>
              <p:nvPr/>
            </p:nvSpPr>
            <p:spPr bwMode="auto">
              <a:xfrm>
                <a:off x="5420156" y="2687018"/>
                <a:ext cx="631155" cy="519306"/>
              </a:xfrm>
              <a:custGeom>
                <a:avLst/>
                <a:gdLst/>
                <a:ahLst/>
                <a:cxnLst>
                  <a:cxn ang="0">
                    <a:pos x="49" y="18"/>
                  </a:cxn>
                  <a:cxn ang="0">
                    <a:pos x="27" y="39"/>
                  </a:cxn>
                  <a:cxn ang="0">
                    <a:pos x="28" y="44"/>
                  </a:cxn>
                  <a:cxn ang="0">
                    <a:pos x="26" y="44"/>
                  </a:cxn>
                  <a:cxn ang="0">
                    <a:pos x="17" y="43"/>
                  </a:cxn>
                  <a:cxn ang="0">
                    <a:pos x="8" y="47"/>
                  </a:cxn>
                  <a:cxn ang="0">
                    <a:pos x="10" y="40"/>
                  </a:cxn>
                  <a:cxn ang="0">
                    <a:pos x="0" y="22"/>
                  </a:cxn>
                  <a:cxn ang="0">
                    <a:pos x="26" y="0"/>
                  </a:cxn>
                  <a:cxn ang="0">
                    <a:pos x="52" y="18"/>
                  </a:cxn>
                  <a:cxn ang="0">
                    <a:pos x="49" y="18"/>
                  </a:cxn>
                  <a:cxn ang="0">
                    <a:pos x="17" y="11"/>
                  </a:cxn>
                  <a:cxn ang="0">
                    <a:pos x="13" y="14"/>
                  </a:cxn>
                  <a:cxn ang="0">
                    <a:pos x="17" y="18"/>
                  </a:cxn>
                  <a:cxn ang="0">
                    <a:pos x="20" y="14"/>
                  </a:cxn>
                  <a:cxn ang="0">
                    <a:pos x="17" y="11"/>
                  </a:cxn>
                  <a:cxn ang="0">
                    <a:pos x="64" y="53"/>
                  </a:cxn>
                  <a:cxn ang="0">
                    <a:pos x="66" y="60"/>
                  </a:cxn>
                  <a:cxn ang="0">
                    <a:pos x="59" y="56"/>
                  </a:cxn>
                  <a:cxn ang="0">
                    <a:pos x="51" y="57"/>
                  </a:cxn>
                  <a:cxn ang="0">
                    <a:pos x="29" y="38"/>
                  </a:cxn>
                  <a:cxn ang="0">
                    <a:pos x="51" y="20"/>
                  </a:cxn>
                  <a:cxn ang="0">
                    <a:pos x="73" y="38"/>
                  </a:cxn>
                  <a:cxn ang="0">
                    <a:pos x="64" y="53"/>
                  </a:cxn>
                  <a:cxn ang="0">
                    <a:pos x="35" y="11"/>
                  </a:cxn>
                  <a:cxn ang="0">
                    <a:pos x="31" y="14"/>
                  </a:cxn>
                  <a:cxn ang="0">
                    <a:pos x="35" y="18"/>
                  </a:cxn>
                  <a:cxn ang="0">
                    <a:pos x="39" y="14"/>
                  </a:cxn>
                  <a:cxn ang="0">
                    <a:pos x="35" y="11"/>
                  </a:cxn>
                  <a:cxn ang="0">
                    <a:pos x="44" y="30"/>
                  </a:cxn>
                  <a:cxn ang="0">
                    <a:pos x="41" y="33"/>
                  </a:cxn>
                  <a:cxn ang="0">
                    <a:pos x="44" y="35"/>
                  </a:cxn>
                  <a:cxn ang="0">
                    <a:pos x="47" y="33"/>
                  </a:cxn>
                  <a:cxn ang="0">
                    <a:pos x="44" y="30"/>
                  </a:cxn>
                  <a:cxn ang="0">
                    <a:pos x="58" y="30"/>
                  </a:cxn>
                  <a:cxn ang="0">
                    <a:pos x="55" y="33"/>
                  </a:cxn>
                  <a:cxn ang="0">
                    <a:pos x="58" y="35"/>
                  </a:cxn>
                  <a:cxn ang="0">
                    <a:pos x="61" y="33"/>
                  </a:cxn>
                  <a:cxn ang="0">
                    <a:pos x="58" y="30"/>
                  </a:cxn>
                </a:cxnLst>
                <a:rect l="0" t="0" r="r" b="b"/>
                <a:pathLst>
                  <a:path w="73" h="60">
                    <a:moveTo>
                      <a:pt x="49" y="18"/>
                    </a:moveTo>
                    <a:cubicBezTo>
                      <a:pt x="37" y="18"/>
                      <a:pt x="27" y="27"/>
                      <a:pt x="27" y="39"/>
                    </a:cubicBezTo>
                    <a:cubicBezTo>
                      <a:pt x="27" y="41"/>
                      <a:pt x="28" y="42"/>
                      <a:pt x="28" y="44"/>
                    </a:cubicBezTo>
                    <a:cubicBezTo>
                      <a:pt x="27" y="44"/>
                      <a:pt x="26" y="44"/>
                      <a:pt x="26" y="44"/>
                    </a:cubicBezTo>
                    <a:cubicBezTo>
                      <a:pt x="22" y="44"/>
                      <a:pt x="20" y="44"/>
                      <a:pt x="17" y="43"/>
                    </a:cubicBezTo>
                    <a:cubicBezTo>
                      <a:pt x="8" y="47"/>
                      <a:pt x="8" y="47"/>
                      <a:pt x="8" y="47"/>
                    </a:cubicBezTo>
                    <a:cubicBezTo>
                      <a:pt x="10" y="40"/>
                      <a:pt x="10" y="40"/>
                      <a:pt x="10" y="40"/>
                    </a:cubicBezTo>
                    <a:cubicBezTo>
                      <a:pt x="4" y="35"/>
                      <a:pt x="0" y="29"/>
                      <a:pt x="0" y="22"/>
                    </a:cubicBezTo>
                    <a:cubicBezTo>
                      <a:pt x="0" y="10"/>
                      <a:pt x="11" y="0"/>
                      <a:pt x="26" y="0"/>
                    </a:cubicBezTo>
                    <a:cubicBezTo>
                      <a:pt x="38" y="0"/>
                      <a:pt x="50" y="8"/>
                      <a:pt x="52" y="18"/>
                    </a:cubicBezTo>
                    <a:cubicBezTo>
                      <a:pt x="51" y="18"/>
                      <a:pt x="50" y="18"/>
                      <a:pt x="49" y="18"/>
                    </a:cubicBezTo>
                    <a:close/>
                    <a:moveTo>
                      <a:pt x="17" y="11"/>
                    </a:moveTo>
                    <a:cubicBezTo>
                      <a:pt x="15" y="11"/>
                      <a:pt x="13" y="12"/>
                      <a:pt x="13" y="14"/>
                    </a:cubicBezTo>
                    <a:cubicBezTo>
                      <a:pt x="13" y="16"/>
                      <a:pt x="15" y="18"/>
                      <a:pt x="17" y="18"/>
                    </a:cubicBezTo>
                    <a:cubicBezTo>
                      <a:pt x="19" y="18"/>
                      <a:pt x="20" y="16"/>
                      <a:pt x="20" y="14"/>
                    </a:cubicBezTo>
                    <a:cubicBezTo>
                      <a:pt x="20" y="12"/>
                      <a:pt x="19" y="11"/>
                      <a:pt x="17" y="11"/>
                    </a:cubicBezTo>
                    <a:close/>
                    <a:moveTo>
                      <a:pt x="64" y="53"/>
                    </a:moveTo>
                    <a:cubicBezTo>
                      <a:pt x="66" y="60"/>
                      <a:pt x="66" y="60"/>
                      <a:pt x="66" y="60"/>
                    </a:cubicBezTo>
                    <a:cubicBezTo>
                      <a:pt x="59" y="56"/>
                      <a:pt x="59" y="56"/>
                      <a:pt x="59" y="56"/>
                    </a:cubicBezTo>
                    <a:cubicBezTo>
                      <a:pt x="56" y="56"/>
                      <a:pt x="53" y="57"/>
                      <a:pt x="51" y="57"/>
                    </a:cubicBezTo>
                    <a:cubicBezTo>
                      <a:pt x="39" y="57"/>
                      <a:pt x="29" y="49"/>
                      <a:pt x="29" y="38"/>
                    </a:cubicBezTo>
                    <a:cubicBezTo>
                      <a:pt x="29" y="28"/>
                      <a:pt x="39" y="20"/>
                      <a:pt x="51" y="20"/>
                    </a:cubicBezTo>
                    <a:cubicBezTo>
                      <a:pt x="63" y="20"/>
                      <a:pt x="73" y="28"/>
                      <a:pt x="73" y="38"/>
                    </a:cubicBezTo>
                    <a:cubicBezTo>
                      <a:pt x="73" y="44"/>
                      <a:pt x="69" y="49"/>
                      <a:pt x="64" y="53"/>
                    </a:cubicBezTo>
                    <a:close/>
                    <a:moveTo>
                      <a:pt x="35" y="11"/>
                    </a:moveTo>
                    <a:cubicBezTo>
                      <a:pt x="33" y="11"/>
                      <a:pt x="31" y="12"/>
                      <a:pt x="31" y="14"/>
                    </a:cubicBezTo>
                    <a:cubicBezTo>
                      <a:pt x="31" y="16"/>
                      <a:pt x="33" y="18"/>
                      <a:pt x="35" y="18"/>
                    </a:cubicBezTo>
                    <a:cubicBezTo>
                      <a:pt x="37" y="18"/>
                      <a:pt x="39" y="16"/>
                      <a:pt x="39" y="14"/>
                    </a:cubicBezTo>
                    <a:cubicBezTo>
                      <a:pt x="39" y="12"/>
                      <a:pt x="37" y="11"/>
                      <a:pt x="35" y="11"/>
                    </a:cubicBezTo>
                    <a:close/>
                    <a:moveTo>
                      <a:pt x="44" y="30"/>
                    </a:moveTo>
                    <a:cubicBezTo>
                      <a:pt x="42" y="30"/>
                      <a:pt x="41" y="31"/>
                      <a:pt x="41" y="33"/>
                    </a:cubicBezTo>
                    <a:cubicBezTo>
                      <a:pt x="41" y="34"/>
                      <a:pt x="42" y="35"/>
                      <a:pt x="44" y="35"/>
                    </a:cubicBezTo>
                    <a:cubicBezTo>
                      <a:pt x="46" y="35"/>
                      <a:pt x="47" y="34"/>
                      <a:pt x="47" y="33"/>
                    </a:cubicBezTo>
                    <a:cubicBezTo>
                      <a:pt x="47" y="31"/>
                      <a:pt x="46" y="30"/>
                      <a:pt x="44" y="30"/>
                    </a:cubicBezTo>
                    <a:close/>
                    <a:moveTo>
                      <a:pt x="58" y="30"/>
                    </a:moveTo>
                    <a:cubicBezTo>
                      <a:pt x="57" y="30"/>
                      <a:pt x="55" y="31"/>
                      <a:pt x="55" y="33"/>
                    </a:cubicBezTo>
                    <a:cubicBezTo>
                      <a:pt x="55" y="34"/>
                      <a:pt x="57" y="35"/>
                      <a:pt x="58" y="35"/>
                    </a:cubicBezTo>
                    <a:cubicBezTo>
                      <a:pt x="60" y="35"/>
                      <a:pt x="61" y="34"/>
                      <a:pt x="61" y="33"/>
                    </a:cubicBezTo>
                    <a:cubicBezTo>
                      <a:pt x="61" y="31"/>
                      <a:pt x="60" y="30"/>
                      <a:pt x="58"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86">
                <a:extLst>
                  <a:ext uri="{FF2B5EF4-FFF2-40B4-BE49-F238E27FC236}">
                    <a16:creationId xmlns:a16="http://schemas.microsoft.com/office/drawing/2014/main" id="{D02FC31A-0B3E-B844-9415-FF265D340D1E}"/>
                  </a:ext>
                </a:extLst>
              </p:cNvPr>
              <p:cNvSpPr>
                <a:spLocks noChangeAspect="1" noEditPoints="1"/>
              </p:cNvSpPr>
              <p:nvPr/>
            </p:nvSpPr>
            <p:spPr bwMode="auto">
              <a:xfrm>
                <a:off x="3638254" y="2739323"/>
                <a:ext cx="454340" cy="414699"/>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383ABAC9-5B86-A747-9A85-5E417BD2D2EB}"/>
                  </a:ext>
                </a:extLst>
              </p:cNvPr>
              <p:cNvSpPr txBox="1"/>
              <p:nvPr/>
            </p:nvSpPr>
            <p:spPr>
              <a:xfrm flipH="1">
                <a:off x="995370" y="3540004"/>
                <a:ext cx="1671868" cy="1755949"/>
              </a:xfrm>
              <a:prstGeom prst="rect">
                <a:avLst/>
              </a:prstGeom>
              <a:noFill/>
            </p:spPr>
            <p:txBody>
              <a:bodyPr wrap="square" rtlCol="0">
                <a:spAutoFit/>
              </a:bodyPr>
              <a:lstStyle/>
              <a:p>
                <a:pPr algn="ctr"/>
                <a:r>
                  <a:rPr lang="en-US" sz="3000" b="1">
                    <a:solidFill>
                      <a:srgbClr val="FFFFFF"/>
                    </a:solidFill>
                    <a:latin typeface="Open Sans" panose="020B0606030504020204" pitchFamily="34" charset="0"/>
                    <a:ea typeface="Open Sans" panose="020B0606030504020204" pitchFamily="34" charset="0"/>
                    <a:cs typeface="Open Sans" panose="020B0606030504020204" pitchFamily="34" charset="0"/>
                  </a:rPr>
                  <a:t>WHO THEY ABUSE</a:t>
                </a:r>
              </a:p>
            </p:txBody>
          </p:sp>
          <p:grpSp>
            <p:nvGrpSpPr>
              <p:cNvPr id="29" name="Group 28">
                <a:extLst>
                  <a:ext uri="{FF2B5EF4-FFF2-40B4-BE49-F238E27FC236}">
                    <a16:creationId xmlns:a16="http://schemas.microsoft.com/office/drawing/2014/main" id="{72792730-E712-3C4D-A429-5C1B0D0FAA56}"/>
                  </a:ext>
                </a:extLst>
              </p:cNvPr>
              <p:cNvGrpSpPr>
                <a:grpSpLocks noChangeAspect="1"/>
              </p:cNvGrpSpPr>
              <p:nvPr/>
            </p:nvGrpSpPr>
            <p:grpSpPr>
              <a:xfrm>
                <a:off x="1647914" y="5549199"/>
                <a:ext cx="390541" cy="401330"/>
                <a:chOff x="2442109" y="2747678"/>
                <a:chExt cx="355037" cy="364845"/>
              </a:xfrm>
            </p:grpSpPr>
            <p:sp>
              <p:nvSpPr>
                <p:cNvPr id="27" name="Freeform 26">
                  <a:extLst>
                    <a:ext uri="{FF2B5EF4-FFF2-40B4-BE49-F238E27FC236}">
                      <a16:creationId xmlns:a16="http://schemas.microsoft.com/office/drawing/2014/main" id="{7B73B2CE-B79C-BB42-8445-8F3A10835560}"/>
                    </a:ext>
                  </a:extLst>
                </p:cNvPr>
                <p:cNvSpPr>
                  <a:spLocks noChangeAspect="1"/>
                </p:cNvSpPr>
                <p:nvPr/>
              </p:nvSpPr>
              <p:spPr>
                <a:xfrm>
                  <a:off x="2442109" y="2779087"/>
                  <a:ext cx="333436" cy="333436"/>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33">
                  <a:extLst>
                    <a:ext uri="{FF2B5EF4-FFF2-40B4-BE49-F238E27FC236}">
                      <a16:creationId xmlns:a16="http://schemas.microsoft.com/office/drawing/2014/main" id="{2DEC42C6-2BF9-1240-878F-858F4A5270F5}"/>
                    </a:ext>
                  </a:extLst>
                </p:cNvPr>
                <p:cNvSpPr>
                  <a:spLocks noChangeAspect="1" noChangeArrowheads="1"/>
                </p:cNvSpPr>
                <p:nvPr/>
              </p:nvSpPr>
              <p:spPr bwMode="auto">
                <a:xfrm>
                  <a:off x="2524004" y="2747678"/>
                  <a:ext cx="273142" cy="287367"/>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grpSp>
          <p:sp>
            <p:nvSpPr>
              <p:cNvPr id="36" name="Freeform 35">
                <a:extLst>
                  <a:ext uri="{FF2B5EF4-FFF2-40B4-BE49-F238E27FC236}">
                    <a16:creationId xmlns:a16="http://schemas.microsoft.com/office/drawing/2014/main" id="{6B82D403-8886-2A4E-91C0-DA8BA1BE6D5C}"/>
                  </a:ext>
                </a:extLst>
              </p:cNvPr>
              <p:cNvSpPr>
                <a:spLocks noChangeAspect="1"/>
              </p:cNvSpPr>
              <p:nvPr/>
            </p:nvSpPr>
            <p:spPr>
              <a:xfrm>
                <a:off x="3620599" y="5583749"/>
                <a:ext cx="366780" cy="366780"/>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0F6866D8-026E-1D4B-8F7E-80F40CD10834}"/>
                  </a:ext>
                </a:extLst>
              </p:cNvPr>
              <p:cNvSpPr>
                <a:spLocks noChangeAspect="1"/>
              </p:cNvSpPr>
              <p:nvPr/>
            </p:nvSpPr>
            <p:spPr>
              <a:xfrm>
                <a:off x="5551623" y="5583749"/>
                <a:ext cx="366780" cy="366780"/>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33">
                <a:extLst>
                  <a:ext uri="{FF2B5EF4-FFF2-40B4-BE49-F238E27FC236}">
                    <a16:creationId xmlns:a16="http://schemas.microsoft.com/office/drawing/2014/main" id="{75A98651-449A-D64E-8A4D-419A3680D56B}"/>
                  </a:ext>
                </a:extLst>
              </p:cNvPr>
              <p:cNvSpPr>
                <a:spLocks noChangeAspect="1" noChangeArrowheads="1"/>
              </p:cNvSpPr>
              <p:nvPr/>
            </p:nvSpPr>
            <p:spPr bwMode="auto">
              <a:xfrm>
                <a:off x="5641708" y="5549199"/>
                <a:ext cx="300456" cy="316104"/>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46" name="Freeform 45">
                <a:extLst>
                  <a:ext uri="{FF2B5EF4-FFF2-40B4-BE49-F238E27FC236}">
                    <a16:creationId xmlns:a16="http://schemas.microsoft.com/office/drawing/2014/main" id="{B46DCAF8-9B07-D645-8B04-C0FE2321CFD9}"/>
                  </a:ext>
                </a:extLst>
              </p:cNvPr>
              <p:cNvSpPr>
                <a:spLocks noChangeAspect="1"/>
              </p:cNvSpPr>
              <p:nvPr/>
            </p:nvSpPr>
            <p:spPr>
              <a:xfrm>
                <a:off x="7616618" y="5583749"/>
                <a:ext cx="366780" cy="366780"/>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7">
                <a:extLst>
                  <a:ext uri="{FF2B5EF4-FFF2-40B4-BE49-F238E27FC236}">
                    <a16:creationId xmlns:a16="http://schemas.microsoft.com/office/drawing/2014/main" id="{BBEE91CA-3AB8-4B18-BA6F-47C01C611E57}"/>
                  </a:ext>
                </a:extLst>
              </p:cNvPr>
              <p:cNvSpPr/>
              <p:nvPr/>
            </p:nvSpPr>
            <p:spPr>
              <a:xfrm>
                <a:off x="8815281" y="2129621"/>
                <a:ext cx="2214119" cy="4057143"/>
              </a:xfrm>
              <a:prstGeom prst="roundRect">
                <a:avLst>
                  <a:gd name="adj" fmla="val 8457"/>
                </a:avLst>
              </a:prstGeom>
              <a:solidFill>
                <a:schemeClr val="accent6">
                  <a:lumMod val="75000"/>
                </a:schemeClr>
              </a:solidFill>
              <a:ln>
                <a:noFill/>
              </a:ln>
              <a:effectLst>
                <a:outerShdw blurRad="177800" dist="38100" dir="108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Freeform 54">
                <a:extLst>
                  <a:ext uri="{FF2B5EF4-FFF2-40B4-BE49-F238E27FC236}">
                    <a16:creationId xmlns:a16="http://schemas.microsoft.com/office/drawing/2014/main" id="{DB8871E1-9D7B-4EBF-B36F-A0A9F94EF895}"/>
                  </a:ext>
                </a:extLst>
              </p:cNvPr>
              <p:cNvSpPr>
                <a:spLocks noChangeAspect="1" noEditPoints="1"/>
              </p:cNvSpPr>
              <p:nvPr/>
            </p:nvSpPr>
            <p:spPr bwMode="auto">
              <a:xfrm>
                <a:off x="9573060" y="2728964"/>
                <a:ext cx="587215" cy="435417"/>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 ang="0">
                    <a:pos x="45" y="25"/>
                  </a:cxn>
                  <a:cxn ang="0">
                    <a:pos x="33" y="13"/>
                  </a:cxn>
                  <a:cxn ang="0">
                    <a:pos x="32" y="12"/>
                  </a:cxn>
                  <a:cxn ang="0">
                    <a:pos x="31" y="13"/>
                  </a:cxn>
                  <a:cxn ang="0">
                    <a:pos x="18" y="25"/>
                  </a:cxn>
                  <a:cxn ang="0">
                    <a:pos x="18" y="26"/>
                  </a:cxn>
                  <a:cxn ang="0">
                    <a:pos x="19" y="27"/>
                  </a:cxn>
                  <a:cxn ang="0">
                    <a:pos x="27" y="27"/>
                  </a:cxn>
                  <a:cxn ang="0">
                    <a:pos x="27" y="40"/>
                  </a:cxn>
                  <a:cxn ang="0">
                    <a:pos x="28" y="41"/>
                  </a:cxn>
                  <a:cxn ang="0">
                    <a:pos x="35" y="41"/>
                  </a:cxn>
                  <a:cxn ang="0">
                    <a:pos x="36" y="40"/>
                  </a:cxn>
                  <a:cxn ang="0">
                    <a:pos x="36" y="27"/>
                  </a:cxn>
                  <a:cxn ang="0">
                    <a:pos x="44" y="27"/>
                  </a:cxn>
                  <a:cxn ang="0">
                    <a:pos x="45" y="26"/>
                  </a:cxn>
                  <a:cxn ang="0">
                    <a:pos x="45" y="25"/>
                  </a:cxn>
                </a:cxnLst>
                <a:rect l="0" t="0" r="r" b="b"/>
                <a:pathLst>
                  <a:path w="68" h="50">
                    <a:moveTo>
                      <a:pt x="55" y="50"/>
                    </a:moveTo>
                    <a:cubicBezTo>
                      <a:pt x="16" y="50"/>
                      <a:pt x="16" y="50"/>
                      <a:pt x="16" y="50"/>
                    </a:cubicBezTo>
                    <a:cubicBezTo>
                      <a:pt x="7" y="50"/>
                      <a:pt x="0" y="43"/>
                      <a:pt x="0" y="34"/>
                    </a:cubicBezTo>
                    <a:cubicBezTo>
                      <a:pt x="0" y="28"/>
                      <a:pt x="3" y="22"/>
                      <a:pt x="9" y="20"/>
                    </a:cubicBezTo>
                    <a:cubicBezTo>
                      <a:pt x="9" y="19"/>
                      <a:pt x="9" y="19"/>
                      <a:pt x="9" y="18"/>
                    </a:cubicBezTo>
                    <a:cubicBezTo>
                      <a:pt x="9" y="8"/>
                      <a:pt x="17" y="0"/>
                      <a:pt x="27" y="0"/>
                    </a:cubicBezTo>
                    <a:cubicBezTo>
                      <a:pt x="35" y="0"/>
                      <a:pt x="41" y="4"/>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moveTo>
                      <a:pt x="45" y="25"/>
                    </a:moveTo>
                    <a:cubicBezTo>
                      <a:pt x="33" y="13"/>
                      <a:pt x="33" y="13"/>
                      <a:pt x="33" y="13"/>
                    </a:cubicBezTo>
                    <a:cubicBezTo>
                      <a:pt x="32" y="13"/>
                      <a:pt x="32" y="12"/>
                      <a:pt x="32" y="12"/>
                    </a:cubicBezTo>
                    <a:cubicBezTo>
                      <a:pt x="31" y="12"/>
                      <a:pt x="31" y="13"/>
                      <a:pt x="31" y="13"/>
                    </a:cubicBezTo>
                    <a:cubicBezTo>
                      <a:pt x="18" y="25"/>
                      <a:pt x="18" y="25"/>
                      <a:pt x="18" y="25"/>
                    </a:cubicBezTo>
                    <a:cubicBezTo>
                      <a:pt x="18" y="26"/>
                      <a:pt x="18" y="26"/>
                      <a:pt x="18" y="26"/>
                    </a:cubicBezTo>
                    <a:cubicBezTo>
                      <a:pt x="18" y="27"/>
                      <a:pt x="19" y="27"/>
                      <a:pt x="19" y="27"/>
                    </a:cubicBezTo>
                    <a:cubicBezTo>
                      <a:pt x="27" y="27"/>
                      <a:pt x="27" y="27"/>
                      <a:pt x="27" y="27"/>
                    </a:cubicBezTo>
                    <a:cubicBezTo>
                      <a:pt x="27" y="40"/>
                      <a:pt x="27" y="40"/>
                      <a:pt x="27" y="40"/>
                    </a:cubicBezTo>
                    <a:cubicBezTo>
                      <a:pt x="27" y="41"/>
                      <a:pt x="28" y="41"/>
                      <a:pt x="28" y="41"/>
                    </a:cubicBezTo>
                    <a:cubicBezTo>
                      <a:pt x="35" y="41"/>
                      <a:pt x="35" y="41"/>
                      <a:pt x="35" y="41"/>
                    </a:cubicBezTo>
                    <a:cubicBezTo>
                      <a:pt x="36" y="41"/>
                      <a:pt x="36" y="41"/>
                      <a:pt x="36" y="40"/>
                    </a:cubicBezTo>
                    <a:cubicBezTo>
                      <a:pt x="36" y="27"/>
                      <a:pt x="36" y="27"/>
                      <a:pt x="36" y="27"/>
                    </a:cubicBezTo>
                    <a:cubicBezTo>
                      <a:pt x="44" y="27"/>
                      <a:pt x="44" y="27"/>
                      <a:pt x="44" y="27"/>
                    </a:cubicBezTo>
                    <a:cubicBezTo>
                      <a:pt x="45" y="27"/>
                      <a:pt x="45" y="27"/>
                      <a:pt x="45" y="26"/>
                    </a:cubicBezTo>
                    <a:cubicBezTo>
                      <a:pt x="45" y="26"/>
                      <a:pt x="45" y="26"/>
                      <a:pt x="4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63D4F4E5-7D5E-4801-8C64-7A50E827801F}"/>
                  </a:ext>
                </a:extLst>
              </p:cNvPr>
              <p:cNvSpPr>
                <a:spLocks noChangeAspect="1"/>
              </p:cNvSpPr>
              <p:nvPr/>
            </p:nvSpPr>
            <p:spPr>
              <a:xfrm>
                <a:off x="9647162" y="5583749"/>
                <a:ext cx="366780" cy="366780"/>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89F853F7-B3E8-424C-966B-CA13EBFE418B}"/>
                </a:ext>
              </a:extLst>
            </p:cNvPr>
            <p:cNvSpPr txBox="1"/>
            <p:nvPr/>
          </p:nvSpPr>
          <p:spPr>
            <a:xfrm flipH="1">
              <a:off x="2807270" y="3887404"/>
              <a:ext cx="1854143" cy="1755949"/>
            </a:xfrm>
            <a:prstGeom prst="rect">
              <a:avLst/>
            </a:prstGeom>
            <a:noFill/>
          </p:spPr>
          <p:txBody>
            <a:bodyPr wrap="square" rtlCol="0">
              <a:spAutoFit/>
            </a:bodyPr>
            <a:lstStyle/>
            <a:p>
              <a:pPr algn="ctr"/>
              <a:r>
                <a:rPr lang="en-US" sz="3000" b="1">
                  <a:solidFill>
                    <a:srgbClr val="FFFFFF"/>
                  </a:solidFill>
                  <a:latin typeface="Open Sans" panose="020B0606030504020204" pitchFamily="34" charset="0"/>
                  <a:ea typeface="Open Sans" panose="020B0606030504020204" pitchFamily="34" charset="0"/>
                  <a:cs typeface="Open Sans" panose="020B0606030504020204" pitchFamily="34" charset="0"/>
                </a:rPr>
                <a:t>WHEN THEY ABUSE</a:t>
              </a:r>
            </a:p>
          </p:txBody>
        </p:sp>
        <p:sp>
          <p:nvSpPr>
            <p:cNvPr id="52" name="TextBox 51">
              <a:extLst>
                <a:ext uri="{FF2B5EF4-FFF2-40B4-BE49-F238E27FC236}">
                  <a16:creationId xmlns:a16="http://schemas.microsoft.com/office/drawing/2014/main" id="{5B9C9DD4-A77D-41AC-A5ED-AB101CB28983}"/>
                </a:ext>
              </a:extLst>
            </p:cNvPr>
            <p:cNvSpPr txBox="1"/>
            <p:nvPr/>
          </p:nvSpPr>
          <p:spPr>
            <a:xfrm flipH="1">
              <a:off x="4992627" y="3961826"/>
              <a:ext cx="1854143" cy="1755949"/>
            </a:xfrm>
            <a:prstGeom prst="rect">
              <a:avLst/>
            </a:prstGeom>
            <a:noFill/>
          </p:spPr>
          <p:txBody>
            <a:bodyPr wrap="square" rtlCol="0">
              <a:spAutoFit/>
            </a:bodyPr>
            <a:lstStyle/>
            <a:p>
              <a:pPr algn="ctr"/>
              <a:r>
                <a:rPr lang="en-US" sz="3000" b="1">
                  <a:solidFill>
                    <a:srgbClr val="FFFFFF"/>
                  </a:solidFill>
                  <a:latin typeface="Open Sans" panose="020B0606030504020204" pitchFamily="34" charset="0"/>
                  <a:ea typeface="Open Sans" panose="020B0606030504020204" pitchFamily="34" charset="0"/>
                  <a:cs typeface="Open Sans" panose="020B0606030504020204" pitchFamily="34" charset="0"/>
                </a:rPr>
                <a:t>WHERE THEY ABUSE</a:t>
              </a:r>
            </a:p>
          </p:txBody>
        </p:sp>
        <p:sp>
          <p:nvSpPr>
            <p:cNvPr id="53" name="TextBox 52">
              <a:extLst>
                <a:ext uri="{FF2B5EF4-FFF2-40B4-BE49-F238E27FC236}">
                  <a16:creationId xmlns:a16="http://schemas.microsoft.com/office/drawing/2014/main" id="{2FB72EA4-B9B8-40A0-A162-58480ED4608D}"/>
                </a:ext>
              </a:extLst>
            </p:cNvPr>
            <p:cNvSpPr txBox="1"/>
            <p:nvPr/>
          </p:nvSpPr>
          <p:spPr>
            <a:xfrm flipH="1">
              <a:off x="7223692" y="3982801"/>
              <a:ext cx="1854143" cy="1755949"/>
            </a:xfrm>
            <a:prstGeom prst="rect">
              <a:avLst/>
            </a:prstGeom>
            <a:noFill/>
          </p:spPr>
          <p:txBody>
            <a:bodyPr wrap="square" rtlCol="0">
              <a:spAutoFit/>
            </a:bodyPr>
            <a:lstStyle/>
            <a:p>
              <a:pPr algn="ctr"/>
              <a:r>
                <a:rPr lang="en-US" sz="3000" b="1">
                  <a:solidFill>
                    <a:srgbClr val="FFFFFF"/>
                  </a:solidFill>
                  <a:latin typeface="Open Sans" panose="020B0606030504020204" pitchFamily="34" charset="0"/>
                  <a:ea typeface="Open Sans" panose="020B0606030504020204" pitchFamily="34" charset="0"/>
                  <a:cs typeface="Open Sans" panose="020B0606030504020204" pitchFamily="34" charset="0"/>
                </a:rPr>
                <a:t>METHOD OF ABUSE</a:t>
              </a:r>
            </a:p>
          </p:txBody>
        </p:sp>
        <p:sp>
          <p:nvSpPr>
            <p:cNvPr id="54" name="TextBox 53">
              <a:extLst>
                <a:ext uri="{FF2B5EF4-FFF2-40B4-BE49-F238E27FC236}">
                  <a16:creationId xmlns:a16="http://schemas.microsoft.com/office/drawing/2014/main" id="{BEC35224-5848-4889-8394-6F7FF8AB2341}"/>
                </a:ext>
              </a:extLst>
            </p:cNvPr>
            <p:cNvSpPr txBox="1"/>
            <p:nvPr/>
          </p:nvSpPr>
          <p:spPr>
            <a:xfrm flipH="1">
              <a:off x="9472587" y="4105328"/>
              <a:ext cx="2101485" cy="1573037"/>
            </a:xfrm>
            <a:prstGeom prst="rect">
              <a:avLst/>
            </a:prstGeom>
            <a:noFill/>
          </p:spPr>
          <p:txBody>
            <a:bodyPr wrap="square" rtlCol="0">
              <a:spAutoFit/>
            </a:bodyPr>
            <a:lstStyle/>
            <a:p>
              <a:pPr algn="ctr"/>
              <a:r>
                <a:rPr lang="en-US" sz="2500" b="1">
                  <a:solidFill>
                    <a:srgbClr val="FFFFFF"/>
                  </a:solidFill>
                  <a:latin typeface="Open Sans" panose="020B0606030504020204" pitchFamily="34" charset="0"/>
                  <a:ea typeface="Open Sans" panose="020B0606030504020204" pitchFamily="34" charset="0"/>
                  <a:cs typeface="Open Sans" panose="020B0606030504020204" pitchFamily="34" charset="0"/>
                </a:rPr>
                <a:t>SEVERITY &amp; FREQUENCY </a:t>
              </a:r>
            </a:p>
            <a:p>
              <a:pPr algn="ctr"/>
              <a:r>
                <a:rPr lang="en-US" sz="3000" b="1">
                  <a:solidFill>
                    <a:srgbClr val="FFFFFF"/>
                  </a:solidFill>
                  <a:latin typeface="Open Sans" panose="020B0606030504020204" pitchFamily="34" charset="0"/>
                  <a:ea typeface="Open Sans" panose="020B0606030504020204" pitchFamily="34" charset="0"/>
                  <a:cs typeface="Open Sans" panose="020B0606030504020204" pitchFamily="34" charset="0"/>
                </a:rPr>
                <a:t>OF ABUSE</a:t>
              </a:r>
            </a:p>
          </p:txBody>
        </p:sp>
        <p:sp>
          <p:nvSpPr>
            <p:cNvPr id="56" name="Freeform 33">
              <a:extLst>
                <a:ext uri="{FF2B5EF4-FFF2-40B4-BE49-F238E27FC236}">
                  <a16:creationId xmlns:a16="http://schemas.microsoft.com/office/drawing/2014/main" id="{17E15548-3888-4333-9A8D-EC569DDDFB5B}"/>
                </a:ext>
              </a:extLst>
            </p:cNvPr>
            <p:cNvSpPr>
              <a:spLocks noChangeAspect="1" noChangeArrowheads="1"/>
            </p:cNvSpPr>
            <p:nvPr/>
          </p:nvSpPr>
          <p:spPr bwMode="auto">
            <a:xfrm>
              <a:off x="10308965" y="5902685"/>
              <a:ext cx="333213" cy="316104"/>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57" name="Freeform 33">
              <a:extLst>
                <a:ext uri="{FF2B5EF4-FFF2-40B4-BE49-F238E27FC236}">
                  <a16:creationId xmlns:a16="http://schemas.microsoft.com/office/drawing/2014/main" id="{277114FD-98C0-46E8-891E-597880790598}"/>
                </a:ext>
              </a:extLst>
            </p:cNvPr>
            <p:cNvSpPr>
              <a:spLocks noChangeAspect="1" noChangeArrowheads="1"/>
            </p:cNvSpPr>
            <p:nvPr/>
          </p:nvSpPr>
          <p:spPr bwMode="auto">
            <a:xfrm>
              <a:off x="8035776" y="5896599"/>
              <a:ext cx="333213" cy="316104"/>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58" name="Freeform 33">
              <a:extLst>
                <a:ext uri="{FF2B5EF4-FFF2-40B4-BE49-F238E27FC236}">
                  <a16:creationId xmlns:a16="http://schemas.microsoft.com/office/drawing/2014/main" id="{61F0C4E2-CE61-40F0-95C7-7023F81EA18E}"/>
                </a:ext>
              </a:extLst>
            </p:cNvPr>
            <p:cNvSpPr>
              <a:spLocks noChangeAspect="1" noChangeArrowheads="1"/>
            </p:cNvSpPr>
            <p:nvPr/>
          </p:nvSpPr>
          <p:spPr bwMode="auto">
            <a:xfrm>
              <a:off x="3614935" y="5931149"/>
              <a:ext cx="333213" cy="316104"/>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grpSp>
    </p:spTree>
    <p:extLst>
      <p:ext uri="{BB962C8B-B14F-4D97-AF65-F5344CB8AC3E}">
        <p14:creationId xmlns:p14="http://schemas.microsoft.com/office/powerpoint/2010/main" val="10867269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43FBEE3-F914-4E13-B9C2-30704293113F}"/>
              </a:ext>
            </a:extLst>
          </p:cNvPr>
          <p:cNvSpPr>
            <a:spLocks noGrp="1"/>
          </p:cNvSpPr>
          <p:nvPr>
            <p:ph type="body" sz="quarter" idx="11"/>
          </p:nvPr>
        </p:nvSpPr>
        <p:spPr/>
        <p:txBody>
          <a:bodyPr/>
          <a:lstStyle/>
          <a:p>
            <a:r>
              <a:rPr lang="en-US"/>
              <a:t>ABUSER </a:t>
            </a:r>
            <a:r>
              <a:rPr lang="en-US">
                <a:solidFill>
                  <a:srgbClr val="762EB1"/>
                </a:solidFill>
              </a:rPr>
              <a:t>PROFILE</a:t>
            </a:r>
          </a:p>
        </p:txBody>
      </p:sp>
      <p:sp>
        <p:nvSpPr>
          <p:cNvPr id="11" name="Text Placeholder 10">
            <a:extLst>
              <a:ext uri="{FF2B5EF4-FFF2-40B4-BE49-F238E27FC236}">
                <a16:creationId xmlns:a16="http://schemas.microsoft.com/office/drawing/2014/main" id="{5501A040-3C02-4C8D-BDB9-1069B44705C7}"/>
              </a:ext>
            </a:extLst>
          </p:cNvPr>
          <p:cNvSpPr>
            <a:spLocks noGrp="1"/>
          </p:cNvSpPr>
          <p:nvPr>
            <p:ph type="body" sz="quarter" idx="12"/>
          </p:nvPr>
        </p:nvSpPr>
        <p:spPr>
          <a:xfrm>
            <a:off x="6455069" y="1953523"/>
            <a:ext cx="5214712" cy="4303956"/>
          </a:xfrm>
        </p:spPr>
        <p:txBody>
          <a:bodyPr/>
          <a:lstStyle/>
          <a:p>
            <a:pPr marL="457200" indent="-457200">
              <a:buFont typeface="Arial" panose="020B0604020202020204" pitchFamily="34" charset="0"/>
              <a:buChar char="•"/>
            </a:pPr>
            <a:r>
              <a:rPr lang="en-US">
                <a:latin typeface="+mn-lt"/>
              </a:rPr>
              <a:t>Controlling</a:t>
            </a:r>
          </a:p>
          <a:p>
            <a:pPr marL="457200" indent="-457200">
              <a:buFont typeface="Arial" panose="020B0604020202020204" pitchFamily="34" charset="0"/>
              <a:buChar char="•"/>
            </a:pPr>
            <a:r>
              <a:rPr lang="en-US">
                <a:latin typeface="+mn-lt"/>
              </a:rPr>
              <a:t>Manipulating</a:t>
            </a:r>
          </a:p>
          <a:p>
            <a:pPr marL="457200" indent="-457200">
              <a:buFont typeface="Arial" panose="020B0604020202020204" pitchFamily="34" charset="0"/>
              <a:buChar char="•"/>
            </a:pPr>
            <a:r>
              <a:rPr lang="en-US">
                <a:latin typeface="+mn-lt"/>
              </a:rPr>
              <a:t>Entitled</a:t>
            </a:r>
          </a:p>
          <a:p>
            <a:pPr marL="457200" indent="-457200">
              <a:buFont typeface="Arial" panose="020B0604020202020204" pitchFamily="34" charset="0"/>
              <a:buChar char="•"/>
            </a:pPr>
            <a:r>
              <a:rPr lang="en-US">
                <a:latin typeface="+mn-lt"/>
              </a:rPr>
              <a:t>Disrespectful</a:t>
            </a:r>
          </a:p>
          <a:p>
            <a:endParaRPr lang="en-US"/>
          </a:p>
          <a:p>
            <a:r>
              <a:rPr lang="en-US" b="1">
                <a:solidFill>
                  <a:schemeClr val="accent2">
                    <a:lumMod val="75000"/>
                  </a:schemeClr>
                </a:solidFill>
              </a:rPr>
              <a:t>Attitude of Ownership</a:t>
            </a:r>
          </a:p>
          <a:p>
            <a:r>
              <a:rPr lang="en-US" sz="1800" b="1">
                <a:latin typeface="+mn-lt"/>
              </a:rPr>
              <a:t>They believe the victim belongs to them.</a:t>
            </a:r>
          </a:p>
          <a:p>
            <a:endParaRPr lang="en-US"/>
          </a:p>
          <a:p>
            <a:endParaRPr lang="en-US"/>
          </a:p>
        </p:txBody>
      </p:sp>
      <p:pic>
        <p:nvPicPr>
          <p:cNvPr id="7" name="Picture Placeholder 6" descr="A picture containing ground, outdoor, way, sidewalk&#10;&#10;Description automatically generated">
            <a:extLst>
              <a:ext uri="{FF2B5EF4-FFF2-40B4-BE49-F238E27FC236}">
                <a16:creationId xmlns:a16="http://schemas.microsoft.com/office/drawing/2014/main" id="{7511B13E-A990-4B75-BF1B-E45AA71DFD9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436612" y="1884232"/>
            <a:ext cx="5447823" cy="5455231"/>
          </a:xfrm>
        </p:spPr>
      </p:pic>
    </p:spTree>
    <p:extLst>
      <p:ext uri="{BB962C8B-B14F-4D97-AF65-F5344CB8AC3E}">
        <p14:creationId xmlns:p14="http://schemas.microsoft.com/office/powerpoint/2010/main" val="16049612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43FBEE3-F914-4E13-B9C2-30704293113F}"/>
              </a:ext>
            </a:extLst>
          </p:cNvPr>
          <p:cNvSpPr>
            <a:spLocks noGrp="1"/>
          </p:cNvSpPr>
          <p:nvPr>
            <p:ph type="body" sz="quarter" idx="11"/>
          </p:nvPr>
        </p:nvSpPr>
        <p:spPr>
          <a:ln>
            <a:noFill/>
          </a:ln>
        </p:spPr>
        <p:txBody>
          <a:bodyPr/>
          <a:lstStyle/>
          <a:p>
            <a:r>
              <a:rPr lang="en-US"/>
              <a:t>ABUSER </a:t>
            </a:r>
            <a:r>
              <a:rPr lang="en-US">
                <a:solidFill>
                  <a:srgbClr val="762EB1"/>
                </a:solidFill>
              </a:rPr>
              <a:t>PROFILE</a:t>
            </a:r>
          </a:p>
        </p:txBody>
      </p:sp>
      <p:sp>
        <p:nvSpPr>
          <p:cNvPr id="11" name="Text Placeholder 10">
            <a:extLst>
              <a:ext uri="{FF2B5EF4-FFF2-40B4-BE49-F238E27FC236}">
                <a16:creationId xmlns:a16="http://schemas.microsoft.com/office/drawing/2014/main" id="{5501A040-3C02-4C8D-BDB9-1069B44705C7}"/>
              </a:ext>
            </a:extLst>
          </p:cNvPr>
          <p:cNvSpPr>
            <a:spLocks noGrp="1"/>
          </p:cNvSpPr>
          <p:nvPr>
            <p:ph type="body" sz="quarter" idx="12"/>
          </p:nvPr>
        </p:nvSpPr>
        <p:spPr>
          <a:xfrm>
            <a:off x="6506761" y="2056448"/>
            <a:ext cx="5214712" cy="3369236"/>
          </a:xfrm>
        </p:spPr>
        <p:txBody>
          <a:bodyPr lIns="91440" tIns="45720" rIns="91440" bIns="45720" anchor="t"/>
          <a:lstStyle/>
          <a:p>
            <a:pPr marL="457200" indent="-457200">
              <a:buFont typeface="Arial" panose="020B0604020202020204" pitchFamily="34" charset="0"/>
              <a:buChar char="•"/>
            </a:pPr>
            <a:r>
              <a:rPr lang="en-US">
                <a:latin typeface="+mn-lt"/>
              </a:rPr>
              <a:t>Most DO NOT have psychological disorders.</a:t>
            </a:r>
          </a:p>
          <a:p>
            <a:pPr marL="457200" indent="-457200">
              <a:buFont typeface="Arial" panose="020B0604020202020204" pitchFamily="34" charset="0"/>
              <a:buChar char="•"/>
            </a:pPr>
            <a:r>
              <a:rPr lang="en-US">
                <a:latin typeface="+mn-lt"/>
              </a:rPr>
              <a:t>They believe they have a RIGHT to control.</a:t>
            </a:r>
          </a:p>
          <a:p>
            <a:pPr marL="457200" indent="-457200">
              <a:buFont typeface="Arial" panose="020B0604020202020204" pitchFamily="34" charset="0"/>
              <a:buChar char="•"/>
            </a:pPr>
            <a:r>
              <a:rPr lang="en-US">
                <a:latin typeface="+mn-lt"/>
              </a:rPr>
              <a:t>Use childhood and emotions as EXCUSES.</a:t>
            </a:r>
          </a:p>
          <a:p>
            <a:pPr marL="457200" indent="-457200">
              <a:buFont typeface="Arial" panose="020B0604020202020204" pitchFamily="34" charset="0"/>
              <a:buChar char="•"/>
            </a:pPr>
            <a:r>
              <a:rPr lang="en-US">
                <a:latin typeface="+mn-lt"/>
              </a:rPr>
              <a:t>Comfortable LYING.</a:t>
            </a:r>
          </a:p>
        </p:txBody>
      </p:sp>
      <p:pic>
        <p:nvPicPr>
          <p:cNvPr id="5" name="Picture Placeholder 6" descr="A picture containing ground, outdoor, way, sidewalk&#10;&#10;Description automatically generated">
            <a:extLst>
              <a:ext uri="{FF2B5EF4-FFF2-40B4-BE49-F238E27FC236}">
                <a16:creationId xmlns:a16="http://schemas.microsoft.com/office/drawing/2014/main" id="{15B0A391-186D-442B-875A-C246CB2EA10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436563" y="1884363"/>
            <a:ext cx="5448301" cy="5454650"/>
          </a:xfrm>
        </p:spPr>
      </p:pic>
    </p:spTree>
    <p:extLst>
      <p:ext uri="{BB962C8B-B14F-4D97-AF65-F5344CB8AC3E}">
        <p14:creationId xmlns:p14="http://schemas.microsoft.com/office/powerpoint/2010/main" val="147047439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48E3D58-47A7-4C41-8016-79C700BC6778}"/>
              </a:ext>
            </a:extLst>
          </p:cNvPr>
          <p:cNvSpPr>
            <a:spLocks noGrp="1"/>
          </p:cNvSpPr>
          <p:nvPr>
            <p:ph sz="quarter" idx="11"/>
          </p:nvPr>
        </p:nvSpPr>
        <p:spPr>
          <a:xfrm>
            <a:off x="667382" y="1841818"/>
            <a:ext cx="6117318" cy="2592296"/>
          </a:xfrm>
        </p:spPr>
        <p:txBody>
          <a:bodyPr/>
          <a:lstStyle/>
          <a:p>
            <a:r>
              <a:rPr lang="en-US" sz="3000" b="1">
                <a:solidFill>
                  <a:srgbClr val="762EB1"/>
                </a:solidFill>
              </a:rPr>
              <a:t>The victim </a:t>
            </a:r>
            <a:r>
              <a:rPr lang="en-US" sz="3000">
                <a:latin typeface="+mn-lt"/>
              </a:rPr>
              <a:t>may seem disjointed, out of control, agitated.</a:t>
            </a:r>
          </a:p>
          <a:p>
            <a:endParaRPr lang="en-US" sz="3000"/>
          </a:p>
          <a:p>
            <a:r>
              <a:rPr lang="en-US" sz="3000" b="1">
                <a:solidFill>
                  <a:srgbClr val="762EB1"/>
                </a:solidFill>
              </a:rPr>
              <a:t>The abuser </a:t>
            </a:r>
            <a:r>
              <a:rPr lang="en-US" sz="3000">
                <a:latin typeface="+mn-lt"/>
              </a:rPr>
              <a:t>may seem friendly, articulate and calm.</a:t>
            </a:r>
          </a:p>
        </p:txBody>
      </p:sp>
      <p:sp>
        <p:nvSpPr>
          <p:cNvPr id="9" name="Text Placeholder 8">
            <a:extLst>
              <a:ext uri="{FF2B5EF4-FFF2-40B4-BE49-F238E27FC236}">
                <a16:creationId xmlns:a16="http://schemas.microsoft.com/office/drawing/2014/main" id="{4A04FA39-8A25-4C8C-9182-A5B393099FBE}"/>
              </a:ext>
            </a:extLst>
          </p:cNvPr>
          <p:cNvSpPr>
            <a:spLocks noGrp="1"/>
          </p:cNvSpPr>
          <p:nvPr>
            <p:ph type="body" sz="quarter" idx="12"/>
          </p:nvPr>
        </p:nvSpPr>
        <p:spPr/>
        <p:txBody>
          <a:bodyPr lIns="91440" tIns="45720" rIns="91440" bIns="45720" anchor="t"/>
          <a:lstStyle/>
          <a:p>
            <a:r>
              <a:rPr lang="en-US">
                <a:latin typeface="+mj-lt"/>
              </a:rPr>
              <a:t>ABUSER </a:t>
            </a:r>
            <a:r>
              <a:rPr lang="en-US">
                <a:solidFill>
                  <a:srgbClr val="762EB1"/>
                </a:solidFill>
                <a:latin typeface="+mj-lt"/>
              </a:rPr>
              <a:t>PROFILE</a:t>
            </a:r>
          </a:p>
        </p:txBody>
      </p:sp>
      <p:pic>
        <p:nvPicPr>
          <p:cNvPr id="5" name="Picture Placeholder 6" descr="A picture containing ground, outdoor, way, sidewalk&#10;&#10;Description automatically generated">
            <a:extLst>
              <a:ext uri="{FF2B5EF4-FFF2-40B4-BE49-F238E27FC236}">
                <a16:creationId xmlns:a16="http://schemas.microsoft.com/office/drawing/2014/main" id="{63B03046-719E-4BE3-A64E-5D107D861AFC}"/>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910514" y="3333750"/>
            <a:ext cx="5448300" cy="5454650"/>
          </a:xfrm>
        </p:spPr>
      </p:pic>
    </p:spTree>
    <p:extLst>
      <p:ext uri="{BB962C8B-B14F-4D97-AF65-F5344CB8AC3E}">
        <p14:creationId xmlns:p14="http://schemas.microsoft.com/office/powerpoint/2010/main" val="155410383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2" name="TextBox 1">
            <a:hlinkClick r:id="rId4" action="ppaction://hlinksldjump"/>
            <a:extLst>
              <a:ext uri="{FF2B5EF4-FFF2-40B4-BE49-F238E27FC236}">
                <a16:creationId xmlns:a16="http://schemas.microsoft.com/office/drawing/2014/main" id="{D54311C4-69D5-4AAE-BF32-5F643DF3AE47}"/>
              </a:ext>
            </a:extLst>
          </p:cNvPr>
          <p:cNvSpPr txBox="1"/>
          <p:nvPr/>
        </p:nvSpPr>
        <p:spPr>
          <a:xfrm>
            <a:off x="2422183" y="1159149"/>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26144863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88" y="441327"/>
            <a:ext cx="4837111" cy="861774"/>
          </a:xfrm>
          <a:prstGeom prst="rect">
            <a:avLst/>
          </a:prstGeom>
          <a:noFill/>
        </p:spPr>
        <p:txBody>
          <a:bodyPr wrap="square" rtlCol="0">
            <a:spAutoFit/>
          </a:bodyPr>
          <a:lstStyle/>
          <a:p>
            <a:r>
              <a:rPr lang="en-US" sz="4800" b="1">
                <a:solidFill>
                  <a:srgbClr val="762EB1"/>
                </a:solidFill>
                <a:latin typeface="+mj-lt"/>
                <a:ea typeface="Montserrat" charset="0"/>
                <a:cs typeface="Montserrat" charset="0"/>
              </a:rPr>
              <a:t>IN HER SHOES</a:t>
            </a:r>
          </a:p>
        </p:txBody>
      </p:sp>
      <p:sp>
        <p:nvSpPr>
          <p:cNvPr id="14" name="Rectangle 13"/>
          <p:cNvSpPr/>
          <p:nvPr/>
        </p:nvSpPr>
        <p:spPr>
          <a:xfrm>
            <a:off x="446091" y="1503020"/>
            <a:ext cx="4466680" cy="4616648"/>
          </a:xfrm>
          <a:prstGeom prst="rect">
            <a:avLst/>
          </a:prstGeom>
        </p:spPr>
        <p:txBody>
          <a:bodyPr wrap="square" lIns="91440" tIns="45720" rIns="91440" bIns="45720" anchor="t">
            <a:spAutoFit/>
          </a:bodyPr>
          <a:lstStyle/>
          <a:p>
            <a:pPr defTabSz="457200">
              <a:defRPr/>
            </a:pPr>
            <a:endParaRPr lang="en-US" sz="2400">
              <a:solidFill>
                <a:prstClr val="black"/>
              </a:solidFill>
              <a:latin typeface="Calibri" panose="020F0502020204030204" pitchFamily="34" charset="0"/>
              <a:cs typeface="Calibri" panose="020F0502020204030204" pitchFamily="34" charset="0"/>
            </a:endParaRPr>
          </a:p>
          <a:p>
            <a:pPr defTabSz="457200">
              <a:defRPr/>
            </a:pPr>
            <a:r>
              <a:rPr lang="en-US" sz="3000">
                <a:latin typeface="Calibri"/>
                <a:cs typeface="Calibri"/>
              </a:rPr>
              <a:t>Imagine you are a woman who has been married for 12 years. You have 2 children, a son, 10; and a daughter, 7. Your daughter has recently been diagnosed with a medical condition. And, you have a 6-year-old cat or dog.  </a:t>
            </a:r>
          </a:p>
        </p:txBody>
      </p:sp>
      <p:pic>
        <p:nvPicPr>
          <p:cNvPr id="5" name="Picture 4" descr="A picture containing outdoor, child, barbecue&#10;&#10;Description automatically generated">
            <a:extLst>
              <a:ext uri="{FF2B5EF4-FFF2-40B4-BE49-F238E27FC236}">
                <a16:creationId xmlns:a16="http://schemas.microsoft.com/office/drawing/2014/main" id="{3FADE550-9367-4349-A9F7-FC4DC1C765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52" r="5662" b="8661"/>
          <a:stretch/>
        </p:blipFill>
        <p:spPr>
          <a:xfrm>
            <a:off x="5076093" y="-2076"/>
            <a:ext cx="7117495" cy="6037386"/>
          </a:xfrm>
          <a:prstGeom prst="rect">
            <a:avLst/>
          </a:prstGeom>
        </p:spPr>
      </p:pic>
      <p:sp>
        <p:nvSpPr>
          <p:cNvPr id="7" name="Прямоугольник 7">
            <a:extLst>
              <a:ext uri="{FF2B5EF4-FFF2-40B4-BE49-F238E27FC236}">
                <a16:creationId xmlns:a16="http://schemas.microsoft.com/office/drawing/2014/main" id="{DE417571-C47B-4E12-BCF5-0BF1CB425C47}"/>
              </a:ext>
            </a:extLst>
          </p:cNvPr>
          <p:cNvSpPr/>
          <p:nvPr/>
        </p:nvSpPr>
        <p:spPr>
          <a:xfrm flipH="1">
            <a:off x="5076091" y="5994148"/>
            <a:ext cx="7117496"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9414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88" y="441327"/>
            <a:ext cx="4466679" cy="830997"/>
          </a:xfrm>
          <a:prstGeom prst="rect">
            <a:avLst/>
          </a:prstGeom>
          <a:noFill/>
        </p:spPr>
        <p:txBody>
          <a:bodyPr wrap="square" rtlCol="0">
            <a:spAutoFit/>
          </a:bodyPr>
          <a:lstStyle/>
          <a:p>
            <a:r>
              <a:rPr lang="en-US" sz="4800" b="1">
                <a:solidFill>
                  <a:srgbClr val="762EB1"/>
                </a:solidFill>
                <a:latin typeface="+mj-lt"/>
                <a:ea typeface="Montserrat" charset="0"/>
                <a:cs typeface="Montserrat" charset="0"/>
              </a:rPr>
              <a:t>IN HER SHOES</a:t>
            </a:r>
          </a:p>
        </p:txBody>
      </p:sp>
      <p:sp>
        <p:nvSpPr>
          <p:cNvPr id="14" name="Rectangle 13"/>
          <p:cNvSpPr/>
          <p:nvPr/>
        </p:nvSpPr>
        <p:spPr>
          <a:xfrm>
            <a:off x="446091" y="1503020"/>
            <a:ext cx="4466680" cy="4708981"/>
          </a:xfrm>
          <a:prstGeom prst="rect">
            <a:avLst/>
          </a:prstGeom>
        </p:spPr>
        <p:txBody>
          <a:bodyPr wrap="square">
            <a:spAutoFit/>
          </a:bodyPr>
          <a:lstStyle/>
          <a:p>
            <a:pPr marL="457200" indent="-457200">
              <a:buFont typeface="Arial" panose="020B0604020202020204" pitchFamily="34" charset="0"/>
              <a:buChar char="•"/>
            </a:pPr>
            <a:r>
              <a:rPr lang="en-US" sz="3000"/>
              <a:t>Will you stay or go?</a:t>
            </a:r>
          </a:p>
          <a:p>
            <a:pPr marL="457200" indent="-457200">
              <a:buFont typeface="Arial" panose="020B0604020202020204" pitchFamily="34" charset="0"/>
              <a:buChar char="•"/>
            </a:pPr>
            <a:r>
              <a:rPr lang="en-US" sz="3000"/>
              <a:t>If you go, where will you go? Choices: friends and family, hotel, apartment, shelter</a:t>
            </a:r>
          </a:p>
          <a:p>
            <a:pPr marL="457200" indent="-457200">
              <a:buFont typeface="Arial" panose="020B0604020202020204" pitchFamily="34" charset="0"/>
              <a:buChar char="•"/>
            </a:pPr>
            <a:r>
              <a:rPr lang="en-US" sz="3000"/>
              <a:t>What will you do with your children?</a:t>
            </a:r>
          </a:p>
          <a:p>
            <a:pPr marL="457200" indent="-457200">
              <a:buFont typeface="Arial" panose="020B0604020202020204" pitchFamily="34" charset="0"/>
              <a:buChar char="•"/>
            </a:pPr>
            <a:r>
              <a:rPr lang="en-US" sz="3000"/>
              <a:t>What will you do with your pet?</a:t>
            </a:r>
          </a:p>
        </p:txBody>
      </p:sp>
      <p:pic>
        <p:nvPicPr>
          <p:cNvPr id="5" name="Picture 4" descr="A picture containing outdoor, child, barbecue&#10;&#10;Description automatically generated">
            <a:extLst>
              <a:ext uri="{FF2B5EF4-FFF2-40B4-BE49-F238E27FC236}">
                <a16:creationId xmlns:a16="http://schemas.microsoft.com/office/drawing/2014/main" id="{3FADE550-9367-4349-A9F7-FC4DC1C765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52" r="5662" b="8661"/>
          <a:stretch/>
        </p:blipFill>
        <p:spPr>
          <a:xfrm>
            <a:off x="5076093" y="-2076"/>
            <a:ext cx="7117495" cy="6037386"/>
          </a:xfrm>
          <a:prstGeom prst="rect">
            <a:avLst/>
          </a:prstGeom>
        </p:spPr>
      </p:pic>
      <p:sp>
        <p:nvSpPr>
          <p:cNvPr id="7" name="Прямоугольник 7">
            <a:extLst>
              <a:ext uri="{FF2B5EF4-FFF2-40B4-BE49-F238E27FC236}">
                <a16:creationId xmlns:a16="http://schemas.microsoft.com/office/drawing/2014/main" id="{1C818EED-20B9-4BFC-AEF9-773CE325D8F9}"/>
              </a:ext>
            </a:extLst>
          </p:cNvPr>
          <p:cNvSpPr/>
          <p:nvPr/>
        </p:nvSpPr>
        <p:spPr>
          <a:xfrm flipH="1">
            <a:off x="5076091" y="5994148"/>
            <a:ext cx="7117496"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5082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90" y="439963"/>
            <a:ext cx="4749100" cy="830997"/>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446090" y="1301737"/>
            <a:ext cx="5017592" cy="5416868"/>
          </a:xfrm>
          <a:prstGeom prst="rect">
            <a:avLst/>
          </a:prstGeom>
        </p:spPr>
        <p:txBody>
          <a:bodyPr wrap="square" lIns="91440" tIns="45720" rIns="91440" bIns="45720" anchor="t">
            <a:spAutoFit/>
          </a:bodyPr>
          <a:lstStyle/>
          <a:p>
            <a:pPr defTabSz="457200">
              <a:defRPr/>
            </a:pPr>
            <a:r>
              <a:rPr lang="en-US" sz="2400">
                <a:latin typeface="Calibri"/>
                <a:cs typeface="Calibri"/>
              </a:rPr>
              <a:t>Your friends who you used to go out with every month are back in town. You made plans to go out with your friends. As you prepare to leave, your husband yells at you, telling you to get your priorities straight.  He is so upset that you call and cancel your plans because his anger is escalating.  </a:t>
            </a:r>
            <a:endParaRPr lang="en-US" sz="2400">
              <a:solidFill>
                <a:prstClr val="black"/>
              </a:solidFill>
              <a:latin typeface="Calibri" panose="020F0502020204030204" pitchFamily="34" charset="0"/>
              <a:cs typeface="Calibri" panose="020F0502020204030204" pitchFamily="34" charset="0"/>
            </a:endParaRPr>
          </a:p>
          <a:p>
            <a:pPr defTabSz="457200">
              <a:defRPr/>
            </a:pPr>
            <a:endParaRPr lang="en-US" sz="1800">
              <a:latin typeface="Calibri" panose="020F0502020204030204" pitchFamily="34" charset="0"/>
              <a:cs typeface="Calibri" panose="020F0502020204030204" pitchFamily="34" charset="0"/>
            </a:endParaRPr>
          </a:p>
          <a:p>
            <a:pPr defTabSz="457200">
              <a:defRPr/>
            </a:pPr>
            <a:r>
              <a:rPr lang="en-US" sz="3600">
                <a:solidFill>
                  <a:srgbClr val="762EB1"/>
                </a:solidFill>
                <a:latin typeface="Calibri"/>
                <a:cs typeface="Calibri"/>
              </a:rPr>
              <a:t>What do you do now? </a:t>
            </a:r>
            <a:endParaRPr lang="en-US" sz="3600">
              <a:solidFill>
                <a:srgbClr val="762EB1"/>
              </a:solidFill>
              <a:latin typeface="Calibri" panose="020F0502020204030204" pitchFamily="34" charset="0"/>
              <a:cs typeface="Calibri" panose="020F0502020204030204" pitchFamily="34" charset="0"/>
            </a:endParaRPr>
          </a:p>
          <a:p>
            <a:pPr marL="342900" indent="-342900" defTabSz="457200">
              <a:buFont typeface="Arial,Sans-Serif"/>
              <a:buChar char="•"/>
              <a:defRPr/>
            </a:pPr>
            <a:r>
              <a:rPr lang="en-US" sz="2000">
                <a:latin typeface="Calibri"/>
                <a:cs typeface="Calibri"/>
              </a:rPr>
              <a:t>Do you stay or do you leave? </a:t>
            </a:r>
            <a:endParaRPr lang="en-US" sz="2000">
              <a:latin typeface="Calibri"/>
              <a:ea typeface="+mn-lt"/>
              <a:cs typeface="Calibri"/>
            </a:endParaRPr>
          </a:p>
          <a:p>
            <a:pPr marL="342900" indent="-342900" defTabSz="457200">
              <a:buFont typeface="Arial,Sans-Serif"/>
              <a:buChar char="•"/>
              <a:defRPr/>
            </a:pPr>
            <a:r>
              <a:rPr lang="en-US" sz="2000">
                <a:latin typeface="Calibri"/>
                <a:cs typeface="Calibri"/>
              </a:rPr>
              <a:t>Where do you go?</a:t>
            </a:r>
            <a:endParaRPr lang="en-US" sz="2000">
              <a:latin typeface="Calibri"/>
              <a:ea typeface="+mn-lt"/>
              <a:cs typeface="Calibri"/>
            </a:endParaRPr>
          </a:p>
          <a:p>
            <a:pPr marL="342900" indent="-342900" defTabSz="457200">
              <a:buFont typeface="Arial,Sans-Serif"/>
              <a:buChar char="•"/>
              <a:defRPr/>
            </a:pPr>
            <a:r>
              <a:rPr lang="en-US" sz="2000">
                <a:latin typeface="Calibri"/>
                <a:cs typeface="Calibri"/>
              </a:rPr>
              <a:t>What decisions do you make for your children?     </a:t>
            </a:r>
            <a:endParaRPr lang="en-US" sz="2000">
              <a:latin typeface="Calibri"/>
              <a:ea typeface="+mn-lt"/>
              <a:cs typeface="Calibri"/>
            </a:endParaRPr>
          </a:p>
          <a:p>
            <a:pPr marL="342900" indent="-342900" defTabSz="457200">
              <a:buFont typeface="Arial,Sans-Serif"/>
              <a:buChar char="•"/>
              <a:defRPr/>
            </a:pPr>
            <a:r>
              <a:rPr lang="en-US" sz="2000">
                <a:latin typeface="Calibri"/>
                <a:cs typeface="Calibri"/>
              </a:rPr>
              <a:t>What about your cat / dog?</a:t>
            </a:r>
            <a:endParaRPr lang="en-US" sz="2000">
              <a:latin typeface="Calibri"/>
              <a:ea typeface="Roboto"/>
              <a:cs typeface="Calibri"/>
            </a:endParaRPr>
          </a:p>
        </p:txBody>
      </p:sp>
      <p:pic>
        <p:nvPicPr>
          <p:cNvPr id="3" name="Picture 2" descr="A picture containing person&#10;&#10;Description automatically generated">
            <a:extLst>
              <a:ext uri="{FF2B5EF4-FFF2-40B4-BE49-F238E27FC236}">
                <a16:creationId xmlns:a16="http://schemas.microsoft.com/office/drawing/2014/main" id="{17DB1F6C-59E6-4A97-A221-C09C3AFE8E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75" t="287" r="4234" b="-99"/>
          <a:stretch/>
        </p:blipFill>
        <p:spPr>
          <a:xfrm>
            <a:off x="5462052" y="-3124"/>
            <a:ext cx="6873599" cy="6059052"/>
          </a:xfrm>
          <a:prstGeom prst="rect">
            <a:avLst/>
          </a:prstGeom>
        </p:spPr>
      </p:pic>
      <p:sp>
        <p:nvSpPr>
          <p:cNvPr id="7" name="Прямоугольник 7">
            <a:extLst>
              <a:ext uri="{FF2B5EF4-FFF2-40B4-BE49-F238E27FC236}">
                <a16:creationId xmlns:a16="http://schemas.microsoft.com/office/drawing/2014/main" id="{A4D37374-3856-4C6C-983E-D1BE74AA8239}"/>
              </a:ext>
            </a:extLst>
          </p:cNvPr>
          <p:cNvSpPr/>
          <p:nvPr/>
        </p:nvSpPr>
        <p:spPr>
          <a:xfrm flipH="1">
            <a:off x="5462051" y="6055928"/>
            <a:ext cx="6873599"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7087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A60304C-4C30-45E3-B241-0E374FD9DE8F}"/>
              </a:ext>
            </a:extLst>
          </p:cNvPr>
          <p:cNvSpPr/>
          <p:nvPr/>
        </p:nvSpPr>
        <p:spPr>
          <a:xfrm>
            <a:off x="5226883" y="1252978"/>
            <a:ext cx="1739824"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6" name="Grand Title">
            <a:extLst>
              <a:ext uri="{FF2B5EF4-FFF2-40B4-BE49-F238E27FC236}">
                <a16:creationId xmlns:a16="http://schemas.microsoft.com/office/drawing/2014/main" id="{52C2A595-CCDA-4613-BD03-E1E200D9F08B}"/>
              </a:ext>
            </a:extLst>
          </p:cNvPr>
          <p:cNvSpPr txBox="1"/>
          <p:nvPr/>
        </p:nvSpPr>
        <p:spPr>
          <a:xfrm>
            <a:off x="4229302" y="441325"/>
            <a:ext cx="3734998" cy="738664"/>
          </a:xfrm>
          <a:prstGeom prst="rect">
            <a:avLst/>
          </a:prstGeom>
          <a:noFill/>
        </p:spPr>
        <p:txBody>
          <a:bodyPr wrap="none" lIns="0" tIns="0" rIns="0" bIns="0" rtlCol="0" anchor="t" anchorCtr="0">
            <a:spAutoFit/>
          </a:bodyPr>
          <a:lstStyle/>
          <a:p>
            <a:pPr algn="ctr"/>
            <a:r>
              <a:rPr lang="en-US" sz="4800">
                <a:solidFill>
                  <a:srgbClr val="762EB1"/>
                </a:solidFill>
                <a:latin typeface="+mj-lt"/>
              </a:rPr>
              <a:t>OBJECTIVES</a:t>
            </a:r>
            <a:endParaRPr lang="en-ID" sz="4800">
              <a:solidFill>
                <a:srgbClr val="762EB1"/>
              </a:solidFill>
              <a:latin typeface="+mj-lt"/>
            </a:endParaRPr>
          </a:p>
        </p:txBody>
      </p:sp>
      <p:grpSp>
        <p:nvGrpSpPr>
          <p:cNvPr id="39" name="Group 38">
            <a:extLst>
              <a:ext uri="{FF2B5EF4-FFF2-40B4-BE49-F238E27FC236}">
                <a16:creationId xmlns:a16="http://schemas.microsoft.com/office/drawing/2014/main" id="{1ACE636F-27A7-4272-A772-A1AC57BF9785}"/>
              </a:ext>
            </a:extLst>
          </p:cNvPr>
          <p:cNvGrpSpPr/>
          <p:nvPr/>
        </p:nvGrpSpPr>
        <p:grpSpPr>
          <a:xfrm>
            <a:off x="3991124" y="1935458"/>
            <a:ext cx="4211344" cy="4211342"/>
            <a:chOff x="3991124" y="1935458"/>
            <a:chExt cx="4211344" cy="4211342"/>
          </a:xfrm>
        </p:grpSpPr>
        <p:sp>
          <p:nvSpPr>
            <p:cNvPr id="38" name="Freeform 29">
              <a:extLst>
                <a:ext uri="{FF2B5EF4-FFF2-40B4-BE49-F238E27FC236}">
                  <a16:creationId xmlns:a16="http://schemas.microsoft.com/office/drawing/2014/main" id="{28CFDB98-757D-4E87-AEEB-8B8C96301061}"/>
                </a:ext>
              </a:extLst>
            </p:cNvPr>
            <p:cNvSpPr/>
            <p:nvPr/>
          </p:nvSpPr>
          <p:spPr>
            <a:xfrm>
              <a:off x="3991124" y="1935458"/>
              <a:ext cx="4211344" cy="4211342"/>
            </a:xfrm>
            <a:custGeom>
              <a:avLst/>
              <a:gdLst>
                <a:gd name="connsiteX0" fmla="*/ 2011098 w 3559589"/>
                <a:gd name="connsiteY0" fmla="*/ 811431 h 3559588"/>
                <a:gd name="connsiteX1" fmla="*/ 1548346 w 3559589"/>
                <a:gd name="connsiteY1" fmla="*/ 811578 h 3559588"/>
                <a:gd name="connsiteX2" fmla="*/ 1347864 w 3559589"/>
                <a:gd name="connsiteY2" fmla="*/ 949244 h 3559588"/>
                <a:gd name="connsiteX3" fmla="*/ 1345584 w 3559589"/>
                <a:gd name="connsiteY3" fmla="*/ 953714 h 3559588"/>
                <a:gd name="connsiteX4" fmla="*/ 1344000 w 3559589"/>
                <a:gd name="connsiteY4" fmla="*/ 959110 h 3559588"/>
                <a:gd name="connsiteX5" fmla="*/ 1341576 w 3559589"/>
                <a:gd name="connsiteY5" fmla="*/ 963738 h 3559588"/>
                <a:gd name="connsiteX6" fmla="*/ 1339988 w 3559589"/>
                <a:gd name="connsiteY6" fmla="*/ 968854 h 3559588"/>
                <a:gd name="connsiteX7" fmla="*/ 1308744 w 3559589"/>
                <a:gd name="connsiteY7" fmla="*/ 1026417 h 3559588"/>
                <a:gd name="connsiteX8" fmla="*/ 1299337 w 3559589"/>
                <a:gd name="connsiteY8" fmla="*/ 1044375 h 3559588"/>
                <a:gd name="connsiteX9" fmla="*/ 1283067 w 3559589"/>
                <a:gd name="connsiteY9" fmla="*/ 1076270 h 3559588"/>
                <a:gd name="connsiteX10" fmla="*/ 1281829 w 3559589"/>
                <a:gd name="connsiteY10" fmla="*/ 1077798 h 3559588"/>
                <a:gd name="connsiteX11" fmla="*/ 1280191 w 3559589"/>
                <a:gd name="connsiteY11" fmla="*/ 1080926 h 3559588"/>
                <a:gd name="connsiteX12" fmla="*/ 1277100 w 3559589"/>
                <a:gd name="connsiteY12" fmla="*/ 1084716 h 3559588"/>
                <a:gd name="connsiteX13" fmla="*/ 1275688 w 3559589"/>
                <a:gd name="connsiteY13" fmla="*/ 1087317 h 3559588"/>
                <a:gd name="connsiteX14" fmla="*/ 1213854 w 3559589"/>
                <a:gd name="connsiteY14" fmla="*/ 1162260 h 3559588"/>
                <a:gd name="connsiteX15" fmla="*/ 1190678 w 3559589"/>
                <a:gd name="connsiteY15" fmla="*/ 1190676 h 3559588"/>
                <a:gd name="connsiteX16" fmla="*/ 1172957 w 3559589"/>
                <a:gd name="connsiteY16" fmla="*/ 1205028 h 3559588"/>
                <a:gd name="connsiteX17" fmla="*/ 1087317 w 3559589"/>
                <a:gd name="connsiteY17" fmla="*/ 1275688 h 3559588"/>
                <a:gd name="connsiteX18" fmla="*/ 1083727 w 3559589"/>
                <a:gd name="connsiteY18" fmla="*/ 1277637 h 3559588"/>
                <a:gd name="connsiteX19" fmla="*/ 1080780 w 3559589"/>
                <a:gd name="connsiteY19" fmla="*/ 1280040 h 3559588"/>
                <a:gd name="connsiteX20" fmla="*/ 1079527 w 3559589"/>
                <a:gd name="connsiteY20" fmla="*/ 1280696 h 3559588"/>
                <a:gd name="connsiteX21" fmla="*/ 1076421 w 3559589"/>
                <a:gd name="connsiteY21" fmla="*/ 1283212 h 3559588"/>
                <a:gd name="connsiteX22" fmla="*/ 1027138 w 3559589"/>
                <a:gd name="connsiteY22" fmla="*/ 1308352 h 3559588"/>
                <a:gd name="connsiteX23" fmla="*/ 968855 w 3559589"/>
                <a:gd name="connsiteY23" fmla="*/ 1339987 h 3559588"/>
                <a:gd name="connsiteX24" fmla="*/ 962675 w 3559589"/>
                <a:gd name="connsiteY24" fmla="*/ 1341906 h 3559588"/>
                <a:gd name="connsiteX25" fmla="*/ 958964 w 3559589"/>
                <a:gd name="connsiteY25" fmla="*/ 1343849 h 3559588"/>
                <a:gd name="connsiteX26" fmla="*/ 955633 w 3559589"/>
                <a:gd name="connsiteY26" fmla="*/ 1344827 h 3559588"/>
                <a:gd name="connsiteX27" fmla="*/ 949395 w 3559589"/>
                <a:gd name="connsiteY27" fmla="*/ 1348009 h 3559588"/>
                <a:gd name="connsiteX28" fmla="*/ 811728 w 3559589"/>
                <a:gd name="connsiteY28" fmla="*/ 1548491 h 3559588"/>
                <a:gd name="connsiteX29" fmla="*/ 811729 w 3559589"/>
                <a:gd name="connsiteY29" fmla="*/ 2011097 h 3559588"/>
                <a:gd name="connsiteX30" fmla="*/ 949395 w 3559589"/>
                <a:gd name="connsiteY30" fmla="*/ 2211580 h 3559588"/>
                <a:gd name="connsiteX31" fmla="*/ 954728 w 3559589"/>
                <a:gd name="connsiteY31" fmla="*/ 2214301 h 3559588"/>
                <a:gd name="connsiteX32" fmla="*/ 959110 w 3559589"/>
                <a:gd name="connsiteY32" fmla="*/ 2215587 h 3559588"/>
                <a:gd name="connsiteX33" fmla="*/ 963745 w 3559589"/>
                <a:gd name="connsiteY33" fmla="*/ 2218015 h 3559588"/>
                <a:gd name="connsiteX34" fmla="*/ 968855 w 3559589"/>
                <a:gd name="connsiteY34" fmla="*/ 2219601 h 3559588"/>
                <a:gd name="connsiteX35" fmla="*/ 1026339 w 3559589"/>
                <a:gd name="connsiteY35" fmla="*/ 2250803 h 3559588"/>
                <a:gd name="connsiteX36" fmla="*/ 1028348 w 3559589"/>
                <a:gd name="connsiteY36" fmla="*/ 2251855 h 3559588"/>
                <a:gd name="connsiteX37" fmla="*/ 1076420 w 3559589"/>
                <a:gd name="connsiteY37" fmla="*/ 2276377 h 3559588"/>
                <a:gd name="connsiteX38" fmla="*/ 1078724 w 3559589"/>
                <a:gd name="connsiteY38" fmla="*/ 2278243 h 3559588"/>
                <a:gd name="connsiteX39" fmla="*/ 1080926 w 3559589"/>
                <a:gd name="connsiteY39" fmla="*/ 2279397 h 3559588"/>
                <a:gd name="connsiteX40" fmla="*/ 1084720 w 3559589"/>
                <a:gd name="connsiteY40" fmla="*/ 2282490 h 3559588"/>
                <a:gd name="connsiteX41" fmla="*/ 1087317 w 3559589"/>
                <a:gd name="connsiteY41" fmla="*/ 2283900 h 3559588"/>
                <a:gd name="connsiteX42" fmla="*/ 1162099 w 3559589"/>
                <a:gd name="connsiteY42" fmla="*/ 2345601 h 3559588"/>
                <a:gd name="connsiteX43" fmla="*/ 1190677 w 3559589"/>
                <a:gd name="connsiteY43" fmla="*/ 2368910 h 3559588"/>
                <a:gd name="connsiteX44" fmla="*/ 1191014 w 3559589"/>
                <a:gd name="connsiteY44" fmla="*/ 2369326 h 3559588"/>
                <a:gd name="connsiteX45" fmla="*/ 1213736 w 3559589"/>
                <a:gd name="connsiteY45" fmla="*/ 2397184 h 3559588"/>
                <a:gd name="connsiteX46" fmla="*/ 1275688 w 3559589"/>
                <a:gd name="connsiteY46" fmla="*/ 2472271 h 3559588"/>
                <a:gd name="connsiteX47" fmla="*/ 1277104 w 3559589"/>
                <a:gd name="connsiteY47" fmla="*/ 2474879 h 3559588"/>
                <a:gd name="connsiteX48" fmla="*/ 1280191 w 3559589"/>
                <a:gd name="connsiteY48" fmla="*/ 2478664 h 3559588"/>
                <a:gd name="connsiteX49" fmla="*/ 1281335 w 3559589"/>
                <a:gd name="connsiteY49" fmla="*/ 2480848 h 3559588"/>
                <a:gd name="connsiteX50" fmla="*/ 1283213 w 3559589"/>
                <a:gd name="connsiteY50" fmla="*/ 2483167 h 3559588"/>
                <a:gd name="connsiteX51" fmla="*/ 1307912 w 3559589"/>
                <a:gd name="connsiteY51" fmla="*/ 2531585 h 3559588"/>
                <a:gd name="connsiteX52" fmla="*/ 1308708 w 3559589"/>
                <a:gd name="connsiteY52" fmla="*/ 2533106 h 3559588"/>
                <a:gd name="connsiteX53" fmla="*/ 1339988 w 3559589"/>
                <a:gd name="connsiteY53" fmla="*/ 2590734 h 3559588"/>
                <a:gd name="connsiteX54" fmla="*/ 1341578 w 3559589"/>
                <a:gd name="connsiteY54" fmla="*/ 2595857 h 3559588"/>
                <a:gd name="connsiteX55" fmla="*/ 1344000 w 3559589"/>
                <a:gd name="connsiteY55" fmla="*/ 2600480 h 3559588"/>
                <a:gd name="connsiteX56" fmla="*/ 1345280 w 3559589"/>
                <a:gd name="connsiteY56" fmla="*/ 2604840 h 3559588"/>
                <a:gd name="connsiteX57" fmla="*/ 1348010 w 3559589"/>
                <a:gd name="connsiteY57" fmla="*/ 2610193 h 3559588"/>
                <a:gd name="connsiteX58" fmla="*/ 1548492 w 3559589"/>
                <a:gd name="connsiteY58" fmla="*/ 2747860 h 3559588"/>
                <a:gd name="connsiteX59" fmla="*/ 2011098 w 3559589"/>
                <a:gd name="connsiteY59" fmla="*/ 2747859 h 3559588"/>
                <a:gd name="connsiteX60" fmla="*/ 2211581 w 3559589"/>
                <a:gd name="connsiteY60" fmla="*/ 2610193 h 3559588"/>
                <a:gd name="connsiteX61" fmla="*/ 2215001 w 3559589"/>
                <a:gd name="connsiteY61" fmla="*/ 2603490 h 3559588"/>
                <a:gd name="connsiteX62" fmla="*/ 2215884 w 3559589"/>
                <a:gd name="connsiteY62" fmla="*/ 2600480 h 3559588"/>
                <a:gd name="connsiteX63" fmla="*/ 2217583 w 3559589"/>
                <a:gd name="connsiteY63" fmla="*/ 2597237 h 3559588"/>
                <a:gd name="connsiteX64" fmla="*/ 2219602 w 3559589"/>
                <a:gd name="connsiteY64" fmla="*/ 2590734 h 3559588"/>
                <a:gd name="connsiteX65" fmla="*/ 2251262 w 3559589"/>
                <a:gd name="connsiteY65" fmla="*/ 2532405 h 3559588"/>
                <a:gd name="connsiteX66" fmla="*/ 2276378 w 3559589"/>
                <a:gd name="connsiteY66" fmla="*/ 2483167 h 3559588"/>
                <a:gd name="connsiteX67" fmla="*/ 2279085 w 3559589"/>
                <a:gd name="connsiteY67" fmla="*/ 2479825 h 3559588"/>
                <a:gd name="connsiteX68" fmla="*/ 2279693 w 3559589"/>
                <a:gd name="connsiteY68" fmla="*/ 2478664 h 3559588"/>
                <a:gd name="connsiteX69" fmla="*/ 2281899 w 3559589"/>
                <a:gd name="connsiteY69" fmla="*/ 2475960 h 3559588"/>
                <a:gd name="connsiteX70" fmla="*/ 2283901 w 3559589"/>
                <a:gd name="connsiteY70" fmla="*/ 2472271 h 3559588"/>
                <a:gd name="connsiteX71" fmla="*/ 2354625 w 3559589"/>
                <a:gd name="connsiteY71" fmla="*/ 2386553 h 3559588"/>
                <a:gd name="connsiteX72" fmla="*/ 2368914 w 3559589"/>
                <a:gd name="connsiteY72" fmla="*/ 2368910 h 3559588"/>
                <a:gd name="connsiteX73" fmla="*/ 2397280 w 3559589"/>
                <a:gd name="connsiteY73" fmla="*/ 2345775 h 3559588"/>
                <a:gd name="connsiteX74" fmla="*/ 2472272 w 3559589"/>
                <a:gd name="connsiteY74" fmla="*/ 2283900 h 3559588"/>
                <a:gd name="connsiteX75" fmla="*/ 2474877 w 3559589"/>
                <a:gd name="connsiteY75" fmla="*/ 2282487 h 3559588"/>
                <a:gd name="connsiteX76" fmla="*/ 2478665 w 3559589"/>
                <a:gd name="connsiteY76" fmla="*/ 2279397 h 3559588"/>
                <a:gd name="connsiteX77" fmla="*/ 2481696 w 3559589"/>
                <a:gd name="connsiteY77" fmla="*/ 2277809 h 3559588"/>
                <a:gd name="connsiteX78" fmla="*/ 2483464 w 3559589"/>
                <a:gd name="connsiteY78" fmla="*/ 2276377 h 3559588"/>
                <a:gd name="connsiteX79" fmla="*/ 2520361 w 3559589"/>
                <a:gd name="connsiteY79" fmla="*/ 2257556 h 3559588"/>
                <a:gd name="connsiteX80" fmla="*/ 2533175 w 3559589"/>
                <a:gd name="connsiteY80" fmla="*/ 2250844 h 3559588"/>
                <a:gd name="connsiteX81" fmla="*/ 2590735 w 3559589"/>
                <a:gd name="connsiteY81" fmla="*/ 2219601 h 3559588"/>
                <a:gd name="connsiteX82" fmla="*/ 2595852 w 3559589"/>
                <a:gd name="connsiteY82" fmla="*/ 2218013 h 3559588"/>
                <a:gd name="connsiteX83" fmla="*/ 2600481 w 3559589"/>
                <a:gd name="connsiteY83" fmla="*/ 2215588 h 3559588"/>
                <a:gd name="connsiteX84" fmla="*/ 2605552 w 3559589"/>
                <a:gd name="connsiteY84" fmla="*/ 2214099 h 3559588"/>
                <a:gd name="connsiteX85" fmla="*/ 2610490 w 3559589"/>
                <a:gd name="connsiteY85" fmla="*/ 2211580 h 3559588"/>
                <a:gd name="connsiteX86" fmla="*/ 2748157 w 3559589"/>
                <a:gd name="connsiteY86" fmla="*/ 2011098 h 3559588"/>
                <a:gd name="connsiteX87" fmla="*/ 2748010 w 3559589"/>
                <a:gd name="connsiteY87" fmla="*/ 1548346 h 3559588"/>
                <a:gd name="connsiteX88" fmla="*/ 2610344 w 3559589"/>
                <a:gd name="connsiteY88" fmla="*/ 1347863 h 3559588"/>
                <a:gd name="connsiteX89" fmla="*/ 2604504 w 3559589"/>
                <a:gd name="connsiteY89" fmla="*/ 1344884 h 3559588"/>
                <a:gd name="connsiteX90" fmla="*/ 2600481 w 3559589"/>
                <a:gd name="connsiteY90" fmla="*/ 1343703 h 3559588"/>
                <a:gd name="connsiteX91" fmla="*/ 2597244 w 3559589"/>
                <a:gd name="connsiteY91" fmla="*/ 1342008 h 3559588"/>
                <a:gd name="connsiteX92" fmla="*/ 2590735 w 3559589"/>
                <a:gd name="connsiteY92" fmla="*/ 1339987 h 3559588"/>
                <a:gd name="connsiteX93" fmla="*/ 2525639 w 3559589"/>
                <a:gd name="connsiteY93" fmla="*/ 1304655 h 3559588"/>
                <a:gd name="connsiteX94" fmla="*/ 2483318 w 3559589"/>
                <a:gd name="connsiteY94" fmla="*/ 1283066 h 3559588"/>
                <a:gd name="connsiteX95" fmla="*/ 2480750 w 3559589"/>
                <a:gd name="connsiteY95" fmla="*/ 1280987 h 3559588"/>
                <a:gd name="connsiteX96" fmla="*/ 2478665 w 3559589"/>
                <a:gd name="connsiteY96" fmla="*/ 1279894 h 3559588"/>
                <a:gd name="connsiteX97" fmla="*/ 2475965 w 3559589"/>
                <a:gd name="connsiteY97" fmla="*/ 1277693 h 3559588"/>
                <a:gd name="connsiteX98" fmla="*/ 2472272 w 3559589"/>
                <a:gd name="connsiteY98" fmla="*/ 1275688 h 3559588"/>
                <a:gd name="connsiteX99" fmla="*/ 2369059 w 3559589"/>
                <a:gd name="connsiteY99" fmla="*/ 1190529 h 3559588"/>
                <a:gd name="connsiteX100" fmla="*/ 2368982 w 3559589"/>
                <a:gd name="connsiteY100" fmla="*/ 1190436 h 3559588"/>
                <a:gd name="connsiteX101" fmla="*/ 2368914 w 3559589"/>
                <a:gd name="connsiteY101" fmla="*/ 1190381 h 3559588"/>
                <a:gd name="connsiteX102" fmla="*/ 2367716 w 3559589"/>
                <a:gd name="connsiteY102" fmla="*/ 1188902 h 3559588"/>
                <a:gd name="connsiteX103" fmla="*/ 2283901 w 3559589"/>
                <a:gd name="connsiteY103" fmla="*/ 1087317 h 3559588"/>
                <a:gd name="connsiteX104" fmla="*/ 2281954 w 3559589"/>
                <a:gd name="connsiteY104" fmla="*/ 1083730 h 3559588"/>
                <a:gd name="connsiteX105" fmla="*/ 2279547 w 3559589"/>
                <a:gd name="connsiteY105" fmla="*/ 1080779 h 3559588"/>
                <a:gd name="connsiteX106" fmla="*/ 2278448 w 3559589"/>
                <a:gd name="connsiteY106" fmla="*/ 1078679 h 3559588"/>
                <a:gd name="connsiteX107" fmla="*/ 2276378 w 3559589"/>
                <a:gd name="connsiteY107" fmla="*/ 1076124 h 3559588"/>
                <a:gd name="connsiteX108" fmla="*/ 2253782 w 3559589"/>
                <a:gd name="connsiteY108" fmla="*/ 1031827 h 3559588"/>
                <a:gd name="connsiteX109" fmla="*/ 2219602 w 3559589"/>
                <a:gd name="connsiteY109" fmla="*/ 968854 h 3559588"/>
                <a:gd name="connsiteX110" fmla="*/ 2217685 w 3559589"/>
                <a:gd name="connsiteY110" fmla="*/ 962679 h 3559588"/>
                <a:gd name="connsiteX111" fmla="*/ 2215738 w 3559589"/>
                <a:gd name="connsiteY111" fmla="*/ 958963 h 3559588"/>
                <a:gd name="connsiteX112" fmla="*/ 2214552 w 3559589"/>
                <a:gd name="connsiteY112" fmla="*/ 954921 h 3559588"/>
                <a:gd name="connsiteX113" fmla="*/ 2211581 w 3559589"/>
                <a:gd name="connsiteY113" fmla="*/ 949098 h 3559588"/>
                <a:gd name="connsiteX114" fmla="*/ 2011098 w 3559589"/>
                <a:gd name="connsiteY114" fmla="*/ 811431 h 3559588"/>
                <a:gd name="connsiteX115" fmla="*/ 697397 w 3559589"/>
                <a:gd name="connsiteY115" fmla="*/ 0 h 3559588"/>
                <a:gd name="connsiteX116" fmla="*/ 700664 w 3559589"/>
                <a:gd name="connsiteY116" fmla="*/ 330 h 3559588"/>
                <a:gd name="connsiteX117" fmla="*/ 829675 w 3559589"/>
                <a:gd name="connsiteY117" fmla="*/ 12621 h 3559588"/>
                <a:gd name="connsiteX118" fmla="*/ 833369 w 3559589"/>
                <a:gd name="connsiteY118" fmla="*/ 13708 h 3559588"/>
                <a:gd name="connsiteX119" fmla="*/ 837946 w 3559589"/>
                <a:gd name="connsiteY119" fmla="*/ 14169 h 3559588"/>
                <a:gd name="connsiteX120" fmla="*/ 892596 w 3559589"/>
                <a:gd name="connsiteY120" fmla="*/ 31133 h 3559588"/>
                <a:gd name="connsiteX121" fmla="*/ 958066 w 3559589"/>
                <a:gd name="connsiteY121" fmla="*/ 50396 h 3559588"/>
                <a:gd name="connsiteX122" fmla="*/ 958458 w 3559589"/>
                <a:gd name="connsiteY122" fmla="*/ 50600 h 3559588"/>
                <a:gd name="connsiteX123" fmla="*/ 959110 w 3559589"/>
                <a:gd name="connsiteY123" fmla="*/ 50792 h 3559588"/>
                <a:gd name="connsiteX124" fmla="*/ 963744 w 3559589"/>
                <a:gd name="connsiteY124" fmla="*/ 53219 h 3559588"/>
                <a:gd name="connsiteX125" fmla="*/ 968855 w 3559589"/>
                <a:gd name="connsiteY125" fmla="*/ 54805 h 3559588"/>
                <a:gd name="connsiteX126" fmla="*/ 1026356 w 3559589"/>
                <a:gd name="connsiteY126" fmla="*/ 86016 h 3559588"/>
                <a:gd name="connsiteX127" fmla="*/ 1032048 w 3559589"/>
                <a:gd name="connsiteY127" fmla="*/ 88997 h 3559588"/>
                <a:gd name="connsiteX128" fmla="*/ 1078713 w 3559589"/>
                <a:gd name="connsiteY128" fmla="*/ 113346 h 3559588"/>
                <a:gd name="connsiteX129" fmla="*/ 1079048 w 3559589"/>
                <a:gd name="connsiteY129" fmla="*/ 113617 h 3559588"/>
                <a:gd name="connsiteX130" fmla="*/ 1080926 w 3559589"/>
                <a:gd name="connsiteY130" fmla="*/ 114601 h 3559588"/>
                <a:gd name="connsiteX131" fmla="*/ 1084720 w 3559589"/>
                <a:gd name="connsiteY131" fmla="*/ 117695 h 3559588"/>
                <a:gd name="connsiteX132" fmla="*/ 1087317 w 3559589"/>
                <a:gd name="connsiteY132" fmla="*/ 119105 h 3559588"/>
                <a:gd name="connsiteX133" fmla="*/ 1158618 w 3559589"/>
                <a:gd name="connsiteY133" fmla="*/ 177933 h 3559588"/>
                <a:gd name="connsiteX134" fmla="*/ 1187743 w 3559589"/>
                <a:gd name="connsiteY134" fmla="*/ 201474 h 3559588"/>
                <a:gd name="connsiteX135" fmla="*/ 1188365 w 3559589"/>
                <a:gd name="connsiteY135" fmla="*/ 202228 h 3559588"/>
                <a:gd name="connsiteX136" fmla="*/ 1190677 w 3559589"/>
                <a:gd name="connsiteY136" fmla="*/ 204114 h 3559588"/>
                <a:gd name="connsiteX137" fmla="*/ 1205082 w 3559589"/>
                <a:gd name="connsiteY137" fmla="*/ 221900 h 3559588"/>
                <a:gd name="connsiteX138" fmla="*/ 1275688 w 3559589"/>
                <a:gd name="connsiteY138" fmla="*/ 307476 h 3559588"/>
                <a:gd name="connsiteX139" fmla="*/ 1276536 w 3559589"/>
                <a:gd name="connsiteY139" fmla="*/ 309036 h 3559588"/>
                <a:gd name="connsiteX140" fmla="*/ 1277905 w 3559589"/>
                <a:gd name="connsiteY140" fmla="*/ 310696 h 3559588"/>
                <a:gd name="connsiteX141" fmla="*/ 1279638 w 3559589"/>
                <a:gd name="connsiteY141" fmla="*/ 313957 h 3559588"/>
                <a:gd name="connsiteX142" fmla="*/ 1283213 w 3559589"/>
                <a:gd name="connsiteY142" fmla="*/ 318371 h 3559588"/>
                <a:gd name="connsiteX143" fmla="*/ 1308363 w 3559589"/>
                <a:gd name="connsiteY143" fmla="*/ 367673 h 3559588"/>
                <a:gd name="connsiteX144" fmla="*/ 1339988 w 3559589"/>
                <a:gd name="connsiteY144" fmla="*/ 425938 h 3559588"/>
                <a:gd name="connsiteX145" fmla="*/ 1341174 w 3559589"/>
                <a:gd name="connsiteY145" fmla="*/ 429758 h 3559588"/>
                <a:gd name="connsiteX146" fmla="*/ 1342436 w 3559589"/>
                <a:gd name="connsiteY146" fmla="*/ 432133 h 3559588"/>
                <a:gd name="connsiteX147" fmla="*/ 1344138 w 3559589"/>
                <a:gd name="connsiteY147" fmla="*/ 437805 h 3559588"/>
                <a:gd name="connsiteX148" fmla="*/ 1348010 w 3559589"/>
                <a:gd name="connsiteY148" fmla="*/ 445397 h 3559588"/>
                <a:gd name="connsiteX149" fmla="*/ 1548492 w 3559589"/>
                <a:gd name="connsiteY149" fmla="*/ 583064 h 3559588"/>
                <a:gd name="connsiteX150" fmla="*/ 2011098 w 3559589"/>
                <a:gd name="connsiteY150" fmla="*/ 583063 h 3559588"/>
                <a:gd name="connsiteX151" fmla="*/ 2211581 w 3559589"/>
                <a:gd name="connsiteY151" fmla="*/ 445397 h 3559588"/>
                <a:gd name="connsiteX152" fmla="*/ 2215702 w 3559589"/>
                <a:gd name="connsiteY152" fmla="*/ 437318 h 3559588"/>
                <a:gd name="connsiteX153" fmla="*/ 2217302 w 3559589"/>
                <a:gd name="connsiteY153" fmla="*/ 431987 h 3559588"/>
                <a:gd name="connsiteX154" fmla="*/ 2218317 w 3559589"/>
                <a:gd name="connsiteY154" fmla="*/ 430076 h 3559588"/>
                <a:gd name="connsiteX155" fmla="*/ 2219602 w 3559589"/>
                <a:gd name="connsiteY155" fmla="*/ 425938 h 3559588"/>
                <a:gd name="connsiteX156" fmla="*/ 2251262 w 3559589"/>
                <a:gd name="connsiteY156" fmla="*/ 367608 h 3559588"/>
                <a:gd name="connsiteX157" fmla="*/ 2276378 w 3559589"/>
                <a:gd name="connsiteY157" fmla="*/ 318371 h 3559588"/>
                <a:gd name="connsiteX158" fmla="*/ 2280152 w 3559589"/>
                <a:gd name="connsiteY158" fmla="*/ 313711 h 3559588"/>
                <a:gd name="connsiteX159" fmla="*/ 2281832 w 3559589"/>
                <a:gd name="connsiteY159" fmla="*/ 310549 h 3559588"/>
                <a:gd name="connsiteX160" fmla="*/ 2283001 w 3559589"/>
                <a:gd name="connsiteY160" fmla="*/ 309134 h 3559588"/>
                <a:gd name="connsiteX161" fmla="*/ 2283901 w 3559589"/>
                <a:gd name="connsiteY161" fmla="*/ 307476 h 3559588"/>
                <a:gd name="connsiteX162" fmla="*/ 2354623 w 3559589"/>
                <a:gd name="connsiteY162" fmla="*/ 221760 h 3559588"/>
                <a:gd name="connsiteX163" fmla="*/ 2368914 w 3559589"/>
                <a:gd name="connsiteY163" fmla="*/ 204114 h 3559588"/>
                <a:gd name="connsiteX164" fmla="*/ 2371305 w 3559589"/>
                <a:gd name="connsiteY164" fmla="*/ 202164 h 3559588"/>
                <a:gd name="connsiteX165" fmla="*/ 2371995 w 3559589"/>
                <a:gd name="connsiteY165" fmla="*/ 201328 h 3559588"/>
                <a:gd name="connsiteX166" fmla="*/ 2402369 w 3559589"/>
                <a:gd name="connsiteY166" fmla="*/ 176780 h 3559588"/>
                <a:gd name="connsiteX167" fmla="*/ 2472272 w 3559589"/>
                <a:gd name="connsiteY167" fmla="*/ 119105 h 3559588"/>
                <a:gd name="connsiteX168" fmla="*/ 2474876 w 3559589"/>
                <a:gd name="connsiteY168" fmla="*/ 117691 h 3559588"/>
                <a:gd name="connsiteX169" fmla="*/ 2478665 w 3559589"/>
                <a:gd name="connsiteY169" fmla="*/ 114601 h 3559588"/>
                <a:gd name="connsiteX170" fmla="*/ 2480479 w 3559589"/>
                <a:gd name="connsiteY170" fmla="*/ 113651 h 3559588"/>
                <a:gd name="connsiteX171" fmla="*/ 2480977 w 3559589"/>
                <a:gd name="connsiteY171" fmla="*/ 113248 h 3559588"/>
                <a:gd name="connsiteX172" fmla="*/ 2534402 w 3559589"/>
                <a:gd name="connsiteY172" fmla="*/ 85382 h 3559588"/>
                <a:gd name="connsiteX173" fmla="*/ 2590735 w 3559589"/>
                <a:gd name="connsiteY173" fmla="*/ 54805 h 3559588"/>
                <a:gd name="connsiteX174" fmla="*/ 2595852 w 3559589"/>
                <a:gd name="connsiteY174" fmla="*/ 53217 h 3559588"/>
                <a:gd name="connsiteX175" fmla="*/ 2600481 w 3559589"/>
                <a:gd name="connsiteY175" fmla="*/ 50792 h 3559588"/>
                <a:gd name="connsiteX176" fmla="*/ 2601018 w 3559589"/>
                <a:gd name="connsiteY176" fmla="*/ 50634 h 3559588"/>
                <a:gd name="connsiteX177" fmla="*/ 2601590 w 3559589"/>
                <a:gd name="connsiteY177" fmla="*/ 50336 h 3559588"/>
                <a:gd name="connsiteX178" fmla="*/ 2668629 w 3559589"/>
                <a:gd name="connsiteY178" fmla="*/ 30625 h 3559588"/>
                <a:gd name="connsiteX179" fmla="*/ 2721643 w 3559589"/>
                <a:gd name="connsiteY179" fmla="*/ 14169 h 3559588"/>
                <a:gd name="connsiteX180" fmla="*/ 2726143 w 3559589"/>
                <a:gd name="connsiteY180" fmla="*/ 13715 h 3559588"/>
                <a:gd name="connsiteX181" fmla="*/ 2729961 w 3559589"/>
                <a:gd name="connsiteY181" fmla="*/ 12593 h 3559588"/>
                <a:gd name="connsiteX182" fmla="*/ 2858381 w 3559589"/>
                <a:gd name="connsiteY182" fmla="*/ 385 h 3559588"/>
                <a:gd name="connsiteX183" fmla="*/ 2862193 w 3559589"/>
                <a:gd name="connsiteY183" fmla="*/ 0 h 3559588"/>
                <a:gd name="connsiteX184" fmla="*/ 2865460 w 3559589"/>
                <a:gd name="connsiteY184" fmla="*/ 330 h 3559588"/>
                <a:gd name="connsiteX185" fmla="*/ 2994471 w 3559589"/>
                <a:gd name="connsiteY185" fmla="*/ 12621 h 3559588"/>
                <a:gd name="connsiteX186" fmla="*/ 2997105 w 3559589"/>
                <a:gd name="connsiteY186" fmla="*/ 13396 h 3559588"/>
                <a:gd name="connsiteX187" fmla="*/ 2997850 w 3559589"/>
                <a:gd name="connsiteY187" fmla="*/ 13469 h 3559588"/>
                <a:gd name="connsiteX188" fmla="*/ 2998886 w 3559589"/>
                <a:gd name="connsiteY188" fmla="*/ 13780 h 3559588"/>
                <a:gd name="connsiteX189" fmla="*/ 3002742 w 3559589"/>
                <a:gd name="connsiteY189" fmla="*/ 14169 h 3559588"/>
                <a:gd name="connsiteX190" fmla="*/ 3057390 w 3559589"/>
                <a:gd name="connsiteY190" fmla="*/ 31133 h 3559588"/>
                <a:gd name="connsiteX191" fmla="*/ 3122862 w 3559589"/>
                <a:gd name="connsiteY191" fmla="*/ 50396 h 3559588"/>
                <a:gd name="connsiteX192" fmla="*/ 3125486 w 3559589"/>
                <a:gd name="connsiteY192" fmla="*/ 51765 h 3559588"/>
                <a:gd name="connsiteX193" fmla="*/ 3127458 w 3559589"/>
                <a:gd name="connsiteY193" fmla="*/ 52356 h 3559588"/>
                <a:gd name="connsiteX194" fmla="*/ 3129840 w 3559589"/>
                <a:gd name="connsiteY194" fmla="*/ 53622 h 3559588"/>
                <a:gd name="connsiteX195" fmla="*/ 3133650 w 3559589"/>
                <a:gd name="connsiteY195" fmla="*/ 54805 h 3559588"/>
                <a:gd name="connsiteX196" fmla="*/ 3191703 w 3559589"/>
                <a:gd name="connsiteY196" fmla="*/ 86315 h 3559588"/>
                <a:gd name="connsiteX197" fmla="*/ 3243509 w 3559589"/>
                <a:gd name="connsiteY197" fmla="*/ 113346 h 3559588"/>
                <a:gd name="connsiteX198" fmla="*/ 3245961 w 3559589"/>
                <a:gd name="connsiteY198" fmla="*/ 115328 h 3559588"/>
                <a:gd name="connsiteX199" fmla="*/ 3248895 w 3559589"/>
                <a:gd name="connsiteY199" fmla="*/ 116887 h 3559588"/>
                <a:gd name="connsiteX200" fmla="*/ 3250561 w 3559589"/>
                <a:gd name="connsiteY200" fmla="*/ 118262 h 3559588"/>
                <a:gd name="connsiteX201" fmla="*/ 3252113 w 3559589"/>
                <a:gd name="connsiteY201" fmla="*/ 119105 h 3559588"/>
                <a:gd name="connsiteX202" fmla="*/ 3323404 w 3559589"/>
                <a:gd name="connsiteY202" fmla="*/ 177925 h 3559588"/>
                <a:gd name="connsiteX203" fmla="*/ 3352539 w 3559589"/>
                <a:gd name="connsiteY203" fmla="*/ 201474 h 3559588"/>
                <a:gd name="connsiteX204" fmla="*/ 3353804 w 3559589"/>
                <a:gd name="connsiteY204" fmla="*/ 203007 h 3559588"/>
                <a:gd name="connsiteX205" fmla="*/ 3355326 w 3559589"/>
                <a:gd name="connsiteY205" fmla="*/ 204263 h 3559588"/>
                <a:gd name="connsiteX206" fmla="*/ 3356577 w 3559589"/>
                <a:gd name="connsiteY206" fmla="*/ 205779 h 3559588"/>
                <a:gd name="connsiteX207" fmla="*/ 3358116 w 3559589"/>
                <a:gd name="connsiteY207" fmla="*/ 207050 h 3559588"/>
                <a:gd name="connsiteX208" fmla="*/ 3381638 w 3559589"/>
                <a:gd name="connsiteY208" fmla="*/ 236153 h 3559588"/>
                <a:gd name="connsiteX209" fmla="*/ 3440484 w 3559589"/>
                <a:gd name="connsiteY209" fmla="*/ 307476 h 3559588"/>
                <a:gd name="connsiteX210" fmla="*/ 3441331 w 3559589"/>
                <a:gd name="connsiteY210" fmla="*/ 309036 h 3559588"/>
                <a:gd name="connsiteX211" fmla="*/ 3442701 w 3559589"/>
                <a:gd name="connsiteY211" fmla="*/ 310696 h 3559588"/>
                <a:gd name="connsiteX212" fmla="*/ 3444269 w 3559589"/>
                <a:gd name="connsiteY212" fmla="*/ 313647 h 3559588"/>
                <a:gd name="connsiteX213" fmla="*/ 3446196 w 3559589"/>
                <a:gd name="connsiteY213" fmla="*/ 316031 h 3559588"/>
                <a:gd name="connsiteX214" fmla="*/ 3472541 w 3559589"/>
                <a:gd name="connsiteY214" fmla="*/ 366536 h 3559588"/>
                <a:gd name="connsiteX215" fmla="*/ 3504784 w 3559589"/>
                <a:gd name="connsiteY215" fmla="*/ 425938 h 3559588"/>
                <a:gd name="connsiteX216" fmla="*/ 3505970 w 3559589"/>
                <a:gd name="connsiteY216" fmla="*/ 429758 h 3559588"/>
                <a:gd name="connsiteX217" fmla="*/ 3507232 w 3559589"/>
                <a:gd name="connsiteY217" fmla="*/ 432133 h 3559588"/>
                <a:gd name="connsiteX218" fmla="*/ 3507873 w 3559589"/>
                <a:gd name="connsiteY218" fmla="*/ 434269 h 3559588"/>
                <a:gd name="connsiteX219" fmla="*/ 3509110 w 3559589"/>
                <a:gd name="connsiteY219" fmla="*/ 436642 h 3559588"/>
                <a:gd name="connsiteX220" fmla="*/ 3527172 w 3559589"/>
                <a:gd name="connsiteY220" fmla="*/ 498062 h 3559588"/>
                <a:gd name="connsiteX221" fmla="*/ 3545420 w 3559589"/>
                <a:gd name="connsiteY221" fmla="*/ 556847 h 3559588"/>
                <a:gd name="connsiteX222" fmla="*/ 3545810 w 3559589"/>
                <a:gd name="connsiteY222" fmla="*/ 560710 h 3559588"/>
                <a:gd name="connsiteX223" fmla="*/ 3546119 w 3559589"/>
                <a:gd name="connsiteY223" fmla="*/ 561740 h 3559588"/>
                <a:gd name="connsiteX224" fmla="*/ 3546231 w 3559589"/>
                <a:gd name="connsiteY224" fmla="*/ 562870 h 3559588"/>
                <a:gd name="connsiteX225" fmla="*/ 3546859 w 3559589"/>
                <a:gd name="connsiteY225" fmla="*/ 565006 h 3559588"/>
                <a:gd name="connsiteX226" fmla="*/ 3557224 w 3559589"/>
                <a:gd name="connsiteY226" fmla="*/ 673942 h 3559588"/>
                <a:gd name="connsiteX227" fmla="*/ 3559589 w 3559589"/>
                <a:gd name="connsiteY227" fmla="*/ 697396 h 3559588"/>
                <a:gd name="connsiteX228" fmla="*/ 3556718 w 3559589"/>
                <a:gd name="connsiteY228" fmla="*/ 725877 h 3559588"/>
                <a:gd name="connsiteX229" fmla="*/ 3548339 w 3559589"/>
                <a:gd name="connsiteY229" fmla="*/ 813931 h 3559588"/>
                <a:gd name="connsiteX230" fmla="*/ 3546913 w 3559589"/>
                <a:gd name="connsiteY230" fmla="*/ 829276 h 3559588"/>
                <a:gd name="connsiteX231" fmla="*/ 3546863 w 3559589"/>
                <a:gd name="connsiteY231" fmla="*/ 829446 h 3559588"/>
                <a:gd name="connsiteX232" fmla="*/ 3546859 w 3559589"/>
                <a:gd name="connsiteY232" fmla="*/ 829489 h 3559588"/>
                <a:gd name="connsiteX233" fmla="*/ 3545967 w 3559589"/>
                <a:gd name="connsiteY233" fmla="*/ 832522 h 3559588"/>
                <a:gd name="connsiteX234" fmla="*/ 3545420 w 3559589"/>
                <a:gd name="connsiteY234" fmla="*/ 837946 h 3559588"/>
                <a:gd name="connsiteX235" fmla="*/ 3526015 w 3559589"/>
                <a:gd name="connsiteY235" fmla="*/ 900457 h 3559588"/>
                <a:gd name="connsiteX236" fmla="*/ 3508796 w 3559589"/>
                <a:gd name="connsiteY236" fmla="*/ 959110 h 3559588"/>
                <a:gd name="connsiteX237" fmla="*/ 3506372 w 3559589"/>
                <a:gd name="connsiteY237" fmla="*/ 963738 h 3559588"/>
                <a:gd name="connsiteX238" fmla="*/ 3504784 w 3559589"/>
                <a:gd name="connsiteY238" fmla="*/ 968854 h 3559588"/>
                <a:gd name="connsiteX239" fmla="*/ 3473542 w 3559589"/>
                <a:gd name="connsiteY239" fmla="*/ 1026413 h 3559588"/>
                <a:gd name="connsiteX240" fmla="*/ 3444987 w 3559589"/>
                <a:gd name="connsiteY240" fmla="*/ 1080926 h 3559588"/>
                <a:gd name="connsiteX241" fmla="*/ 3441896 w 3559589"/>
                <a:gd name="connsiteY241" fmla="*/ 1084716 h 3559588"/>
                <a:gd name="connsiteX242" fmla="*/ 3440484 w 3559589"/>
                <a:gd name="connsiteY242" fmla="*/ 1087317 h 3559588"/>
                <a:gd name="connsiteX243" fmla="*/ 3378663 w 3559589"/>
                <a:gd name="connsiteY243" fmla="*/ 1162245 h 3559588"/>
                <a:gd name="connsiteX244" fmla="*/ 3358955 w 3559589"/>
                <a:gd name="connsiteY244" fmla="*/ 1186409 h 3559588"/>
                <a:gd name="connsiteX245" fmla="*/ 3358116 w 3559589"/>
                <a:gd name="connsiteY245" fmla="*/ 1187446 h 3559588"/>
                <a:gd name="connsiteX246" fmla="*/ 3358093 w 3559589"/>
                <a:gd name="connsiteY246" fmla="*/ 1187465 h 3559588"/>
                <a:gd name="connsiteX247" fmla="*/ 3355474 w 3559589"/>
                <a:gd name="connsiteY247" fmla="*/ 1190676 h 3559588"/>
                <a:gd name="connsiteX248" fmla="*/ 3337762 w 3559589"/>
                <a:gd name="connsiteY248" fmla="*/ 1205021 h 3559588"/>
                <a:gd name="connsiteX249" fmla="*/ 3252113 w 3559589"/>
                <a:gd name="connsiteY249" fmla="*/ 1275688 h 3559588"/>
                <a:gd name="connsiteX250" fmla="*/ 3249512 w 3559589"/>
                <a:gd name="connsiteY250" fmla="*/ 1277100 h 3559588"/>
                <a:gd name="connsiteX251" fmla="*/ 3248895 w 3559589"/>
                <a:gd name="connsiteY251" fmla="*/ 1277609 h 3559588"/>
                <a:gd name="connsiteX252" fmla="*/ 3246686 w 3559589"/>
                <a:gd name="connsiteY252" fmla="*/ 1278782 h 3559588"/>
                <a:gd name="connsiteX253" fmla="*/ 3241217 w 3559589"/>
                <a:gd name="connsiteY253" fmla="*/ 1283212 h 3559588"/>
                <a:gd name="connsiteX254" fmla="*/ 3191936 w 3559589"/>
                <a:gd name="connsiteY254" fmla="*/ 1308351 h 3559588"/>
                <a:gd name="connsiteX255" fmla="*/ 3133650 w 3559589"/>
                <a:gd name="connsiteY255" fmla="*/ 1339987 h 3559588"/>
                <a:gd name="connsiteX256" fmla="*/ 3128499 w 3559589"/>
                <a:gd name="connsiteY256" fmla="*/ 1341586 h 3559588"/>
                <a:gd name="connsiteX257" fmla="*/ 3127458 w 3559589"/>
                <a:gd name="connsiteY257" fmla="*/ 1342140 h 3559588"/>
                <a:gd name="connsiteX258" fmla="*/ 3123185 w 3559589"/>
                <a:gd name="connsiteY258" fmla="*/ 1343422 h 3559588"/>
                <a:gd name="connsiteX259" fmla="*/ 3114191 w 3559589"/>
                <a:gd name="connsiteY259" fmla="*/ 1348009 h 3559588"/>
                <a:gd name="connsiteX260" fmla="*/ 2976524 w 3559589"/>
                <a:gd name="connsiteY260" fmla="*/ 1548492 h 3559588"/>
                <a:gd name="connsiteX261" fmla="*/ 2976525 w 3559589"/>
                <a:gd name="connsiteY261" fmla="*/ 2011098 h 3559588"/>
                <a:gd name="connsiteX262" fmla="*/ 3114191 w 3559589"/>
                <a:gd name="connsiteY262" fmla="*/ 2211580 h 3559588"/>
                <a:gd name="connsiteX263" fmla="*/ 3121765 w 3559589"/>
                <a:gd name="connsiteY263" fmla="*/ 2215444 h 3559588"/>
                <a:gd name="connsiteX264" fmla="*/ 3127458 w 3559589"/>
                <a:gd name="connsiteY264" fmla="*/ 2217152 h 3559588"/>
                <a:gd name="connsiteX265" fmla="*/ 3129842 w 3559589"/>
                <a:gd name="connsiteY265" fmla="*/ 2218419 h 3559588"/>
                <a:gd name="connsiteX266" fmla="*/ 3133650 w 3559589"/>
                <a:gd name="connsiteY266" fmla="*/ 2219601 h 3559588"/>
                <a:gd name="connsiteX267" fmla="*/ 3191977 w 3559589"/>
                <a:gd name="connsiteY267" fmla="*/ 2251260 h 3559588"/>
                <a:gd name="connsiteX268" fmla="*/ 3241216 w 3559589"/>
                <a:gd name="connsiteY268" fmla="*/ 2276377 h 3559588"/>
                <a:gd name="connsiteX269" fmla="*/ 3245616 w 3559589"/>
                <a:gd name="connsiteY269" fmla="*/ 2279940 h 3559588"/>
                <a:gd name="connsiteX270" fmla="*/ 3248895 w 3559589"/>
                <a:gd name="connsiteY270" fmla="*/ 2281683 h 3559588"/>
                <a:gd name="connsiteX271" fmla="*/ 3250560 w 3559589"/>
                <a:gd name="connsiteY271" fmla="*/ 2283057 h 3559588"/>
                <a:gd name="connsiteX272" fmla="*/ 3252113 w 3559589"/>
                <a:gd name="connsiteY272" fmla="*/ 2283900 h 3559588"/>
                <a:gd name="connsiteX273" fmla="*/ 3337860 w 3559589"/>
                <a:gd name="connsiteY273" fmla="*/ 2354649 h 3559588"/>
                <a:gd name="connsiteX274" fmla="*/ 3355474 w 3559589"/>
                <a:gd name="connsiteY274" fmla="*/ 2368914 h 3559588"/>
                <a:gd name="connsiteX275" fmla="*/ 3357349 w 3559589"/>
                <a:gd name="connsiteY275" fmla="*/ 2371213 h 3559588"/>
                <a:gd name="connsiteX276" fmla="*/ 3358116 w 3559589"/>
                <a:gd name="connsiteY276" fmla="*/ 2371846 h 3559588"/>
                <a:gd name="connsiteX277" fmla="*/ 3381635 w 3559589"/>
                <a:gd name="connsiteY277" fmla="*/ 2400946 h 3559588"/>
                <a:gd name="connsiteX278" fmla="*/ 3440484 w 3559589"/>
                <a:gd name="connsiteY278" fmla="*/ 2472272 h 3559588"/>
                <a:gd name="connsiteX279" fmla="*/ 3441899 w 3559589"/>
                <a:gd name="connsiteY279" fmla="*/ 2474879 h 3559588"/>
                <a:gd name="connsiteX280" fmla="*/ 3444987 w 3559589"/>
                <a:gd name="connsiteY280" fmla="*/ 2478664 h 3559588"/>
                <a:gd name="connsiteX281" fmla="*/ 3445979 w 3559589"/>
                <a:gd name="connsiteY281" fmla="*/ 2480558 h 3559588"/>
                <a:gd name="connsiteX282" fmla="*/ 3446196 w 3559589"/>
                <a:gd name="connsiteY282" fmla="*/ 2480827 h 3559588"/>
                <a:gd name="connsiteX283" fmla="*/ 3464485 w 3559589"/>
                <a:gd name="connsiteY283" fmla="*/ 2515888 h 3559588"/>
                <a:gd name="connsiteX284" fmla="*/ 3473504 w 3559589"/>
                <a:gd name="connsiteY284" fmla="*/ 2533107 h 3559588"/>
                <a:gd name="connsiteX285" fmla="*/ 3504784 w 3559589"/>
                <a:gd name="connsiteY285" fmla="*/ 2590735 h 3559588"/>
                <a:gd name="connsiteX286" fmla="*/ 3506374 w 3559589"/>
                <a:gd name="connsiteY286" fmla="*/ 2595857 h 3559588"/>
                <a:gd name="connsiteX287" fmla="*/ 3508796 w 3559589"/>
                <a:gd name="connsiteY287" fmla="*/ 2600480 h 3559588"/>
                <a:gd name="connsiteX288" fmla="*/ 3509034 w 3559589"/>
                <a:gd name="connsiteY288" fmla="*/ 2601292 h 3559588"/>
                <a:gd name="connsiteX289" fmla="*/ 3509110 w 3559589"/>
                <a:gd name="connsiteY289" fmla="*/ 2601438 h 3559588"/>
                <a:gd name="connsiteX290" fmla="*/ 3527176 w 3559589"/>
                <a:gd name="connsiteY290" fmla="*/ 2662871 h 3559588"/>
                <a:gd name="connsiteX291" fmla="*/ 3545420 w 3559589"/>
                <a:gd name="connsiteY291" fmla="*/ 2721643 h 3559588"/>
                <a:gd name="connsiteX292" fmla="*/ 3545921 w 3559589"/>
                <a:gd name="connsiteY292" fmla="*/ 2726613 h 3559588"/>
                <a:gd name="connsiteX293" fmla="*/ 3546859 w 3559589"/>
                <a:gd name="connsiteY293" fmla="*/ 2729803 h 3559588"/>
                <a:gd name="connsiteX294" fmla="*/ 3546905 w 3559589"/>
                <a:gd name="connsiteY294" fmla="*/ 2730288 h 3559588"/>
                <a:gd name="connsiteX295" fmla="*/ 3546913 w 3559589"/>
                <a:gd name="connsiteY295" fmla="*/ 2730314 h 3559588"/>
                <a:gd name="connsiteX296" fmla="*/ 3547133 w 3559589"/>
                <a:gd name="connsiteY296" fmla="*/ 2732681 h 3559588"/>
                <a:gd name="connsiteX297" fmla="*/ 3557221 w 3559589"/>
                <a:gd name="connsiteY297" fmla="*/ 2838700 h 3559588"/>
                <a:gd name="connsiteX298" fmla="*/ 3559589 w 3559589"/>
                <a:gd name="connsiteY298" fmla="*/ 2862193 h 3559588"/>
                <a:gd name="connsiteX299" fmla="*/ 3556964 w 3559589"/>
                <a:gd name="connsiteY299" fmla="*/ 2888233 h 3559588"/>
                <a:gd name="connsiteX300" fmla="*/ 3556600 w 3559589"/>
                <a:gd name="connsiteY300" fmla="*/ 2891909 h 3559588"/>
                <a:gd name="connsiteX301" fmla="*/ 3546859 w 3559589"/>
                <a:gd name="connsiteY301" fmla="*/ 2994285 h 3559588"/>
                <a:gd name="connsiteX302" fmla="*/ 3546274 w 3559589"/>
                <a:gd name="connsiteY302" fmla="*/ 2996273 h 3559588"/>
                <a:gd name="connsiteX303" fmla="*/ 3546118 w 3559589"/>
                <a:gd name="connsiteY303" fmla="*/ 2997850 h 3559588"/>
                <a:gd name="connsiteX304" fmla="*/ 3545810 w 3559589"/>
                <a:gd name="connsiteY304" fmla="*/ 2998879 h 3559588"/>
                <a:gd name="connsiteX305" fmla="*/ 3545420 w 3559589"/>
                <a:gd name="connsiteY305" fmla="*/ 3002742 h 3559588"/>
                <a:gd name="connsiteX306" fmla="*/ 3525511 w 3559589"/>
                <a:gd name="connsiteY306" fmla="*/ 3066881 h 3559588"/>
                <a:gd name="connsiteX307" fmla="*/ 3509110 w 3559589"/>
                <a:gd name="connsiteY307" fmla="*/ 3122650 h 3559588"/>
                <a:gd name="connsiteX308" fmla="*/ 3508082 w 3559589"/>
                <a:gd name="connsiteY308" fmla="*/ 3124620 h 3559588"/>
                <a:gd name="connsiteX309" fmla="*/ 3507231 w 3559589"/>
                <a:gd name="connsiteY309" fmla="*/ 3127457 h 3559588"/>
                <a:gd name="connsiteX310" fmla="*/ 3505969 w 3559589"/>
                <a:gd name="connsiteY310" fmla="*/ 3129833 h 3559588"/>
                <a:gd name="connsiteX311" fmla="*/ 3504784 w 3559589"/>
                <a:gd name="connsiteY311" fmla="*/ 3133650 h 3559588"/>
                <a:gd name="connsiteX312" fmla="*/ 3468563 w 3559589"/>
                <a:gd name="connsiteY312" fmla="*/ 3200382 h 3559588"/>
                <a:gd name="connsiteX313" fmla="*/ 3446196 w 3559589"/>
                <a:gd name="connsiteY313" fmla="*/ 3243261 h 3559588"/>
                <a:gd name="connsiteX314" fmla="*/ 3444730 w 3559589"/>
                <a:gd name="connsiteY314" fmla="*/ 3245075 h 3559588"/>
                <a:gd name="connsiteX315" fmla="*/ 3442700 w 3559589"/>
                <a:gd name="connsiteY315" fmla="*/ 3248895 h 3559588"/>
                <a:gd name="connsiteX316" fmla="*/ 3441330 w 3559589"/>
                <a:gd name="connsiteY316" fmla="*/ 3250555 h 3559588"/>
                <a:gd name="connsiteX317" fmla="*/ 3440484 w 3559589"/>
                <a:gd name="connsiteY317" fmla="*/ 3252113 h 3559588"/>
                <a:gd name="connsiteX318" fmla="*/ 3369918 w 3559589"/>
                <a:gd name="connsiteY318" fmla="*/ 3337639 h 3559588"/>
                <a:gd name="connsiteX319" fmla="*/ 3358116 w 3559589"/>
                <a:gd name="connsiteY319" fmla="*/ 3352242 h 3559588"/>
                <a:gd name="connsiteX320" fmla="*/ 3357344 w 3559589"/>
                <a:gd name="connsiteY320" fmla="*/ 3352880 h 3559588"/>
                <a:gd name="connsiteX321" fmla="*/ 3355326 w 3559589"/>
                <a:gd name="connsiteY321" fmla="*/ 3355326 h 3559588"/>
                <a:gd name="connsiteX322" fmla="*/ 3353804 w 3559589"/>
                <a:gd name="connsiteY322" fmla="*/ 3356581 h 3559588"/>
                <a:gd name="connsiteX323" fmla="*/ 3352538 w 3559589"/>
                <a:gd name="connsiteY323" fmla="*/ 3358116 h 3559588"/>
                <a:gd name="connsiteX324" fmla="*/ 3323518 w 3559589"/>
                <a:gd name="connsiteY324" fmla="*/ 3381570 h 3559588"/>
                <a:gd name="connsiteX325" fmla="*/ 3252113 w 3559589"/>
                <a:gd name="connsiteY325" fmla="*/ 3440484 h 3559588"/>
                <a:gd name="connsiteX326" fmla="*/ 3249511 w 3559589"/>
                <a:gd name="connsiteY326" fmla="*/ 3441896 h 3559588"/>
                <a:gd name="connsiteX327" fmla="*/ 3248895 w 3559589"/>
                <a:gd name="connsiteY327" fmla="*/ 3442404 h 3559588"/>
                <a:gd name="connsiteX328" fmla="*/ 3247003 w 3559589"/>
                <a:gd name="connsiteY328" fmla="*/ 3443410 h 3559588"/>
                <a:gd name="connsiteX329" fmla="*/ 3243557 w 3559589"/>
                <a:gd name="connsiteY329" fmla="*/ 3446195 h 3559588"/>
                <a:gd name="connsiteX330" fmla="*/ 3193111 w 3559589"/>
                <a:gd name="connsiteY330" fmla="*/ 3472509 h 3559588"/>
                <a:gd name="connsiteX331" fmla="*/ 3133650 w 3559589"/>
                <a:gd name="connsiteY331" fmla="*/ 3504783 h 3559588"/>
                <a:gd name="connsiteX332" fmla="*/ 3128497 w 3559589"/>
                <a:gd name="connsiteY332" fmla="*/ 3506383 h 3559588"/>
                <a:gd name="connsiteX333" fmla="*/ 3127458 w 3559589"/>
                <a:gd name="connsiteY333" fmla="*/ 3506935 h 3559588"/>
                <a:gd name="connsiteX334" fmla="*/ 3126647 w 3559589"/>
                <a:gd name="connsiteY334" fmla="*/ 3507178 h 3559588"/>
                <a:gd name="connsiteX335" fmla="*/ 3122946 w 3559589"/>
                <a:gd name="connsiteY335" fmla="*/ 3509109 h 3559588"/>
                <a:gd name="connsiteX336" fmla="*/ 3061574 w 3559589"/>
                <a:gd name="connsiteY336" fmla="*/ 3527157 h 3559588"/>
                <a:gd name="connsiteX337" fmla="*/ 3002742 w 3559589"/>
                <a:gd name="connsiteY337" fmla="*/ 3545420 h 3559588"/>
                <a:gd name="connsiteX338" fmla="*/ 2997767 w 3559589"/>
                <a:gd name="connsiteY338" fmla="*/ 3545921 h 3559588"/>
                <a:gd name="connsiteX339" fmla="*/ 2994581 w 3559589"/>
                <a:gd name="connsiteY339" fmla="*/ 3546858 h 3559588"/>
                <a:gd name="connsiteX340" fmla="*/ 2885784 w 3559589"/>
                <a:gd name="connsiteY340" fmla="*/ 3557210 h 3559588"/>
                <a:gd name="connsiteX341" fmla="*/ 2862193 w 3559589"/>
                <a:gd name="connsiteY341" fmla="*/ 3559588 h 3559588"/>
                <a:gd name="connsiteX342" fmla="*/ 2833643 w 3559589"/>
                <a:gd name="connsiteY342" fmla="*/ 3556710 h 3559588"/>
                <a:gd name="connsiteX343" fmla="*/ 2730099 w 3559589"/>
                <a:gd name="connsiteY343" fmla="*/ 3546858 h 3559588"/>
                <a:gd name="connsiteX344" fmla="*/ 2727067 w 3559589"/>
                <a:gd name="connsiteY344" fmla="*/ 3545966 h 3559588"/>
                <a:gd name="connsiteX345" fmla="*/ 2721643 w 3559589"/>
                <a:gd name="connsiteY345" fmla="*/ 3545420 h 3559588"/>
                <a:gd name="connsiteX346" fmla="*/ 2657502 w 3559589"/>
                <a:gd name="connsiteY346" fmla="*/ 3525509 h 3559588"/>
                <a:gd name="connsiteX347" fmla="*/ 2601734 w 3559589"/>
                <a:gd name="connsiteY347" fmla="*/ 3509109 h 3559588"/>
                <a:gd name="connsiteX348" fmla="*/ 2600673 w 3559589"/>
                <a:gd name="connsiteY348" fmla="*/ 3508556 h 3559588"/>
                <a:gd name="connsiteX349" fmla="*/ 2600481 w 3559589"/>
                <a:gd name="connsiteY349" fmla="*/ 3508499 h 3559588"/>
                <a:gd name="connsiteX350" fmla="*/ 2597245 w 3559589"/>
                <a:gd name="connsiteY350" fmla="*/ 3506804 h 3559588"/>
                <a:gd name="connsiteX351" fmla="*/ 2590735 w 3559589"/>
                <a:gd name="connsiteY351" fmla="*/ 3504783 h 3559588"/>
                <a:gd name="connsiteX352" fmla="*/ 2524002 w 3559589"/>
                <a:gd name="connsiteY352" fmla="*/ 3468562 h 3559588"/>
                <a:gd name="connsiteX353" fmla="*/ 2481123 w 3559589"/>
                <a:gd name="connsiteY353" fmla="*/ 3446195 h 3559588"/>
                <a:gd name="connsiteX354" fmla="*/ 2480357 w 3559589"/>
                <a:gd name="connsiteY354" fmla="*/ 3445576 h 3559588"/>
                <a:gd name="connsiteX355" fmla="*/ 2478665 w 3559589"/>
                <a:gd name="connsiteY355" fmla="*/ 3444690 h 3559588"/>
                <a:gd name="connsiteX356" fmla="*/ 2475967 w 3559589"/>
                <a:gd name="connsiteY356" fmla="*/ 3442490 h 3559588"/>
                <a:gd name="connsiteX357" fmla="*/ 2472272 w 3559589"/>
                <a:gd name="connsiteY357" fmla="*/ 3440484 h 3559588"/>
                <a:gd name="connsiteX358" fmla="*/ 2386756 w 3559589"/>
                <a:gd name="connsiteY358" fmla="*/ 3369927 h 3559588"/>
                <a:gd name="connsiteX359" fmla="*/ 2372142 w 3559589"/>
                <a:gd name="connsiteY359" fmla="*/ 3358115 h 3559588"/>
                <a:gd name="connsiteX360" fmla="*/ 2371504 w 3559589"/>
                <a:gd name="connsiteY360" fmla="*/ 3357342 h 3559588"/>
                <a:gd name="connsiteX361" fmla="*/ 2369059 w 3559589"/>
                <a:gd name="connsiteY361" fmla="*/ 3355325 h 3559588"/>
                <a:gd name="connsiteX362" fmla="*/ 2368983 w 3559589"/>
                <a:gd name="connsiteY362" fmla="*/ 3355233 h 3559588"/>
                <a:gd name="connsiteX363" fmla="*/ 2368914 w 3559589"/>
                <a:gd name="connsiteY363" fmla="*/ 3355177 h 3559588"/>
                <a:gd name="connsiteX364" fmla="*/ 2367715 w 3559589"/>
                <a:gd name="connsiteY364" fmla="*/ 3353696 h 3559588"/>
                <a:gd name="connsiteX365" fmla="*/ 2283901 w 3559589"/>
                <a:gd name="connsiteY365" fmla="*/ 3252113 h 3559588"/>
                <a:gd name="connsiteX366" fmla="*/ 2282490 w 3559589"/>
                <a:gd name="connsiteY366" fmla="*/ 3249513 h 3559588"/>
                <a:gd name="connsiteX367" fmla="*/ 2281979 w 3559589"/>
                <a:gd name="connsiteY367" fmla="*/ 3248894 h 3559588"/>
                <a:gd name="connsiteX368" fmla="*/ 2280343 w 3559589"/>
                <a:gd name="connsiteY368" fmla="*/ 3245816 h 3559588"/>
                <a:gd name="connsiteX369" fmla="*/ 2276378 w 3559589"/>
                <a:gd name="connsiteY369" fmla="*/ 3240920 h 3559588"/>
                <a:gd name="connsiteX370" fmla="*/ 2253776 w 3559589"/>
                <a:gd name="connsiteY370" fmla="*/ 3196611 h 3559588"/>
                <a:gd name="connsiteX371" fmla="*/ 2219602 w 3559589"/>
                <a:gd name="connsiteY371" fmla="*/ 3133650 h 3559588"/>
                <a:gd name="connsiteX372" fmla="*/ 2218003 w 3559589"/>
                <a:gd name="connsiteY372" fmla="*/ 3128501 h 3559588"/>
                <a:gd name="connsiteX373" fmla="*/ 2217448 w 3559589"/>
                <a:gd name="connsiteY373" fmla="*/ 3127457 h 3559588"/>
                <a:gd name="connsiteX374" fmla="*/ 2215946 w 3559589"/>
                <a:gd name="connsiteY374" fmla="*/ 3122451 h 3559588"/>
                <a:gd name="connsiteX375" fmla="*/ 2211581 w 3559589"/>
                <a:gd name="connsiteY375" fmla="*/ 3113894 h 3559588"/>
                <a:gd name="connsiteX376" fmla="*/ 2011098 w 3559589"/>
                <a:gd name="connsiteY376" fmla="*/ 2976227 h 3559588"/>
                <a:gd name="connsiteX377" fmla="*/ 1548346 w 3559589"/>
                <a:gd name="connsiteY377" fmla="*/ 2976374 h 3559588"/>
                <a:gd name="connsiteX378" fmla="*/ 1347864 w 3559589"/>
                <a:gd name="connsiteY378" fmla="*/ 3114040 h 3559588"/>
                <a:gd name="connsiteX379" fmla="*/ 1344457 w 3559589"/>
                <a:gd name="connsiteY379" fmla="*/ 3120720 h 3559588"/>
                <a:gd name="connsiteX380" fmla="*/ 1342435 w 3559589"/>
                <a:gd name="connsiteY380" fmla="*/ 3127457 h 3559588"/>
                <a:gd name="connsiteX381" fmla="*/ 1341173 w 3559589"/>
                <a:gd name="connsiteY381" fmla="*/ 3129832 h 3559588"/>
                <a:gd name="connsiteX382" fmla="*/ 1339988 w 3559589"/>
                <a:gd name="connsiteY382" fmla="*/ 3133650 h 3559588"/>
                <a:gd name="connsiteX383" fmla="*/ 1304648 w 3559589"/>
                <a:gd name="connsiteY383" fmla="*/ 3198758 h 3559588"/>
                <a:gd name="connsiteX384" fmla="*/ 1283067 w 3559589"/>
                <a:gd name="connsiteY384" fmla="*/ 3241066 h 3559588"/>
                <a:gd name="connsiteX385" fmla="*/ 1280153 w 3559589"/>
                <a:gd name="connsiteY385" fmla="*/ 3244664 h 3559588"/>
                <a:gd name="connsiteX386" fmla="*/ 1277905 w 3559589"/>
                <a:gd name="connsiteY386" fmla="*/ 3248894 h 3559588"/>
                <a:gd name="connsiteX387" fmla="*/ 1276534 w 3559589"/>
                <a:gd name="connsiteY387" fmla="*/ 3250554 h 3559588"/>
                <a:gd name="connsiteX388" fmla="*/ 1275688 w 3559589"/>
                <a:gd name="connsiteY388" fmla="*/ 3252113 h 3559588"/>
                <a:gd name="connsiteX389" fmla="*/ 1190530 w 3559589"/>
                <a:gd name="connsiteY389" fmla="*/ 3355325 h 3559588"/>
                <a:gd name="connsiteX390" fmla="*/ 1189009 w 3559589"/>
                <a:gd name="connsiteY390" fmla="*/ 3356581 h 3559588"/>
                <a:gd name="connsiteX391" fmla="*/ 1187742 w 3559589"/>
                <a:gd name="connsiteY391" fmla="*/ 3358115 h 3559588"/>
                <a:gd name="connsiteX392" fmla="*/ 1158720 w 3559589"/>
                <a:gd name="connsiteY392" fmla="*/ 3381571 h 3559588"/>
                <a:gd name="connsiteX393" fmla="*/ 1087317 w 3559589"/>
                <a:gd name="connsiteY393" fmla="*/ 3440484 h 3559588"/>
                <a:gd name="connsiteX394" fmla="*/ 1083726 w 3559589"/>
                <a:gd name="connsiteY394" fmla="*/ 3442433 h 3559588"/>
                <a:gd name="connsiteX395" fmla="*/ 1080780 w 3559589"/>
                <a:gd name="connsiteY395" fmla="*/ 3444836 h 3559588"/>
                <a:gd name="connsiteX396" fmla="*/ 1079821 w 3559589"/>
                <a:gd name="connsiteY396" fmla="*/ 3445338 h 3559588"/>
                <a:gd name="connsiteX397" fmla="*/ 1078761 w 3559589"/>
                <a:gd name="connsiteY397" fmla="*/ 3446195 h 3559588"/>
                <a:gd name="connsiteX398" fmla="*/ 1028315 w 3559589"/>
                <a:gd name="connsiteY398" fmla="*/ 3472509 h 3559588"/>
                <a:gd name="connsiteX399" fmla="*/ 968855 w 3559589"/>
                <a:gd name="connsiteY399" fmla="*/ 3504783 h 3559588"/>
                <a:gd name="connsiteX400" fmla="*/ 962899 w 3559589"/>
                <a:gd name="connsiteY400" fmla="*/ 3506632 h 3559588"/>
                <a:gd name="connsiteX401" fmla="*/ 958150 w 3559589"/>
                <a:gd name="connsiteY401" fmla="*/ 3509109 h 3559588"/>
                <a:gd name="connsiteX402" fmla="*/ 896777 w 3559589"/>
                <a:gd name="connsiteY402" fmla="*/ 3527157 h 3559588"/>
                <a:gd name="connsiteX403" fmla="*/ 837946 w 3559589"/>
                <a:gd name="connsiteY403" fmla="*/ 3545420 h 3559588"/>
                <a:gd name="connsiteX404" fmla="*/ 832971 w 3559589"/>
                <a:gd name="connsiteY404" fmla="*/ 3545921 h 3559588"/>
                <a:gd name="connsiteX405" fmla="*/ 829785 w 3559589"/>
                <a:gd name="connsiteY405" fmla="*/ 3546858 h 3559588"/>
                <a:gd name="connsiteX406" fmla="*/ 720987 w 3559589"/>
                <a:gd name="connsiteY406" fmla="*/ 3557210 h 3559588"/>
                <a:gd name="connsiteX407" fmla="*/ 697397 w 3559589"/>
                <a:gd name="connsiteY407" fmla="*/ 3559588 h 3559588"/>
                <a:gd name="connsiteX408" fmla="*/ 668850 w 3559589"/>
                <a:gd name="connsiteY408" fmla="*/ 3556710 h 3559588"/>
                <a:gd name="connsiteX409" fmla="*/ 565303 w 3559589"/>
                <a:gd name="connsiteY409" fmla="*/ 3546858 h 3559588"/>
                <a:gd name="connsiteX410" fmla="*/ 562626 w 3559589"/>
                <a:gd name="connsiteY410" fmla="*/ 3546070 h 3559588"/>
                <a:gd name="connsiteX411" fmla="*/ 561595 w 3559589"/>
                <a:gd name="connsiteY411" fmla="*/ 3545968 h 3559588"/>
                <a:gd name="connsiteX412" fmla="*/ 561242 w 3559589"/>
                <a:gd name="connsiteY412" fmla="*/ 3545863 h 3559588"/>
                <a:gd name="connsiteX413" fmla="*/ 556847 w 3559589"/>
                <a:gd name="connsiteY413" fmla="*/ 3545420 h 3559588"/>
                <a:gd name="connsiteX414" fmla="*/ 492710 w 3559589"/>
                <a:gd name="connsiteY414" fmla="*/ 3525510 h 3559588"/>
                <a:gd name="connsiteX415" fmla="*/ 436938 w 3559589"/>
                <a:gd name="connsiteY415" fmla="*/ 3509109 h 3559588"/>
                <a:gd name="connsiteX416" fmla="*/ 434491 w 3559589"/>
                <a:gd name="connsiteY416" fmla="*/ 3507833 h 3559588"/>
                <a:gd name="connsiteX417" fmla="*/ 431988 w 3559589"/>
                <a:gd name="connsiteY417" fmla="*/ 3507082 h 3559588"/>
                <a:gd name="connsiteX418" fmla="*/ 430084 w 3559589"/>
                <a:gd name="connsiteY418" fmla="*/ 3506070 h 3559588"/>
                <a:gd name="connsiteX419" fmla="*/ 425939 w 3559589"/>
                <a:gd name="connsiteY419" fmla="*/ 3504783 h 3559588"/>
                <a:gd name="connsiteX420" fmla="*/ 359208 w 3559589"/>
                <a:gd name="connsiteY420" fmla="*/ 3468563 h 3559588"/>
                <a:gd name="connsiteX421" fmla="*/ 316327 w 3559589"/>
                <a:gd name="connsiteY421" fmla="*/ 3446195 h 3559588"/>
                <a:gd name="connsiteX422" fmla="*/ 314252 w 3559589"/>
                <a:gd name="connsiteY422" fmla="*/ 3444518 h 3559588"/>
                <a:gd name="connsiteX423" fmla="*/ 310550 w 3559589"/>
                <a:gd name="connsiteY423" fmla="*/ 3442551 h 3559588"/>
                <a:gd name="connsiteX424" fmla="*/ 309141 w 3559589"/>
                <a:gd name="connsiteY424" fmla="*/ 3441388 h 3559588"/>
                <a:gd name="connsiteX425" fmla="*/ 307476 w 3559589"/>
                <a:gd name="connsiteY425" fmla="*/ 3440484 h 3559588"/>
                <a:gd name="connsiteX426" fmla="*/ 221961 w 3559589"/>
                <a:gd name="connsiteY426" fmla="*/ 3369927 h 3559588"/>
                <a:gd name="connsiteX427" fmla="*/ 207346 w 3559589"/>
                <a:gd name="connsiteY427" fmla="*/ 3358115 h 3559588"/>
                <a:gd name="connsiteX428" fmla="*/ 206708 w 3559589"/>
                <a:gd name="connsiteY428" fmla="*/ 3357342 h 3559588"/>
                <a:gd name="connsiteX429" fmla="*/ 204263 w 3559589"/>
                <a:gd name="connsiteY429" fmla="*/ 3355325 h 3559588"/>
                <a:gd name="connsiteX430" fmla="*/ 202932 w 3559589"/>
                <a:gd name="connsiteY430" fmla="*/ 3353712 h 3559588"/>
                <a:gd name="connsiteX431" fmla="*/ 201329 w 3559589"/>
                <a:gd name="connsiteY431" fmla="*/ 3352389 h 3559588"/>
                <a:gd name="connsiteX432" fmla="*/ 176837 w 3559589"/>
                <a:gd name="connsiteY432" fmla="*/ 3322085 h 3559588"/>
                <a:gd name="connsiteX433" fmla="*/ 119105 w 3559589"/>
                <a:gd name="connsiteY433" fmla="*/ 3252113 h 3559588"/>
                <a:gd name="connsiteX434" fmla="*/ 117694 w 3559589"/>
                <a:gd name="connsiteY434" fmla="*/ 3249513 h 3559588"/>
                <a:gd name="connsiteX435" fmla="*/ 117183 w 3559589"/>
                <a:gd name="connsiteY435" fmla="*/ 3248894 h 3559588"/>
                <a:gd name="connsiteX436" fmla="*/ 116222 w 3559589"/>
                <a:gd name="connsiteY436" fmla="*/ 3247085 h 3559588"/>
                <a:gd name="connsiteX437" fmla="*/ 113249 w 3559589"/>
                <a:gd name="connsiteY437" fmla="*/ 3243407 h 3559588"/>
                <a:gd name="connsiteX438" fmla="*/ 85402 w 3559589"/>
                <a:gd name="connsiteY438" fmla="*/ 3190018 h 3559588"/>
                <a:gd name="connsiteX439" fmla="*/ 54806 w 3559589"/>
                <a:gd name="connsiteY439" fmla="*/ 3133650 h 3559588"/>
                <a:gd name="connsiteX440" fmla="*/ 53207 w 3559589"/>
                <a:gd name="connsiteY440" fmla="*/ 3128501 h 3559588"/>
                <a:gd name="connsiteX441" fmla="*/ 52652 w 3559589"/>
                <a:gd name="connsiteY441" fmla="*/ 3127457 h 3559588"/>
                <a:gd name="connsiteX442" fmla="*/ 52494 w 3559589"/>
                <a:gd name="connsiteY442" fmla="*/ 3126928 h 3559588"/>
                <a:gd name="connsiteX443" fmla="*/ 50337 w 3559589"/>
                <a:gd name="connsiteY443" fmla="*/ 3122793 h 3559588"/>
                <a:gd name="connsiteX444" fmla="*/ 30643 w 3559589"/>
                <a:gd name="connsiteY444" fmla="*/ 3055810 h 3559588"/>
                <a:gd name="connsiteX445" fmla="*/ 14169 w 3559589"/>
                <a:gd name="connsiteY445" fmla="*/ 3002742 h 3559588"/>
                <a:gd name="connsiteX446" fmla="*/ 13715 w 3559589"/>
                <a:gd name="connsiteY446" fmla="*/ 2998238 h 3559588"/>
                <a:gd name="connsiteX447" fmla="*/ 12594 w 3559589"/>
                <a:gd name="connsiteY447" fmla="*/ 2994423 h 3559588"/>
                <a:gd name="connsiteX448" fmla="*/ 397 w 3559589"/>
                <a:gd name="connsiteY448" fmla="*/ 2866121 h 3559588"/>
                <a:gd name="connsiteX449" fmla="*/ 0 w 3559589"/>
                <a:gd name="connsiteY449" fmla="*/ 2862192 h 3559588"/>
                <a:gd name="connsiteX450" fmla="*/ 337 w 3559589"/>
                <a:gd name="connsiteY450" fmla="*/ 2858854 h 3559588"/>
                <a:gd name="connsiteX451" fmla="*/ 12622 w 3559589"/>
                <a:gd name="connsiteY451" fmla="*/ 2729912 h 3559588"/>
                <a:gd name="connsiteX452" fmla="*/ 13708 w 3559589"/>
                <a:gd name="connsiteY452" fmla="*/ 2726219 h 3559588"/>
                <a:gd name="connsiteX453" fmla="*/ 14169 w 3559589"/>
                <a:gd name="connsiteY453" fmla="*/ 2721643 h 3559588"/>
                <a:gd name="connsiteX454" fmla="*/ 31131 w 3559589"/>
                <a:gd name="connsiteY454" fmla="*/ 2667003 h 3559588"/>
                <a:gd name="connsiteX455" fmla="*/ 50396 w 3559589"/>
                <a:gd name="connsiteY455" fmla="*/ 2601522 h 3559588"/>
                <a:gd name="connsiteX456" fmla="*/ 53015 w 3559589"/>
                <a:gd name="connsiteY456" fmla="*/ 2596503 h 3559588"/>
                <a:gd name="connsiteX457" fmla="*/ 54806 w 3559589"/>
                <a:gd name="connsiteY457" fmla="*/ 2590734 h 3559588"/>
                <a:gd name="connsiteX458" fmla="*/ 86308 w 3559589"/>
                <a:gd name="connsiteY458" fmla="*/ 2532696 h 3559588"/>
                <a:gd name="connsiteX459" fmla="*/ 113347 w 3559589"/>
                <a:gd name="connsiteY459" fmla="*/ 2480874 h 3559588"/>
                <a:gd name="connsiteX460" fmla="*/ 114463 w 3559589"/>
                <a:gd name="connsiteY460" fmla="*/ 2479493 h 3559588"/>
                <a:gd name="connsiteX461" fmla="*/ 114898 w 3559589"/>
                <a:gd name="connsiteY461" fmla="*/ 2478664 h 3559588"/>
                <a:gd name="connsiteX462" fmla="*/ 117103 w 3559589"/>
                <a:gd name="connsiteY462" fmla="*/ 2475960 h 3559588"/>
                <a:gd name="connsiteX463" fmla="*/ 119105 w 3559589"/>
                <a:gd name="connsiteY463" fmla="*/ 2472271 h 3559588"/>
                <a:gd name="connsiteX464" fmla="*/ 177899 w 3559589"/>
                <a:gd name="connsiteY464" fmla="*/ 2401013 h 3559588"/>
                <a:gd name="connsiteX465" fmla="*/ 201475 w 3559589"/>
                <a:gd name="connsiteY465" fmla="*/ 2371845 h 3559588"/>
                <a:gd name="connsiteX466" fmla="*/ 203010 w 3559589"/>
                <a:gd name="connsiteY466" fmla="*/ 2370578 h 3559588"/>
                <a:gd name="connsiteX467" fmla="*/ 204263 w 3559589"/>
                <a:gd name="connsiteY467" fmla="*/ 2369059 h 3559588"/>
                <a:gd name="connsiteX468" fmla="*/ 204352 w 3559589"/>
                <a:gd name="connsiteY468" fmla="*/ 2368986 h 3559588"/>
                <a:gd name="connsiteX469" fmla="*/ 204411 w 3559589"/>
                <a:gd name="connsiteY469" fmla="*/ 2368913 h 3559588"/>
                <a:gd name="connsiteX470" fmla="*/ 205972 w 3559589"/>
                <a:gd name="connsiteY470" fmla="*/ 2367649 h 3559588"/>
                <a:gd name="connsiteX471" fmla="*/ 307476 w 3559589"/>
                <a:gd name="connsiteY471" fmla="*/ 2283900 h 3559588"/>
                <a:gd name="connsiteX472" fmla="*/ 309035 w 3559589"/>
                <a:gd name="connsiteY472" fmla="*/ 2283054 h 3559588"/>
                <a:gd name="connsiteX473" fmla="*/ 310697 w 3559589"/>
                <a:gd name="connsiteY473" fmla="*/ 2281682 h 3559588"/>
                <a:gd name="connsiteX474" fmla="*/ 314829 w 3559589"/>
                <a:gd name="connsiteY474" fmla="*/ 2279487 h 3559588"/>
                <a:gd name="connsiteX475" fmla="*/ 318668 w 3559589"/>
                <a:gd name="connsiteY475" fmla="*/ 2276377 h 3559588"/>
                <a:gd name="connsiteX476" fmla="*/ 363003 w 3559589"/>
                <a:gd name="connsiteY476" fmla="*/ 2253761 h 3559588"/>
                <a:gd name="connsiteX477" fmla="*/ 425939 w 3559589"/>
                <a:gd name="connsiteY477" fmla="*/ 2219601 h 3559588"/>
                <a:gd name="connsiteX478" fmla="*/ 429752 w 3559589"/>
                <a:gd name="connsiteY478" fmla="*/ 2218417 h 3559588"/>
                <a:gd name="connsiteX479" fmla="*/ 432134 w 3559589"/>
                <a:gd name="connsiteY479" fmla="*/ 2217152 h 3559588"/>
                <a:gd name="connsiteX480" fmla="*/ 438539 w 3559589"/>
                <a:gd name="connsiteY480" fmla="*/ 2215230 h 3559588"/>
                <a:gd name="connsiteX481" fmla="*/ 445694 w 3559589"/>
                <a:gd name="connsiteY481" fmla="*/ 2211580 h 3559588"/>
                <a:gd name="connsiteX482" fmla="*/ 583361 w 3559589"/>
                <a:gd name="connsiteY482" fmla="*/ 2011097 h 3559588"/>
                <a:gd name="connsiteX483" fmla="*/ 583214 w 3559589"/>
                <a:gd name="connsiteY483" fmla="*/ 1548345 h 3559588"/>
                <a:gd name="connsiteX484" fmla="*/ 445548 w 3559589"/>
                <a:gd name="connsiteY484" fmla="*/ 1347863 h 3559588"/>
                <a:gd name="connsiteX485" fmla="*/ 438365 w 3559589"/>
                <a:gd name="connsiteY485" fmla="*/ 1344199 h 3559588"/>
                <a:gd name="connsiteX486" fmla="*/ 431988 w 3559589"/>
                <a:gd name="connsiteY486" fmla="*/ 1342286 h 3559588"/>
                <a:gd name="connsiteX487" fmla="*/ 430083 w 3559589"/>
                <a:gd name="connsiteY487" fmla="*/ 1341274 h 3559588"/>
                <a:gd name="connsiteX488" fmla="*/ 425939 w 3559589"/>
                <a:gd name="connsiteY488" fmla="*/ 1339987 h 3559588"/>
                <a:gd name="connsiteX489" fmla="*/ 360844 w 3559589"/>
                <a:gd name="connsiteY489" fmla="*/ 1304655 h 3559588"/>
                <a:gd name="connsiteX490" fmla="*/ 318522 w 3559589"/>
                <a:gd name="connsiteY490" fmla="*/ 1283066 h 3559588"/>
                <a:gd name="connsiteX491" fmla="*/ 314663 w 3559589"/>
                <a:gd name="connsiteY491" fmla="*/ 1279941 h 3559588"/>
                <a:gd name="connsiteX492" fmla="*/ 310550 w 3559589"/>
                <a:gd name="connsiteY492" fmla="*/ 1277755 h 3559588"/>
                <a:gd name="connsiteX493" fmla="*/ 309139 w 3559589"/>
                <a:gd name="connsiteY493" fmla="*/ 1276591 h 3559588"/>
                <a:gd name="connsiteX494" fmla="*/ 307476 w 3559589"/>
                <a:gd name="connsiteY494" fmla="*/ 1275688 h 3559588"/>
                <a:gd name="connsiteX495" fmla="*/ 204263 w 3559589"/>
                <a:gd name="connsiteY495" fmla="*/ 1190529 h 3559588"/>
                <a:gd name="connsiteX496" fmla="*/ 202932 w 3559589"/>
                <a:gd name="connsiteY496" fmla="*/ 1188916 h 3559588"/>
                <a:gd name="connsiteX497" fmla="*/ 201329 w 3559589"/>
                <a:gd name="connsiteY497" fmla="*/ 1187593 h 3559588"/>
                <a:gd name="connsiteX498" fmla="*/ 176845 w 3559589"/>
                <a:gd name="connsiteY498" fmla="*/ 1157299 h 3559588"/>
                <a:gd name="connsiteX499" fmla="*/ 119105 w 3559589"/>
                <a:gd name="connsiteY499" fmla="*/ 1087317 h 3559588"/>
                <a:gd name="connsiteX500" fmla="*/ 117157 w 3559589"/>
                <a:gd name="connsiteY500" fmla="*/ 1083728 h 3559588"/>
                <a:gd name="connsiteX501" fmla="*/ 114752 w 3559589"/>
                <a:gd name="connsiteY501" fmla="*/ 1080779 h 3559588"/>
                <a:gd name="connsiteX502" fmla="*/ 114291 w 3559589"/>
                <a:gd name="connsiteY502" fmla="*/ 1079900 h 3559588"/>
                <a:gd name="connsiteX503" fmla="*/ 113249 w 3559589"/>
                <a:gd name="connsiteY503" fmla="*/ 1078611 h 3559588"/>
                <a:gd name="connsiteX504" fmla="*/ 63705 w 3559589"/>
                <a:gd name="connsiteY504" fmla="*/ 989029 h 3559588"/>
                <a:gd name="connsiteX505" fmla="*/ 59141 w 3559589"/>
                <a:gd name="connsiteY505" fmla="*/ 976842 h 3559588"/>
                <a:gd name="connsiteX506" fmla="*/ 54806 w 3559589"/>
                <a:gd name="connsiteY506" fmla="*/ 968854 h 3559588"/>
                <a:gd name="connsiteX507" fmla="*/ 48294 w 3559589"/>
                <a:gd name="connsiteY507" fmla="*/ 947877 h 3559588"/>
                <a:gd name="connsiteX508" fmla="*/ 28319 w 3559589"/>
                <a:gd name="connsiteY508" fmla="*/ 894540 h 3559588"/>
                <a:gd name="connsiteX509" fmla="*/ 20362 w 3559589"/>
                <a:gd name="connsiteY509" fmla="*/ 857896 h 3559588"/>
                <a:gd name="connsiteX510" fmla="*/ 14169 w 3559589"/>
                <a:gd name="connsiteY510" fmla="*/ 837946 h 3559588"/>
                <a:gd name="connsiteX511" fmla="*/ 12557 w 3559589"/>
                <a:gd name="connsiteY511" fmla="*/ 821949 h 3559588"/>
                <a:gd name="connsiteX512" fmla="*/ 7091 w 3559589"/>
                <a:gd name="connsiteY512" fmla="*/ 796777 h 3559588"/>
                <a:gd name="connsiteX513" fmla="*/ 76 w 3559589"/>
                <a:gd name="connsiteY513" fmla="*/ 698139 h 3559588"/>
                <a:gd name="connsiteX514" fmla="*/ 0 w 3559589"/>
                <a:gd name="connsiteY514" fmla="*/ 697396 h 3559588"/>
                <a:gd name="connsiteX515" fmla="*/ 337 w 3559589"/>
                <a:gd name="connsiteY515" fmla="*/ 694059 h 3559588"/>
                <a:gd name="connsiteX516" fmla="*/ 12622 w 3559589"/>
                <a:gd name="connsiteY516" fmla="*/ 565116 h 3559588"/>
                <a:gd name="connsiteX517" fmla="*/ 13599 w 3559589"/>
                <a:gd name="connsiteY517" fmla="*/ 561793 h 3559588"/>
                <a:gd name="connsiteX518" fmla="*/ 13619 w 3559589"/>
                <a:gd name="connsiteY518" fmla="*/ 561594 h 3559588"/>
                <a:gd name="connsiteX519" fmla="*/ 13727 w 3559589"/>
                <a:gd name="connsiteY519" fmla="*/ 561235 h 3559588"/>
                <a:gd name="connsiteX520" fmla="*/ 14169 w 3559589"/>
                <a:gd name="connsiteY520" fmla="*/ 556847 h 3559588"/>
                <a:gd name="connsiteX521" fmla="*/ 31132 w 3559589"/>
                <a:gd name="connsiteY521" fmla="*/ 502203 h 3559588"/>
                <a:gd name="connsiteX522" fmla="*/ 50396 w 3559589"/>
                <a:gd name="connsiteY522" fmla="*/ 436726 h 3559588"/>
                <a:gd name="connsiteX523" fmla="*/ 52014 w 3559589"/>
                <a:gd name="connsiteY523" fmla="*/ 433625 h 3559588"/>
                <a:gd name="connsiteX524" fmla="*/ 52506 w 3559589"/>
                <a:gd name="connsiteY524" fmla="*/ 431987 h 3559588"/>
                <a:gd name="connsiteX525" fmla="*/ 53521 w 3559589"/>
                <a:gd name="connsiteY525" fmla="*/ 430076 h 3559588"/>
                <a:gd name="connsiteX526" fmla="*/ 54806 w 3559589"/>
                <a:gd name="connsiteY526" fmla="*/ 425938 h 3559588"/>
                <a:gd name="connsiteX527" fmla="*/ 86320 w 3559589"/>
                <a:gd name="connsiteY527" fmla="*/ 367877 h 3559588"/>
                <a:gd name="connsiteX528" fmla="*/ 113347 w 3559589"/>
                <a:gd name="connsiteY528" fmla="*/ 316078 h 3559588"/>
                <a:gd name="connsiteX529" fmla="*/ 115540 w 3559589"/>
                <a:gd name="connsiteY529" fmla="*/ 313365 h 3559588"/>
                <a:gd name="connsiteX530" fmla="*/ 117036 w 3559589"/>
                <a:gd name="connsiteY530" fmla="*/ 310549 h 3559588"/>
                <a:gd name="connsiteX531" fmla="*/ 118205 w 3559589"/>
                <a:gd name="connsiteY531" fmla="*/ 309134 h 3559588"/>
                <a:gd name="connsiteX532" fmla="*/ 119105 w 3559589"/>
                <a:gd name="connsiteY532" fmla="*/ 307476 h 3559588"/>
                <a:gd name="connsiteX533" fmla="*/ 177914 w 3559589"/>
                <a:gd name="connsiteY533" fmla="*/ 236199 h 3559588"/>
                <a:gd name="connsiteX534" fmla="*/ 201475 w 3559589"/>
                <a:gd name="connsiteY534" fmla="*/ 207049 h 3559588"/>
                <a:gd name="connsiteX535" fmla="*/ 203009 w 3559589"/>
                <a:gd name="connsiteY535" fmla="*/ 205783 h 3559588"/>
                <a:gd name="connsiteX536" fmla="*/ 204263 w 3559589"/>
                <a:gd name="connsiteY536" fmla="*/ 204263 h 3559588"/>
                <a:gd name="connsiteX537" fmla="*/ 205873 w 3559589"/>
                <a:gd name="connsiteY537" fmla="*/ 202935 h 3559588"/>
                <a:gd name="connsiteX538" fmla="*/ 207199 w 3559589"/>
                <a:gd name="connsiteY538" fmla="*/ 201328 h 3559588"/>
                <a:gd name="connsiteX539" fmla="*/ 237566 w 3559589"/>
                <a:gd name="connsiteY539" fmla="*/ 176786 h 3559588"/>
                <a:gd name="connsiteX540" fmla="*/ 307476 w 3559589"/>
                <a:gd name="connsiteY540" fmla="*/ 119105 h 3559588"/>
                <a:gd name="connsiteX541" fmla="*/ 309035 w 3559589"/>
                <a:gd name="connsiteY541" fmla="*/ 118259 h 3559588"/>
                <a:gd name="connsiteX542" fmla="*/ 310697 w 3559589"/>
                <a:gd name="connsiteY542" fmla="*/ 116886 h 3559588"/>
                <a:gd name="connsiteX543" fmla="*/ 313566 w 3559589"/>
                <a:gd name="connsiteY543" fmla="*/ 115362 h 3559588"/>
                <a:gd name="connsiteX544" fmla="*/ 316181 w 3559589"/>
                <a:gd name="connsiteY544" fmla="*/ 113248 h 3559588"/>
                <a:gd name="connsiteX545" fmla="*/ 369604 w 3559589"/>
                <a:gd name="connsiteY545" fmla="*/ 85382 h 3559588"/>
                <a:gd name="connsiteX546" fmla="*/ 425939 w 3559589"/>
                <a:gd name="connsiteY546" fmla="*/ 54805 h 3559588"/>
                <a:gd name="connsiteX547" fmla="*/ 429754 w 3559589"/>
                <a:gd name="connsiteY547" fmla="*/ 53621 h 3559588"/>
                <a:gd name="connsiteX548" fmla="*/ 432134 w 3559589"/>
                <a:gd name="connsiteY548" fmla="*/ 52356 h 3559588"/>
                <a:gd name="connsiteX549" fmla="*/ 433989 w 3559589"/>
                <a:gd name="connsiteY549" fmla="*/ 51799 h 3559588"/>
                <a:gd name="connsiteX550" fmla="*/ 436794 w 3559589"/>
                <a:gd name="connsiteY550" fmla="*/ 50336 h 3559588"/>
                <a:gd name="connsiteX551" fmla="*/ 503837 w 3559589"/>
                <a:gd name="connsiteY551" fmla="*/ 30624 h 3559588"/>
                <a:gd name="connsiteX552" fmla="*/ 556847 w 3559589"/>
                <a:gd name="connsiteY552" fmla="*/ 14169 h 3559588"/>
                <a:gd name="connsiteX553" fmla="*/ 560704 w 3559589"/>
                <a:gd name="connsiteY553" fmla="*/ 13780 h 3559588"/>
                <a:gd name="connsiteX554" fmla="*/ 561741 w 3559589"/>
                <a:gd name="connsiteY554" fmla="*/ 13469 h 3559588"/>
                <a:gd name="connsiteX555" fmla="*/ 562410 w 3559589"/>
                <a:gd name="connsiteY555" fmla="*/ 13403 h 3559588"/>
                <a:gd name="connsiteX556" fmla="*/ 565165 w 3559589"/>
                <a:gd name="connsiteY556" fmla="*/ 12593 h 3559588"/>
                <a:gd name="connsiteX557" fmla="*/ 693585 w 3559589"/>
                <a:gd name="connsiteY557" fmla="*/ 385 h 35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Lst>
              <a:rect l="l" t="t" r="r" b="b"/>
              <a:pathLst>
                <a:path w="3559589" h="3559588">
                  <a:moveTo>
                    <a:pt x="2011098" y="811431"/>
                  </a:moveTo>
                  <a:lnTo>
                    <a:pt x="1548346" y="811578"/>
                  </a:lnTo>
                  <a:cubicBezTo>
                    <a:pt x="1459406" y="811578"/>
                    <a:pt x="1380005" y="866322"/>
                    <a:pt x="1347864" y="949244"/>
                  </a:cubicBezTo>
                  <a:lnTo>
                    <a:pt x="1345584" y="953714"/>
                  </a:lnTo>
                  <a:lnTo>
                    <a:pt x="1344000" y="959110"/>
                  </a:lnTo>
                  <a:lnTo>
                    <a:pt x="1341576" y="963738"/>
                  </a:lnTo>
                  <a:lnTo>
                    <a:pt x="1339988" y="968854"/>
                  </a:lnTo>
                  <a:lnTo>
                    <a:pt x="1308744" y="1026417"/>
                  </a:lnTo>
                  <a:lnTo>
                    <a:pt x="1299337" y="1044375"/>
                  </a:lnTo>
                  <a:lnTo>
                    <a:pt x="1283067" y="1076270"/>
                  </a:lnTo>
                  <a:lnTo>
                    <a:pt x="1281829" y="1077798"/>
                  </a:lnTo>
                  <a:lnTo>
                    <a:pt x="1280191" y="1080926"/>
                  </a:lnTo>
                  <a:lnTo>
                    <a:pt x="1277100" y="1084716"/>
                  </a:lnTo>
                  <a:lnTo>
                    <a:pt x="1275688" y="1087317"/>
                  </a:lnTo>
                  <a:lnTo>
                    <a:pt x="1213854" y="1162260"/>
                  </a:lnTo>
                  <a:lnTo>
                    <a:pt x="1190678" y="1190676"/>
                  </a:lnTo>
                  <a:lnTo>
                    <a:pt x="1172957" y="1205028"/>
                  </a:lnTo>
                  <a:lnTo>
                    <a:pt x="1087317" y="1275688"/>
                  </a:lnTo>
                  <a:lnTo>
                    <a:pt x="1083727" y="1277637"/>
                  </a:lnTo>
                  <a:lnTo>
                    <a:pt x="1080780" y="1280040"/>
                  </a:lnTo>
                  <a:lnTo>
                    <a:pt x="1079527" y="1280696"/>
                  </a:lnTo>
                  <a:lnTo>
                    <a:pt x="1076421" y="1283212"/>
                  </a:lnTo>
                  <a:lnTo>
                    <a:pt x="1027138" y="1308352"/>
                  </a:lnTo>
                  <a:lnTo>
                    <a:pt x="968855" y="1339987"/>
                  </a:lnTo>
                  <a:lnTo>
                    <a:pt x="962675" y="1341906"/>
                  </a:lnTo>
                  <a:lnTo>
                    <a:pt x="958964" y="1343849"/>
                  </a:lnTo>
                  <a:lnTo>
                    <a:pt x="955633" y="1344827"/>
                  </a:lnTo>
                  <a:lnTo>
                    <a:pt x="949395" y="1348009"/>
                  </a:lnTo>
                  <a:cubicBezTo>
                    <a:pt x="866472" y="1379858"/>
                    <a:pt x="811728" y="1459551"/>
                    <a:pt x="811728" y="1548491"/>
                  </a:cubicBezTo>
                  <a:lnTo>
                    <a:pt x="811729" y="2011097"/>
                  </a:lnTo>
                  <a:cubicBezTo>
                    <a:pt x="811728" y="2100038"/>
                    <a:pt x="866472" y="2179438"/>
                    <a:pt x="949395" y="2211580"/>
                  </a:cubicBezTo>
                  <a:lnTo>
                    <a:pt x="954728" y="2214301"/>
                  </a:lnTo>
                  <a:lnTo>
                    <a:pt x="959110" y="2215587"/>
                  </a:lnTo>
                  <a:lnTo>
                    <a:pt x="963745" y="2218015"/>
                  </a:lnTo>
                  <a:lnTo>
                    <a:pt x="968855" y="2219601"/>
                  </a:lnTo>
                  <a:lnTo>
                    <a:pt x="1026339" y="2250803"/>
                  </a:lnTo>
                  <a:lnTo>
                    <a:pt x="1028348" y="2251855"/>
                  </a:lnTo>
                  <a:lnTo>
                    <a:pt x="1076420" y="2276377"/>
                  </a:lnTo>
                  <a:lnTo>
                    <a:pt x="1078724" y="2278243"/>
                  </a:lnTo>
                  <a:lnTo>
                    <a:pt x="1080926" y="2279397"/>
                  </a:lnTo>
                  <a:lnTo>
                    <a:pt x="1084720" y="2282490"/>
                  </a:lnTo>
                  <a:lnTo>
                    <a:pt x="1087317" y="2283900"/>
                  </a:lnTo>
                  <a:lnTo>
                    <a:pt x="1162099" y="2345601"/>
                  </a:lnTo>
                  <a:lnTo>
                    <a:pt x="1190677" y="2368910"/>
                  </a:lnTo>
                  <a:lnTo>
                    <a:pt x="1191014" y="2369326"/>
                  </a:lnTo>
                  <a:lnTo>
                    <a:pt x="1213736" y="2397184"/>
                  </a:lnTo>
                  <a:lnTo>
                    <a:pt x="1275688" y="2472271"/>
                  </a:lnTo>
                  <a:lnTo>
                    <a:pt x="1277104" y="2474879"/>
                  </a:lnTo>
                  <a:lnTo>
                    <a:pt x="1280191" y="2478664"/>
                  </a:lnTo>
                  <a:lnTo>
                    <a:pt x="1281335" y="2480848"/>
                  </a:lnTo>
                  <a:lnTo>
                    <a:pt x="1283213" y="2483167"/>
                  </a:lnTo>
                  <a:lnTo>
                    <a:pt x="1307912" y="2531585"/>
                  </a:lnTo>
                  <a:lnTo>
                    <a:pt x="1308708" y="2533106"/>
                  </a:lnTo>
                  <a:lnTo>
                    <a:pt x="1339988" y="2590734"/>
                  </a:lnTo>
                  <a:lnTo>
                    <a:pt x="1341578" y="2595857"/>
                  </a:lnTo>
                  <a:lnTo>
                    <a:pt x="1344000" y="2600480"/>
                  </a:lnTo>
                  <a:lnTo>
                    <a:pt x="1345280" y="2604840"/>
                  </a:lnTo>
                  <a:lnTo>
                    <a:pt x="1348010" y="2610193"/>
                  </a:lnTo>
                  <a:cubicBezTo>
                    <a:pt x="1379859" y="2693116"/>
                    <a:pt x="1459552" y="2747860"/>
                    <a:pt x="1548492" y="2747860"/>
                  </a:cubicBezTo>
                  <a:lnTo>
                    <a:pt x="2011098" y="2747859"/>
                  </a:lnTo>
                  <a:cubicBezTo>
                    <a:pt x="2100039" y="2747860"/>
                    <a:pt x="2179439" y="2693116"/>
                    <a:pt x="2211581" y="2610193"/>
                  </a:cubicBezTo>
                  <a:lnTo>
                    <a:pt x="2215001" y="2603490"/>
                  </a:lnTo>
                  <a:lnTo>
                    <a:pt x="2215884" y="2600480"/>
                  </a:lnTo>
                  <a:lnTo>
                    <a:pt x="2217583" y="2597237"/>
                  </a:lnTo>
                  <a:lnTo>
                    <a:pt x="2219602" y="2590734"/>
                  </a:lnTo>
                  <a:lnTo>
                    <a:pt x="2251262" y="2532405"/>
                  </a:lnTo>
                  <a:lnTo>
                    <a:pt x="2276378" y="2483167"/>
                  </a:lnTo>
                  <a:lnTo>
                    <a:pt x="2279085" y="2479825"/>
                  </a:lnTo>
                  <a:lnTo>
                    <a:pt x="2279693" y="2478664"/>
                  </a:lnTo>
                  <a:lnTo>
                    <a:pt x="2281899" y="2475960"/>
                  </a:lnTo>
                  <a:lnTo>
                    <a:pt x="2283901" y="2472271"/>
                  </a:lnTo>
                  <a:lnTo>
                    <a:pt x="2354625" y="2386553"/>
                  </a:lnTo>
                  <a:lnTo>
                    <a:pt x="2368914" y="2368910"/>
                  </a:lnTo>
                  <a:lnTo>
                    <a:pt x="2397280" y="2345775"/>
                  </a:lnTo>
                  <a:lnTo>
                    <a:pt x="2472272" y="2283900"/>
                  </a:lnTo>
                  <a:lnTo>
                    <a:pt x="2474877" y="2282487"/>
                  </a:lnTo>
                  <a:lnTo>
                    <a:pt x="2478665" y="2279397"/>
                  </a:lnTo>
                  <a:lnTo>
                    <a:pt x="2481696" y="2277809"/>
                  </a:lnTo>
                  <a:lnTo>
                    <a:pt x="2483464" y="2276377"/>
                  </a:lnTo>
                  <a:lnTo>
                    <a:pt x="2520361" y="2257556"/>
                  </a:lnTo>
                  <a:lnTo>
                    <a:pt x="2533175" y="2250844"/>
                  </a:lnTo>
                  <a:lnTo>
                    <a:pt x="2590735" y="2219601"/>
                  </a:lnTo>
                  <a:lnTo>
                    <a:pt x="2595852" y="2218013"/>
                  </a:lnTo>
                  <a:lnTo>
                    <a:pt x="2600481" y="2215588"/>
                  </a:lnTo>
                  <a:lnTo>
                    <a:pt x="2605552" y="2214099"/>
                  </a:lnTo>
                  <a:lnTo>
                    <a:pt x="2610490" y="2211580"/>
                  </a:lnTo>
                  <a:cubicBezTo>
                    <a:pt x="2693413" y="2179732"/>
                    <a:pt x="2748157" y="2100039"/>
                    <a:pt x="2748157" y="2011098"/>
                  </a:cubicBezTo>
                  <a:lnTo>
                    <a:pt x="2748010" y="1548346"/>
                  </a:lnTo>
                  <a:cubicBezTo>
                    <a:pt x="2748010" y="1459406"/>
                    <a:pt x="2693266" y="1380004"/>
                    <a:pt x="2610344" y="1347863"/>
                  </a:cubicBezTo>
                  <a:lnTo>
                    <a:pt x="2604504" y="1344884"/>
                  </a:lnTo>
                  <a:lnTo>
                    <a:pt x="2600481" y="1343703"/>
                  </a:lnTo>
                  <a:lnTo>
                    <a:pt x="2597244" y="1342008"/>
                  </a:lnTo>
                  <a:lnTo>
                    <a:pt x="2590735" y="1339987"/>
                  </a:lnTo>
                  <a:lnTo>
                    <a:pt x="2525639" y="1304655"/>
                  </a:lnTo>
                  <a:lnTo>
                    <a:pt x="2483318" y="1283066"/>
                  </a:lnTo>
                  <a:lnTo>
                    <a:pt x="2480750" y="1280987"/>
                  </a:lnTo>
                  <a:lnTo>
                    <a:pt x="2478665" y="1279894"/>
                  </a:lnTo>
                  <a:lnTo>
                    <a:pt x="2475965" y="1277693"/>
                  </a:lnTo>
                  <a:lnTo>
                    <a:pt x="2472272" y="1275688"/>
                  </a:lnTo>
                  <a:cubicBezTo>
                    <a:pt x="2435170" y="1250622"/>
                    <a:pt x="2400610" y="1222080"/>
                    <a:pt x="2369059" y="1190529"/>
                  </a:cubicBezTo>
                  <a:lnTo>
                    <a:pt x="2368982" y="1190436"/>
                  </a:lnTo>
                  <a:lnTo>
                    <a:pt x="2368914" y="1190381"/>
                  </a:lnTo>
                  <a:lnTo>
                    <a:pt x="2367716" y="1188902"/>
                  </a:lnTo>
                  <a:lnTo>
                    <a:pt x="2283901" y="1087317"/>
                  </a:lnTo>
                  <a:lnTo>
                    <a:pt x="2281954" y="1083730"/>
                  </a:lnTo>
                  <a:lnTo>
                    <a:pt x="2279547" y="1080779"/>
                  </a:lnTo>
                  <a:lnTo>
                    <a:pt x="2278448" y="1078679"/>
                  </a:lnTo>
                  <a:lnTo>
                    <a:pt x="2276378" y="1076124"/>
                  </a:lnTo>
                  <a:lnTo>
                    <a:pt x="2253782" y="1031827"/>
                  </a:lnTo>
                  <a:lnTo>
                    <a:pt x="2219602" y="968854"/>
                  </a:lnTo>
                  <a:lnTo>
                    <a:pt x="2217685" y="962679"/>
                  </a:lnTo>
                  <a:lnTo>
                    <a:pt x="2215738" y="958963"/>
                  </a:lnTo>
                  <a:lnTo>
                    <a:pt x="2214552" y="954921"/>
                  </a:lnTo>
                  <a:lnTo>
                    <a:pt x="2211581" y="949098"/>
                  </a:lnTo>
                  <a:cubicBezTo>
                    <a:pt x="2179733" y="866175"/>
                    <a:pt x="2100039" y="811431"/>
                    <a:pt x="2011098" y="811431"/>
                  </a:cubicBezTo>
                  <a:close/>
                  <a:moveTo>
                    <a:pt x="697397" y="0"/>
                  </a:moveTo>
                  <a:lnTo>
                    <a:pt x="700664" y="330"/>
                  </a:lnTo>
                  <a:lnTo>
                    <a:pt x="829675" y="12621"/>
                  </a:lnTo>
                  <a:lnTo>
                    <a:pt x="833369" y="13708"/>
                  </a:lnTo>
                  <a:lnTo>
                    <a:pt x="837946" y="14169"/>
                  </a:lnTo>
                  <a:lnTo>
                    <a:pt x="892596" y="31133"/>
                  </a:lnTo>
                  <a:lnTo>
                    <a:pt x="958066" y="50396"/>
                  </a:lnTo>
                  <a:lnTo>
                    <a:pt x="958458" y="50600"/>
                  </a:lnTo>
                  <a:lnTo>
                    <a:pt x="959110" y="50792"/>
                  </a:lnTo>
                  <a:lnTo>
                    <a:pt x="963744" y="53219"/>
                  </a:lnTo>
                  <a:lnTo>
                    <a:pt x="968855" y="54805"/>
                  </a:lnTo>
                  <a:lnTo>
                    <a:pt x="1026356" y="86016"/>
                  </a:lnTo>
                  <a:lnTo>
                    <a:pt x="1032048" y="88997"/>
                  </a:lnTo>
                  <a:lnTo>
                    <a:pt x="1078713" y="113346"/>
                  </a:lnTo>
                  <a:lnTo>
                    <a:pt x="1079048" y="113617"/>
                  </a:lnTo>
                  <a:lnTo>
                    <a:pt x="1080926" y="114601"/>
                  </a:lnTo>
                  <a:lnTo>
                    <a:pt x="1084720" y="117695"/>
                  </a:lnTo>
                  <a:lnTo>
                    <a:pt x="1087317" y="119105"/>
                  </a:lnTo>
                  <a:lnTo>
                    <a:pt x="1158618" y="177933"/>
                  </a:lnTo>
                  <a:lnTo>
                    <a:pt x="1187743" y="201474"/>
                  </a:lnTo>
                  <a:lnTo>
                    <a:pt x="1188365" y="202228"/>
                  </a:lnTo>
                  <a:lnTo>
                    <a:pt x="1190677" y="204114"/>
                  </a:lnTo>
                  <a:lnTo>
                    <a:pt x="1205082" y="221900"/>
                  </a:lnTo>
                  <a:lnTo>
                    <a:pt x="1275688" y="307476"/>
                  </a:lnTo>
                  <a:lnTo>
                    <a:pt x="1276536" y="309036"/>
                  </a:lnTo>
                  <a:lnTo>
                    <a:pt x="1277905" y="310696"/>
                  </a:lnTo>
                  <a:lnTo>
                    <a:pt x="1279638" y="313957"/>
                  </a:lnTo>
                  <a:lnTo>
                    <a:pt x="1283213" y="318371"/>
                  </a:lnTo>
                  <a:lnTo>
                    <a:pt x="1308363" y="367673"/>
                  </a:lnTo>
                  <a:lnTo>
                    <a:pt x="1339988" y="425938"/>
                  </a:lnTo>
                  <a:lnTo>
                    <a:pt x="1341174" y="429758"/>
                  </a:lnTo>
                  <a:lnTo>
                    <a:pt x="1342436" y="432133"/>
                  </a:lnTo>
                  <a:lnTo>
                    <a:pt x="1344138" y="437805"/>
                  </a:lnTo>
                  <a:lnTo>
                    <a:pt x="1348010" y="445397"/>
                  </a:lnTo>
                  <a:cubicBezTo>
                    <a:pt x="1379859" y="528320"/>
                    <a:pt x="1459552" y="583064"/>
                    <a:pt x="1548492" y="583064"/>
                  </a:cubicBezTo>
                  <a:lnTo>
                    <a:pt x="2011098" y="583063"/>
                  </a:lnTo>
                  <a:cubicBezTo>
                    <a:pt x="2100039" y="583064"/>
                    <a:pt x="2179439" y="528320"/>
                    <a:pt x="2211581" y="445397"/>
                  </a:cubicBezTo>
                  <a:lnTo>
                    <a:pt x="2215702" y="437318"/>
                  </a:lnTo>
                  <a:lnTo>
                    <a:pt x="2217302" y="431987"/>
                  </a:lnTo>
                  <a:lnTo>
                    <a:pt x="2218317" y="430076"/>
                  </a:lnTo>
                  <a:lnTo>
                    <a:pt x="2219602" y="425938"/>
                  </a:lnTo>
                  <a:lnTo>
                    <a:pt x="2251262" y="367608"/>
                  </a:lnTo>
                  <a:lnTo>
                    <a:pt x="2276378" y="318371"/>
                  </a:lnTo>
                  <a:lnTo>
                    <a:pt x="2280152" y="313711"/>
                  </a:lnTo>
                  <a:lnTo>
                    <a:pt x="2281832" y="310549"/>
                  </a:lnTo>
                  <a:lnTo>
                    <a:pt x="2283001" y="309134"/>
                  </a:lnTo>
                  <a:lnTo>
                    <a:pt x="2283901" y="307476"/>
                  </a:lnTo>
                  <a:lnTo>
                    <a:pt x="2354623" y="221760"/>
                  </a:lnTo>
                  <a:lnTo>
                    <a:pt x="2368914" y="204114"/>
                  </a:lnTo>
                  <a:lnTo>
                    <a:pt x="2371305" y="202164"/>
                  </a:lnTo>
                  <a:lnTo>
                    <a:pt x="2371995" y="201328"/>
                  </a:lnTo>
                  <a:lnTo>
                    <a:pt x="2402369" y="176780"/>
                  </a:lnTo>
                  <a:lnTo>
                    <a:pt x="2472272" y="119105"/>
                  </a:lnTo>
                  <a:lnTo>
                    <a:pt x="2474876" y="117691"/>
                  </a:lnTo>
                  <a:lnTo>
                    <a:pt x="2478665" y="114601"/>
                  </a:lnTo>
                  <a:lnTo>
                    <a:pt x="2480479" y="113651"/>
                  </a:lnTo>
                  <a:lnTo>
                    <a:pt x="2480977" y="113248"/>
                  </a:lnTo>
                  <a:lnTo>
                    <a:pt x="2534402" y="85382"/>
                  </a:lnTo>
                  <a:lnTo>
                    <a:pt x="2590735" y="54805"/>
                  </a:lnTo>
                  <a:lnTo>
                    <a:pt x="2595852" y="53217"/>
                  </a:lnTo>
                  <a:lnTo>
                    <a:pt x="2600481" y="50792"/>
                  </a:lnTo>
                  <a:lnTo>
                    <a:pt x="2601018" y="50634"/>
                  </a:lnTo>
                  <a:lnTo>
                    <a:pt x="2601590" y="50336"/>
                  </a:lnTo>
                  <a:lnTo>
                    <a:pt x="2668629" y="30625"/>
                  </a:lnTo>
                  <a:lnTo>
                    <a:pt x="2721643" y="14169"/>
                  </a:lnTo>
                  <a:lnTo>
                    <a:pt x="2726143" y="13715"/>
                  </a:lnTo>
                  <a:lnTo>
                    <a:pt x="2729961" y="12593"/>
                  </a:lnTo>
                  <a:lnTo>
                    <a:pt x="2858381" y="385"/>
                  </a:lnTo>
                  <a:lnTo>
                    <a:pt x="2862193" y="0"/>
                  </a:lnTo>
                  <a:lnTo>
                    <a:pt x="2865460" y="330"/>
                  </a:lnTo>
                  <a:lnTo>
                    <a:pt x="2994471" y="12621"/>
                  </a:lnTo>
                  <a:lnTo>
                    <a:pt x="2997105" y="13396"/>
                  </a:lnTo>
                  <a:lnTo>
                    <a:pt x="2997850" y="13469"/>
                  </a:lnTo>
                  <a:lnTo>
                    <a:pt x="2998886" y="13780"/>
                  </a:lnTo>
                  <a:lnTo>
                    <a:pt x="3002742" y="14169"/>
                  </a:lnTo>
                  <a:lnTo>
                    <a:pt x="3057390" y="31133"/>
                  </a:lnTo>
                  <a:lnTo>
                    <a:pt x="3122862" y="50396"/>
                  </a:lnTo>
                  <a:lnTo>
                    <a:pt x="3125486" y="51765"/>
                  </a:lnTo>
                  <a:lnTo>
                    <a:pt x="3127458" y="52356"/>
                  </a:lnTo>
                  <a:lnTo>
                    <a:pt x="3129840" y="53622"/>
                  </a:lnTo>
                  <a:lnTo>
                    <a:pt x="3133650" y="54805"/>
                  </a:lnTo>
                  <a:lnTo>
                    <a:pt x="3191703" y="86315"/>
                  </a:lnTo>
                  <a:lnTo>
                    <a:pt x="3243509" y="113346"/>
                  </a:lnTo>
                  <a:lnTo>
                    <a:pt x="3245961" y="115328"/>
                  </a:lnTo>
                  <a:lnTo>
                    <a:pt x="3248895" y="116887"/>
                  </a:lnTo>
                  <a:lnTo>
                    <a:pt x="3250561" y="118262"/>
                  </a:lnTo>
                  <a:lnTo>
                    <a:pt x="3252113" y="119105"/>
                  </a:lnTo>
                  <a:lnTo>
                    <a:pt x="3323404" y="177925"/>
                  </a:lnTo>
                  <a:lnTo>
                    <a:pt x="3352539" y="201474"/>
                  </a:lnTo>
                  <a:lnTo>
                    <a:pt x="3353804" y="203007"/>
                  </a:lnTo>
                  <a:lnTo>
                    <a:pt x="3355326" y="204263"/>
                  </a:lnTo>
                  <a:lnTo>
                    <a:pt x="3356577" y="205779"/>
                  </a:lnTo>
                  <a:lnTo>
                    <a:pt x="3358116" y="207050"/>
                  </a:lnTo>
                  <a:lnTo>
                    <a:pt x="3381638" y="236153"/>
                  </a:lnTo>
                  <a:lnTo>
                    <a:pt x="3440484" y="307476"/>
                  </a:lnTo>
                  <a:lnTo>
                    <a:pt x="3441331" y="309036"/>
                  </a:lnTo>
                  <a:lnTo>
                    <a:pt x="3442701" y="310696"/>
                  </a:lnTo>
                  <a:lnTo>
                    <a:pt x="3444269" y="313647"/>
                  </a:lnTo>
                  <a:lnTo>
                    <a:pt x="3446196" y="316031"/>
                  </a:lnTo>
                  <a:lnTo>
                    <a:pt x="3472541" y="366536"/>
                  </a:lnTo>
                  <a:lnTo>
                    <a:pt x="3504784" y="425938"/>
                  </a:lnTo>
                  <a:lnTo>
                    <a:pt x="3505970" y="429758"/>
                  </a:lnTo>
                  <a:lnTo>
                    <a:pt x="3507232" y="432133"/>
                  </a:lnTo>
                  <a:lnTo>
                    <a:pt x="3507873" y="434269"/>
                  </a:lnTo>
                  <a:lnTo>
                    <a:pt x="3509110" y="436642"/>
                  </a:lnTo>
                  <a:lnTo>
                    <a:pt x="3527172" y="498062"/>
                  </a:lnTo>
                  <a:lnTo>
                    <a:pt x="3545420" y="556847"/>
                  </a:lnTo>
                  <a:lnTo>
                    <a:pt x="3545810" y="560710"/>
                  </a:lnTo>
                  <a:lnTo>
                    <a:pt x="3546119" y="561740"/>
                  </a:lnTo>
                  <a:lnTo>
                    <a:pt x="3546231" y="562870"/>
                  </a:lnTo>
                  <a:lnTo>
                    <a:pt x="3546859" y="565006"/>
                  </a:lnTo>
                  <a:lnTo>
                    <a:pt x="3557224" y="673942"/>
                  </a:lnTo>
                  <a:lnTo>
                    <a:pt x="3559589" y="697396"/>
                  </a:lnTo>
                  <a:lnTo>
                    <a:pt x="3556718" y="725877"/>
                  </a:lnTo>
                  <a:lnTo>
                    <a:pt x="3548339" y="813931"/>
                  </a:lnTo>
                  <a:lnTo>
                    <a:pt x="3546913" y="829276"/>
                  </a:lnTo>
                  <a:lnTo>
                    <a:pt x="3546863" y="829446"/>
                  </a:lnTo>
                  <a:lnTo>
                    <a:pt x="3546859" y="829489"/>
                  </a:lnTo>
                  <a:lnTo>
                    <a:pt x="3545967" y="832522"/>
                  </a:lnTo>
                  <a:lnTo>
                    <a:pt x="3545420" y="837946"/>
                  </a:lnTo>
                  <a:lnTo>
                    <a:pt x="3526015" y="900457"/>
                  </a:lnTo>
                  <a:lnTo>
                    <a:pt x="3508796" y="959110"/>
                  </a:lnTo>
                  <a:lnTo>
                    <a:pt x="3506372" y="963738"/>
                  </a:lnTo>
                  <a:lnTo>
                    <a:pt x="3504784" y="968854"/>
                  </a:lnTo>
                  <a:lnTo>
                    <a:pt x="3473542" y="1026413"/>
                  </a:lnTo>
                  <a:lnTo>
                    <a:pt x="3444987" y="1080926"/>
                  </a:lnTo>
                  <a:lnTo>
                    <a:pt x="3441896" y="1084716"/>
                  </a:lnTo>
                  <a:lnTo>
                    <a:pt x="3440484" y="1087317"/>
                  </a:lnTo>
                  <a:lnTo>
                    <a:pt x="3378663" y="1162245"/>
                  </a:lnTo>
                  <a:lnTo>
                    <a:pt x="3358955" y="1186409"/>
                  </a:lnTo>
                  <a:lnTo>
                    <a:pt x="3358116" y="1187446"/>
                  </a:lnTo>
                  <a:lnTo>
                    <a:pt x="3358093" y="1187465"/>
                  </a:lnTo>
                  <a:lnTo>
                    <a:pt x="3355474" y="1190676"/>
                  </a:lnTo>
                  <a:lnTo>
                    <a:pt x="3337762" y="1205021"/>
                  </a:lnTo>
                  <a:lnTo>
                    <a:pt x="3252113" y="1275688"/>
                  </a:lnTo>
                  <a:lnTo>
                    <a:pt x="3249512" y="1277100"/>
                  </a:lnTo>
                  <a:lnTo>
                    <a:pt x="3248895" y="1277609"/>
                  </a:lnTo>
                  <a:lnTo>
                    <a:pt x="3246686" y="1278782"/>
                  </a:lnTo>
                  <a:lnTo>
                    <a:pt x="3241217" y="1283212"/>
                  </a:lnTo>
                  <a:lnTo>
                    <a:pt x="3191936" y="1308351"/>
                  </a:lnTo>
                  <a:lnTo>
                    <a:pt x="3133650" y="1339987"/>
                  </a:lnTo>
                  <a:lnTo>
                    <a:pt x="3128499" y="1341586"/>
                  </a:lnTo>
                  <a:lnTo>
                    <a:pt x="3127458" y="1342140"/>
                  </a:lnTo>
                  <a:lnTo>
                    <a:pt x="3123185" y="1343422"/>
                  </a:lnTo>
                  <a:lnTo>
                    <a:pt x="3114191" y="1348009"/>
                  </a:lnTo>
                  <a:cubicBezTo>
                    <a:pt x="3031268" y="1379858"/>
                    <a:pt x="2976524" y="1459552"/>
                    <a:pt x="2976524" y="1548492"/>
                  </a:cubicBezTo>
                  <a:lnTo>
                    <a:pt x="2976525" y="2011098"/>
                  </a:lnTo>
                  <a:cubicBezTo>
                    <a:pt x="2976524" y="2100039"/>
                    <a:pt x="3031268" y="2179438"/>
                    <a:pt x="3114191" y="2211580"/>
                  </a:cubicBezTo>
                  <a:lnTo>
                    <a:pt x="3121765" y="2215444"/>
                  </a:lnTo>
                  <a:lnTo>
                    <a:pt x="3127458" y="2217152"/>
                  </a:lnTo>
                  <a:lnTo>
                    <a:pt x="3129842" y="2218419"/>
                  </a:lnTo>
                  <a:lnTo>
                    <a:pt x="3133650" y="2219601"/>
                  </a:lnTo>
                  <a:lnTo>
                    <a:pt x="3191977" y="2251260"/>
                  </a:lnTo>
                  <a:lnTo>
                    <a:pt x="3241216" y="2276377"/>
                  </a:lnTo>
                  <a:lnTo>
                    <a:pt x="3245616" y="2279940"/>
                  </a:lnTo>
                  <a:lnTo>
                    <a:pt x="3248895" y="2281683"/>
                  </a:lnTo>
                  <a:lnTo>
                    <a:pt x="3250560" y="2283057"/>
                  </a:lnTo>
                  <a:lnTo>
                    <a:pt x="3252113" y="2283900"/>
                  </a:lnTo>
                  <a:lnTo>
                    <a:pt x="3337860" y="2354649"/>
                  </a:lnTo>
                  <a:lnTo>
                    <a:pt x="3355474" y="2368914"/>
                  </a:lnTo>
                  <a:lnTo>
                    <a:pt x="3357349" y="2371213"/>
                  </a:lnTo>
                  <a:lnTo>
                    <a:pt x="3358116" y="2371846"/>
                  </a:lnTo>
                  <a:lnTo>
                    <a:pt x="3381635" y="2400946"/>
                  </a:lnTo>
                  <a:lnTo>
                    <a:pt x="3440484" y="2472272"/>
                  </a:lnTo>
                  <a:lnTo>
                    <a:pt x="3441899" y="2474879"/>
                  </a:lnTo>
                  <a:lnTo>
                    <a:pt x="3444987" y="2478664"/>
                  </a:lnTo>
                  <a:lnTo>
                    <a:pt x="3445979" y="2480558"/>
                  </a:lnTo>
                  <a:lnTo>
                    <a:pt x="3446196" y="2480827"/>
                  </a:lnTo>
                  <a:lnTo>
                    <a:pt x="3464485" y="2515888"/>
                  </a:lnTo>
                  <a:lnTo>
                    <a:pt x="3473504" y="2533107"/>
                  </a:lnTo>
                  <a:lnTo>
                    <a:pt x="3504784" y="2590735"/>
                  </a:lnTo>
                  <a:lnTo>
                    <a:pt x="3506374" y="2595857"/>
                  </a:lnTo>
                  <a:lnTo>
                    <a:pt x="3508796" y="2600480"/>
                  </a:lnTo>
                  <a:lnTo>
                    <a:pt x="3509034" y="2601292"/>
                  </a:lnTo>
                  <a:lnTo>
                    <a:pt x="3509110" y="2601438"/>
                  </a:lnTo>
                  <a:lnTo>
                    <a:pt x="3527176" y="2662871"/>
                  </a:lnTo>
                  <a:lnTo>
                    <a:pt x="3545420" y="2721643"/>
                  </a:lnTo>
                  <a:lnTo>
                    <a:pt x="3545921" y="2726613"/>
                  </a:lnTo>
                  <a:lnTo>
                    <a:pt x="3546859" y="2729803"/>
                  </a:lnTo>
                  <a:lnTo>
                    <a:pt x="3546905" y="2730288"/>
                  </a:lnTo>
                  <a:lnTo>
                    <a:pt x="3546913" y="2730314"/>
                  </a:lnTo>
                  <a:lnTo>
                    <a:pt x="3547133" y="2732681"/>
                  </a:lnTo>
                  <a:lnTo>
                    <a:pt x="3557221" y="2838700"/>
                  </a:lnTo>
                  <a:lnTo>
                    <a:pt x="3559589" y="2862193"/>
                  </a:lnTo>
                  <a:lnTo>
                    <a:pt x="3556964" y="2888233"/>
                  </a:lnTo>
                  <a:lnTo>
                    <a:pt x="3556600" y="2891909"/>
                  </a:lnTo>
                  <a:lnTo>
                    <a:pt x="3546859" y="2994285"/>
                  </a:lnTo>
                  <a:lnTo>
                    <a:pt x="3546274" y="2996273"/>
                  </a:lnTo>
                  <a:lnTo>
                    <a:pt x="3546118" y="2997850"/>
                  </a:lnTo>
                  <a:lnTo>
                    <a:pt x="3545810" y="2998879"/>
                  </a:lnTo>
                  <a:lnTo>
                    <a:pt x="3545420" y="3002742"/>
                  </a:lnTo>
                  <a:lnTo>
                    <a:pt x="3525511" y="3066881"/>
                  </a:lnTo>
                  <a:lnTo>
                    <a:pt x="3509110" y="3122650"/>
                  </a:lnTo>
                  <a:lnTo>
                    <a:pt x="3508082" y="3124620"/>
                  </a:lnTo>
                  <a:lnTo>
                    <a:pt x="3507231" y="3127457"/>
                  </a:lnTo>
                  <a:lnTo>
                    <a:pt x="3505969" y="3129833"/>
                  </a:lnTo>
                  <a:lnTo>
                    <a:pt x="3504784" y="3133650"/>
                  </a:lnTo>
                  <a:lnTo>
                    <a:pt x="3468563" y="3200382"/>
                  </a:lnTo>
                  <a:lnTo>
                    <a:pt x="3446196" y="3243261"/>
                  </a:lnTo>
                  <a:lnTo>
                    <a:pt x="3444730" y="3245075"/>
                  </a:lnTo>
                  <a:lnTo>
                    <a:pt x="3442700" y="3248895"/>
                  </a:lnTo>
                  <a:lnTo>
                    <a:pt x="3441330" y="3250555"/>
                  </a:lnTo>
                  <a:lnTo>
                    <a:pt x="3440484" y="3252113"/>
                  </a:lnTo>
                  <a:lnTo>
                    <a:pt x="3369918" y="3337639"/>
                  </a:lnTo>
                  <a:lnTo>
                    <a:pt x="3358116" y="3352242"/>
                  </a:lnTo>
                  <a:lnTo>
                    <a:pt x="3357344" y="3352880"/>
                  </a:lnTo>
                  <a:lnTo>
                    <a:pt x="3355326" y="3355326"/>
                  </a:lnTo>
                  <a:lnTo>
                    <a:pt x="3353804" y="3356581"/>
                  </a:lnTo>
                  <a:lnTo>
                    <a:pt x="3352538" y="3358116"/>
                  </a:lnTo>
                  <a:lnTo>
                    <a:pt x="3323518" y="3381570"/>
                  </a:lnTo>
                  <a:lnTo>
                    <a:pt x="3252113" y="3440484"/>
                  </a:lnTo>
                  <a:lnTo>
                    <a:pt x="3249511" y="3441896"/>
                  </a:lnTo>
                  <a:lnTo>
                    <a:pt x="3248895" y="3442404"/>
                  </a:lnTo>
                  <a:lnTo>
                    <a:pt x="3247003" y="3443410"/>
                  </a:lnTo>
                  <a:lnTo>
                    <a:pt x="3243557" y="3446195"/>
                  </a:lnTo>
                  <a:lnTo>
                    <a:pt x="3193111" y="3472509"/>
                  </a:lnTo>
                  <a:lnTo>
                    <a:pt x="3133650" y="3504783"/>
                  </a:lnTo>
                  <a:lnTo>
                    <a:pt x="3128497" y="3506383"/>
                  </a:lnTo>
                  <a:lnTo>
                    <a:pt x="3127458" y="3506935"/>
                  </a:lnTo>
                  <a:lnTo>
                    <a:pt x="3126647" y="3507178"/>
                  </a:lnTo>
                  <a:lnTo>
                    <a:pt x="3122946" y="3509109"/>
                  </a:lnTo>
                  <a:lnTo>
                    <a:pt x="3061574" y="3527157"/>
                  </a:lnTo>
                  <a:lnTo>
                    <a:pt x="3002742" y="3545420"/>
                  </a:lnTo>
                  <a:lnTo>
                    <a:pt x="2997767" y="3545921"/>
                  </a:lnTo>
                  <a:lnTo>
                    <a:pt x="2994581" y="3546858"/>
                  </a:lnTo>
                  <a:lnTo>
                    <a:pt x="2885784" y="3557210"/>
                  </a:lnTo>
                  <a:lnTo>
                    <a:pt x="2862193" y="3559588"/>
                  </a:lnTo>
                  <a:lnTo>
                    <a:pt x="2833643" y="3556710"/>
                  </a:lnTo>
                  <a:lnTo>
                    <a:pt x="2730099" y="3546858"/>
                  </a:lnTo>
                  <a:lnTo>
                    <a:pt x="2727067" y="3545966"/>
                  </a:lnTo>
                  <a:lnTo>
                    <a:pt x="2721643" y="3545420"/>
                  </a:lnTo>
                  <a:lnTo>
                    <a:pt x="2657502" y="3525509"/>
                  </a:lnTo>
                  <a:lnTo>
                    <a:pt x="2601734" y="3509109"/>
                  </a:lnTo>
                  <a:lnTo>
                    <a:pt x="2600673" y="3508556"/>
                  </a:lnTo>
                  <a:lnTo>
                    <a:pt x="2600481" y="3508499"/>
                  </a:lnTo>
                  <a:lnTo>
                    <a:pt x="2597245" y="3506804"/>
                  </a:lnTo>
                  <a:lnTo>
                    <a:pt x="2590735" y="3504783"/>
                  </a:lnTo>
                  <a:lnTo>
                    <a:pt x="2524002" y="3468562"/>
                  </a:lnTo>
                  <a:lnTo>
                    <a:pt x="2481123" y="3446195"/>
                  </a:lnTo>
                  <a:lnTo>
                    <a:pt x="2480357" y="3445576"/>
                  </a:lnTo>
                  <a:lnTo>
                    <a:pt x="2478665" y="3444690"/>
                  </a:lnTo>
                  <a:lnTo>
                    <a:pt x="2475967" y="3442490"/>
                  </a:lnTo>
                  <a:lnTo>
                    <a:pt x="2472272" y="3440484"/>
                  </a:lnTo>
                  <a:lnTo>
                    <a:pt x="2386756" y="3369927"/>
                  </a:lnTo>
                  <a:lnTo>
                    <a:pt x="2372142" y="3358115"/>
                  </a:lnTo>
                  <a:lnTo>
                    <a:pt x="2371504" y="3357342"/>
                  </a:lnTo>
                  <a:lnTo>
                    <a:pt x="2369059" y="3355325"/>
                  </a:lnTo>
                  <a:lnTo>
                    <a:pt x="2368983" y="3355233"/>
                  </a:lnTo>
                  <a:lnTo>
                    <a:pt x="2368914" y="3355177"/>
                  </a:lnTo>
                  <a:lnTo>
                    <a:pt x="2367715" y="3353696"/>
                  </a:lnTo>
                  <a:lnTo>
                    <a:pt x="2283901" y="3252113"/>
                  </a:lnTo>
                  <a:lnTo>
                    <a:pt x="2282490" y="3249513"/>
                  </a:lnTo>
                  <a:lnTo>
                    <a:pt x="2281979" y="3248894"/>
                  </a:lnTo>
                  <a:lnTo>
                    <a:pt x="2280343" y="3245816"/>
                  </a:lnTo>
                  <a:lnTo>
                    <a:pt x="2276378" y="3240920"/>
                  </a:lnTo>
                  <a:lnTo>
                    <a:pt x="2253776" y="3196611"/>
                  </a:lnTo>
                  <a:lnTo>
                    <a:pt x="2219602" y="3133650"/>
                  </a:lnTo>
                  <a:lnTo>
                    <a:pt x="2218003" y="3128501"/>
                  </a:lnTo>
                  <a:lnTo>
                    <a:pt x="2217448" y="3127457"/>
                  </a:lnTo>
                  <a:lnTo>
                    <a:pt x="2215946" y="3122451"/>
                  </a:lnTo>
                  <a:lnTo>
                    <a:pt x="2211581" y="3113894"/>
                  </a:lnTo>
                  <a:cubicBezTo>
                    <a:pt x="2179733" y="3030971"/>
                    <a:pt x="2100039" y="2976227"/>
                    <a:pt x="2011098" y="2976227"/>
                  </a:cubicBezTo>
                  <a:lnTo>
                    <a:pt x="1548346" y="2976374"/>
                  </a:lnTo>
                  <a:cubicBezTo>
                    <a:pt x="1459406" y="2976374"/>
                    <a:pt x="1380005" y="3031118"/>
                    <a:pt x="1347864" y="3114040"/>
                  </a:cubicBezTo>
                  <a:lnTo>
                    <a:pt x="1344457" y="3120720"/>
                  </a:lnTo>
                  <a:lnTo>
                    <a:pt x="1342435" y="3127457"/>
                  </a:lnTo>
                  <a:lnTo>
                    <a:pt x="1341173" y="3129832"/>
                  </a:lnTo>
                  <a:lnTo>
                    <a:pt x="1339988" y="3133650"/>
                  </a:lnTo>
                  <a:lnTo>
                    <a:pt x="1304648" y="3198758"/>
                  </a:lnTo>
                  <a:lnTo>
                    <a:pt x="1283067" y="3241066"/>
                  </a:lnTo>
                  <a:lnTo>
                    <a:pt x="1280153" y="3244664"/>
                  </a:lnTo>
                  <a:lnTo>
                    <a:pt x="1277905" y="3248894"/>
                  </a:lnTo>
                  <a:lnTo>
                    <a:pt x="1276534" y="3250554"/>
                  </a:lnTo>
                  <a:lnTo>
                    <a:pt x="1275688" y="3252113"/>
                  </a:lnTo>
                  <a:cubicBezTo>
                    <a:pt x="1250623" y="3289214"/>
                    <a:pt x="1222081" y="3323774"/>
                    <a:pt x="1190530" y="3355325"/>
                  </a:cubicBezTo>
                  <a:lnTo>
                    <a:pt x="1189009" y="3356581"/>
                  </a:lnTo>
                  <a:lnTo>
                    <a:pt x="1187742" y="3358115"/>
                  </a:lnTo>
                  <a:lnTo>
                    <a:pt x="1158720" y="3381571"/>
                  </a:lnTo>
                  <a:lnTo>
                    <a:pt x="1087317" y="3440484"/>
                  </a:lnTo>
                  <a:lnTo>
                    <a:pt x="1083726" y="3442433"/>
                  </a:lnTo>
                  <a:lnTo>
                    <a:pt x="1080780" y="3444836"/>
                  </a:lnTo>
                  <a:lnTo>
                    <a:pt x="1079821" y="3445338"/>
                  </a:lnTo>
                  <a:lnTo>
                    <a:pt x="1078761" y="3446195"/>
                  </a:lnTo>
                  <a:lnTo>
                    <a:pt x="1028315" y="3472509"/>
                  </a:lnTo>
                  <a:lnTo>
                    <a:pt x="968855" y="3504783"/>
                  </a:lnTo>
                  <a:lnTo>
                    <a:pt x="962899" y="3506632"/>
                  </a:lnTo>
                  <a:lnTo>
                    <a:pt x="958150" y="3509109"/>
                  </a:lnTo>
                  <a:lnTo>
                    <a:pt x="896777" y="3527157"/>
                  </a:lnTo>
                  <a:lnTo>
                    <a:pt x="837946" y="3545420"/>
                  </a:lnTo>
                  <a:lnTo>
                    <a:pt x="832971" y="3545921"/>
                  </a:lnTo>
                  <a:lnTo>
                    <a:pt x="829785" y="3546858"/>
                  </a:lnTo>
                  <a:lnTo>
                    <a:pt x="720987" y="3557210"/>
                  </a:lnTo>
                  <a:lnTo>
                    <a:pt x="697397" y="3559588"/>
                  </a:lnTo>
                  <a:lnTo>
                    <a:pt x="668850" y="3556710"/>
                  </a:lnTo>
                  <a:lnTo>
                    <a:pt x="565303" y="3546858"/>
                  </a:lnTo>
                  <a:lnTo>
                    <a:pt x="562626" y="3546070"/>
                  </a:lnTo>
                  <a:lnTo>
                    <a:pt x="561595" y="3545968"/>
                  </a:lnTo>
                  <a:lnTo>
                    <a:pt x="561242" y="3545863"/>
                  </a:lnTo>
                  <a:lnTo>
                    <a:pt x="556847" y="3545420"/>
                  </a:lnTo>
                  <a:lnTo>
                    <a:pt x="492710" y="3525510"/>
                  </a:lnTo>
                  <a:lnTo>
                    <a:pt x="436938" y="3509109"/>
                  </a:lnTo>
                  <a:lnTo>
                    <a:pt x="434491" y="3507833"/>
                  </a:lnTo>
                  <a:lnTo>
                    <a:pt x="431988" y="3507082"/>
                  </a:lnTo>
                  <a:lnTo>
                    <a:pt x="430084" y="3506070"/>
                  </a:lnTo>
                  <a:lnTo>
                    <a:pt x="425939" y="3504783"/>
                  </a:lnTo>
                  <a:lnTo>
                    <a:pt x="359208" y="3468563"/>
                  </a:lnTo>
                  <a:lnTo>
                    <a:pt x="316327" y="3446195"/>
                  </a:lnTo>
                  <a:lnTo>
                    <a:pt x="314252" y="3444518"/>
                  </a:lnTo>
                  <a:lnTo>
                    <a:pt x="310550" y="3442551"/>
                  </a:lnTo>
                  <a:lnTo>
                    <a:pt x="309141" y="3441388"/>
                  </a:lnTo>
                  <a:lnTo>
                    <a:pt x="307476" y="3440484"/>
                  </a:lnTo>
                  <a:lnTo>
                    <a:pt x="221961" y="3369927"/>
                  </a:lnTo>
                  <a:lnTo>
                    <a:pt x="207346" y="3358115"/>
                  </a:lnTo>
                  <a:lnTo>
                    <a:pt x="206708" y="3357342"/>
                  </a:lnTo>
                  <a:lnTo>
                    <a:pt x="204263" y="3355325"/>
                  </a:lnTo>
                  <a:lnTo>
                    <a:pt x="202932" y="3353712"/>
                  </a:lnTo>
                  <a:lnTo>
                    <a:pt x="201329" y="3352389"/>
                  </a:lnTo>
                  <a:lnTo>
                    <a:pt x="176837" y="3322085"/>
                  </a:lnTo>
                  <a:lnTo>
                    <a:pt x="119105" y="3252113"/>
                  </a:lnTo>
                  <a:lnTo>
                    <a:pt x="117694" y="3249513"/>
                  </a:lnTo>
                  <a:lnTo>
                    <a:pt x="117183" y="3248894"/>
                  </a:lnTo>
                  <a:lnTo>
                    <a:pt x="116222" y="3247085"/>
                  </a:lnTo>
                  <a:lnTo>
                    <a:pt x="113249" y="3243407"/>
                  </a:lnTo>
                  <a:lnTo>
                    <a:pt x="85402" y="3190018"/>
                  </a:lnTo>
                  <a:lnTo>
                    <a:pt x="54806" y="3133650"/>
                  </a:lnTo>
                  <a:lnTo>
                    <a:pt x="53207" y="3128501"/>
                  </a:lnTo>
                  <a:lnTo>
                    <a:pt x="52652" y="3127457"/>
                  </a:lnTo>
                  <a:lnTo>
                    <a:pt x="52494" y="3126928"/>
                  </a:lnTo>
                  <a:lnTo>
                    <a:pt x="50337" y="3122793"/>
                  </a:lnTo>
                  <a:lnTo>
                    <a:pt x="30643" y="3055810"/>
                  </a:lnTo>
                  <a:lnTo>
                    <a:pt x="14169" y="3002742"/>
                  </a:lnTo>
                  <a:lnTo>
                    <a:pt x="13715" y="2998238"/>
                  </a:lnTo>
                  <a:lnTo>
                    <a:pt x="12594" y="2994423"/>
                  </a:lnTo>
                  <a:lnTo>
                    <a:pt x="397" y="2866121"/>
                  </a:lnTo>
                  <a:lnTo>
                    <a:pt x="0" y="2862192"/>
                  </a:lnTo>
                  <a:lnTo>
                    <a:pt x="337" y="2858854"/>
                  </a:lnTo>
                  <a:lnTo>
                    <a:pt x="12622" y="2729912"/>
                  </a:lnTo>
                  <a:lnTo>
                    <a:pt x="13708" y="2726219"/>
                  </a:lnTo>
                  <a:lnTo>
                    <a:pt x="14169" y="2721643"/>
                  </a:lnTo>
                  <a:lnTo>
                    <a:pt x="31131" y="2667003"/>
                  </a:lnTo>
                  <a:lnTo>
                    <a:pt x="50396" y="2601522"/>
                  </a:lnTo>
                  <a:lnTo>
                    <a:pt x="53015" y="2596503"/>
                  </a:lnTo>
                  <a:lnTo>
                    <a:pt x="54806" y="2590734"/>
                  </a:lnTo>
                  <a:lnTo>
                    <a:pt x="86308" y="2532696"/>
                  </a:lnTo>
                  <a:lnTo>
                    <a:pt x="113347" y="2480874"/>
                  </a:lnTo>
                  <a:lnTo>
                    <a:pt x="114463" y="2479493"/>
                  </a:lnTo>
                  <a:lnTo>
                    <a:pt x="114898" y="2478664"/>
                  </a:lnTo>
                  <a:lnTo>
                    <a:pt x="117103" y="2475960"/>
                  </a:lnTo>
                  <a:lnTo>
                    <a:pt x="119105" y="2472271"/>
                  </a:lnTo>
                  <a:lnTo>
                    <a:pt x="177899" y="2401013"/>
                  </a:lnTo>
                  <a:lnTo>
                    <a:pt x="201475" y="2371845"/>
                  </a:lnTo>
                  <a:lnTo>
                    <a:pt x="203010" y="2370578"/>
                  </a:lnTo>
                  <a:lnTo>
                    <a:pt x="204263" y="2369059"/>
                  </a:lnTo>
                  <a:lnTo>
                    <a:pt x="204352" y="2368986"/>
                  </a:lnTo>
                  <a:lnTo>
                    <a:pt x="204411" y="2368913"/>
                  </a:lnTo>
                  <a:lnTo>
                    <a:pt x="205972" y="2367649"/>
                  </a:lnTo>
                  <a:lnTo>
                    <a:pt x="307476" y="2283900"/>
                  </a:lnTo>
                  <a:lnTo>
                    <a:pt x="309035" y="2283054"/>
                  </a:lnTo>
                  <a:lnTo>
                    <a:pt x="310697" y="2281682"/>
                  </a:lnTo>
                  <a:lnTo>
                    <a:pt x="314829" y="2279487"/>
                  </a:lnTo>
                  <a:lnTo>
                    <a:pt x="318668" y="2276377"/>
                  </a:lnTo>
                  <a:lnTo>
                    <a:pt x="363003" y="2253761"/>
                  </a:lnTo>
                  <a:lnTo>
                    <a:pt x="425939" y="2219601"/>
                  </a:lnTo>
                  <a:lnTo>
                    <a:pt x="429752" y="2218417"/>
                  </a:lnTo>
                  <a:lnTo>
                    <a:pt x="432134" y="2217152"/>
                  </a:lnTo>
                  <a:lnTo>
                    <a:pt x="438539" y="2215230"/>
                  </a:lnTo>
                  <a:lnTo>
                    <a:pt x="445694" y="2211580"/>
                  </a:lnTo>
                  <a:cubicBezTo>
                    <a:pt x="528617" y="2179732"/>
                    <a:pt x="583361" y="2100038"/>
                    <a:pt x="583361" y="2011097"/>
                  </a:cubicBezTo>
                  <a:lnTo>
                    <a:pt x="583214" y="1548345"/>
                  </a:lnTo>
                  <a:cubicBezTo>
                    <a:pt x="583214" y="1459405"/>
                    <a:pt x="528470" y="1380004"/>
                    <a:pt x="445548" y="1347863"/>
                  </a:cubicBezTo>
                  <a:lnTo>
                    <a:pt x="438365" y="1344199"/>
                  </a:lnTo>
                  <a:lnTo>
                    <a:pt x="431988" y="1342286"/>
                  </a:lnTo>
                  <a:lnTo>
                    <a:pt x="430083" y="1341274"/>
                  </a:lnTo>
                  <a:lnTo>
                    <a:pt x="425939" y="1339987"/>
                  </a:lnTo>
                  <a:lnTo>
                    <a:pt x="360844" y="1304655"/>
                  </a:lnTo>
                  <a:lnTo>
                    <a:pt x="318522" y="1283066"/>
                  </a:lnTo>
                  <a:lnTo>
                    <a:pt x="314663" y="1279941"/>
                  </a:lnTo>
                  <a:lnTo>
                    <a:pt x="310550" y="1277755"/>
                  </a:lnTo>
                  <a:lnTo>
                    <a:pt x="309139" y="1276591"/>
                  </a:lnTo>
                  <a:lnTo>
                    <a:pt x="307476" y="1275688"/>
                  </a:lnTo>
                  <a:cubicBezTo>
                    <a:pt x="270374" y="1250622"/>
                    <a:pt x="235814" y="1222080"/>
                    <a:pt x="204263" y="1190529"/>
                  </a:cubicBezTo>
                  <a:lnTo>
                    <a:pt x="202932" y="1188916"/>
                  </a:lnTo>
                  <a:lnTo>
                    <a:pt x="201329" y="1187593"/>
                  </a:lnTo>
                  <a:lnTo>
                    <a:pt x="176845" y="1157299"/>
                  </a:lnTo>
                  <a:lnTo>
                    <a:pt x="119105" y="1087317"/>
                  </a:lnTo>
                  <a:lnTo>
                    <a:pt x="117157" y="1083728"/>
                  </a:lnTo>
                  <a:lnTo>
                    <a:pt x="114752" y="1080779"/>
                  </a:lnTo>
                  <a:lnTo>
                    <a:pt x="114291" y="1079900"/>
                  </a:lnTo>
                  <a:lnTo>
                    <a:pt x="113249" y="1078611"/>
                  </a:lnTo>
                  <a:cubicBezTo>
                    <a:pt x="94375" y="1049750"/>
                    <a:pt x="77861" y="1019799"/>
                    <a:pt x="63705" y="989029"/>
                  </a:cubicBezTo>
                  <a:lnTo>
                    <a:pt x="59141" y="976842"/>
                  </a:lnTo>
                  <a:lnTo>
                    <a:pt x="54806" y="968854"/>
                  </a:lnTo>
                  <a:lnTo>
                    <a:pt x="48294" y="947877"/>
                  </a:lnTo>
                  <a:lnTo>
                    <a:pt x="28319" y="894540"/>
                  </a:lnTo>
                  <a:lnTo>
                    <a:pt x="20362" y="857896"/>
                  </a:lnTo>
                  <a:lnTo>
                    <a:pt x="14169" y="837946"/>
                  </a:lnTo>
                  <a:lnTo>
                    <a:pt x="12557" y="821949"/>
                  </a:lnTo>
                  <a:lnTo>
                    <a:pt x="7091" y="796777"/>
                  </a:lnTo>
                  <a:lnTo>
                    <a:pt x="76" y="698139"/>
                  </a:lnTo>
                  <a:lnTo>
                    <a:pt x="0" y="697396"/>
                  </a:lnTo>
                  <a:lnTo>
                    <a:pt x="337" y="694059"/>
                  </a:lnTo>
                  <a:lnTo>
                    <a:pt x="12622" y="565116"/>
                  </a:lnTo>
                  <a:lnTo>
                    <a:pt x="13599" y="561793"/>
                  </a:lnTo>
                  <a:lnTo>
                    <a:pt x="13619" y="561594"/>
                  </a:lnTo>
                  <a:lnTo>
                    <a:pt x="13727" y="561235"/>
                  </a:lnTo>
                  <a:lnTo>
                    <a:pt x="14169" y="556847"/>
                  </a:lnTo>
                  <a:lnTo>
                    <a:pt x="31132" y="502203"/>
                  </a:lnTo>
                  <a:lnTo>
                    <a:pt x="50396" y="436726"/>
                  </a:lnTo>
                  <a:lnTo>
                    <a:pt x="52014" y="433625"/>
                  </a:lnTo>
                  <a:lnTo>
                    <a:pt x="52506" y="431987"/>
                  </a:lnTo>
                  <a:lnTo>
                    <a:pt x="53521" y="430076"/>
                  </a:lnTo>
                  <a:lnTo>
                    <a:pt x="54806" y="425938"/>
                  </a:lnTo>
                  <a:lnTo>
                    <a:pt x="86320" y="367877"/>
                  </a:lnTo>
                  <a:lnTo>
                    <a:pt x="113347" y="316078"/>
                  </a:lnTo>
                  <a:lnTo>
                    <a:pt x="115540" y="313365"/>
                  </a:lnTo>
                  <a:lnTo>
                    <a:pt x="117036" y="310549"/>
                  </a:lnTo>
                  <a:lnTo>
                    <a:pt x="118205" y="309134"/>
                  </a:lnTo>
                  <a:lnTo>
                    <a:pt x="119105" y="307476"/>
                  </a:lnTo>
                  <a:lnTo>
                    <a:pt x="177914" y="236199"/>
                  </a:lnTo>
                  <a:lnTo>
                    <a:pt x="201475" y="207049"/>
                  </a:lnTo>
                  <a:lnTo>
                    <a:pt x="203009" y="205783"/>
                  </a:lnTo>
                  <a:lnTo>
                    <a:pt x="204263" y="204263"/>
                  </a:lnTo>
                  <a:lnTo>
                    <a:pt x="205873" y="202935"/>
                  </a:lnTo>
                  <a:lnTo>
                    <a:pt x="207199" y="201328"/>
                  </a:lnTo>
                  <a:lnTo>
                    <a:pt x="237566" y="176786"/>
                  </a:lnTo>
                  <a:lnTo>
                    <a:pt x="307476" y="119105"/>
                  </a:lnTo>
                  <a:lnTo>
                    <a:pt x="309035" y="118259"/>
                  </a:lnTo>
                  <a:lnTo>
                    <a:pt x="310697" y="116886"/>
                  </a:lnTo>
                  <a:lnTo>
                    <a:pt x="313566" y="115362"/>
                  </a:lnTo>
                  <a:lnTo>
                    <a:pt x="316181" y="113248"/>
                  </a:lnTo>
                  <a:lnTo>
                    <a:pt x="369604" y="85382"/>
                  </a:lnTo>
                  <a:lnTo>
                    <a:pt x="425939" y="54805"/>
                  </a:lnTo>
                  <a:lnTo>
                    <a:pt x="429754" y="53621"/>
                  </a:lnTo>
                  <a:lnTo>
                    <a:pt x="432134" y="52356"/>
                  </a:lnTo>
                  <a:lnTo>
                    <a:pt x="433989" y="51799"/>
                  </a:lnTo>
                  <a:lnTo>
                    <a:pt x="436794" y="50336"/>
                  </a:lnTo>
                  <a:lnTo>
                    <a:pt x="503837" y="30624"/>
                  </a:lnTo>
                  <a:lnTo>
                    <a:pt x="556847" y="14169"/>
                  </a:lnTo>
                  <a:lnTo>
                    <a:pt x="560704" y="13780"/>
                  </a:lnTo>
                  <a:lnTo>
                    <a:pt x="561741" y="13469"/>
                  </a:lnTo>
                  <a:lnTo>
                    <a:pt x="562410" y="13403"/>
                  </a:lnTo>
                  <a:lnTo>
                    <a:pt x="565165" y="12593"/>
                  </a:lnTo>
                  <a:lnTo>
                    <a:pt x="693585" y="385"/>
                  </a:lnTo>
                  <a:close/>
                </a:path>
              </a:pathLst>
            </a:custGeom>
            <a:solidFill>
              <a:schemeClr val="bg1"/>
            </a:solidFill>
            <a:ln w="15189"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2" name="Freeform 29">
              <a:extLst>
                <a:ext uri="{FF2B5EF4-FFF2-40B4-BE49-F238E27FC236}">
                  <a16:creationId xmlns:a16="http://schemas.microsoft.com/office/drawing/2014/main" id="{8CE5DA6F-36FE-44EB-939E-22DA38E4C443}"/>
                </a:ext>
              </a:extLst>
            </p:cNvPr>
            <p:cNvSpPr/>
            <p:nvPr/>
          </p:nvSpPr>
          <p:spPr>
            <a:xfrm>
              <a:off x="3991124" y="1935458"/>
              <a:ext cx="4211344" cy="4211342"/>
            </a:xfrm>
            <a:custGeom>
              <a:avLst/>
              <a:gdLst>
                <a:gd name="connsiteX0" fmla="*/ 2011098 w 3559589"/>
                <a:gd name="connsiteY0" fmla="*/ 811431 h 3559588"/>
                <a:gd name="connsiteX1" fmla="*/ 1548346 w 3559589"/>
                <a:gd name="connsiteY1" fmla="*/ 811578 h 3559588"/>
                <a:gd name="connsiteX2" fmla="*/ 1347864 w 3559589"/>
                <a:gd name="connsiteY2" fmla="*/ 949244 h 3559588"/>
                <a:gd name="connsiteX3" fmla="*/ 1345584 w 3559589"/>
                <a:gd name="connsiteY3" fmla="*/ 953714 h 3559588"/>
                <a:gd name="connsiteX4" fmla="*/ 1344000 w 3559589"/>
                <a:gd name="connsiteY4" fmla="*/ 959110 h 3559588"/>
                <a:gd name="connsiteX5" fmla="*/ 1341576 w 3559589"/>
                <a:gd name="connsiteY5" fmla="*/ 963738 h 3559588"/>
                <a:gd name="connsiteX6" fmla="*/ 1339988 w 3559589"/>
                <a:gd name="connsiteY6" fmla="*/ 968854 h 3559588"/>
                <a:gd name="connsiteX7" fmla="*/ 1308744 w 3559589"/>
                <a:gd name="connsiteY7" fmla="*/ 1026417 h 3559588"/>
                <a:gd name="connsiteX8" fmla="*/ 1299337 w 3559589"/>
                <a:gd name="connsiteY8" fmla="*/ 1044375 h 3559588"/>
                <a:gd name="connsiteX9" fmla="*/ 1283067 w 3559589"/>
                <a:gd name="connsiteY9" fmla="*/ 1076270 h 3559588"/>
                <a:gd name="connsiteX10" fmla="*/ 1281829 w 3559589"/>
                <a:gd name="connsiteY10" fmla="*/ 1077798 h 3559588"/>
                <a:gd name="connsiteX11" fmla="*/ 1280191 w 3559589"/>
                <a:gd name="connsiteY11" fmla="*/ 1080926 h 3559588"/>
                <a:gd name="connsiteX12" fmla="*/ 1277100 w 3559589"/>
                <a:gd name="connsiteY12" fmla="*/ 1084716 h 3559588"/>
                <a:gd name="connsiteX13" fmla="*/ 1275688 w 3559589"/>
                <a:gd name="connsiteY13" fmla="*/ 1087317 h 3559588"/>
                <a:gd name="connsiteX14" fmla="*/ 1213854 w 3559589"/>
                <a:gd name="connsiteY14" fmla="*/ 1162260 h 3559588"/>
                <a:gd name="connsiteX15" fmla="*/ 1190678 w 3559589"/>
                <a:gd name="connsiteY15" fmla="*/ 1190676 h 3559588"/>
                <a:gd name="connsiteX16" fmla="*/ 1172957 w 3559589"/>
                <a:gd name="connsiteY16" fmla="*/ 1205028 h 3559588"/>
                <a:gd name="connsiteX17" fmla="*/ 1087317 w 3559589"/>
                <a:gd name="connsiteY17" fmla="*/ 1275688 h 3559588"/>
                <a:gd name="connsiteX18" fmla="*/ 1083727 w 3559589"/>
                <a:gd name="connsiteY18" fmla="*/ 1277637 h 3559588"/>
                <a:gd name="connsiteX19" fmla="*/ 1080780 w 3559589"/>
                <a:gd name="connsiteY19" fmla="*/ 1280040 h 3559588"/>
                <a:gd name="connsiteX20" fmla="*/ 1079527 w 3559589"/>
                <a:gd name="connsiteY20" fmla="*/ 1280696 h 3559588"/>
                <a:gd name="connsiteX21" fmla="*/ 1076421 w 3559589"/>
                <a:gd name="connsiteY21" fmla="*/ 1283212 h 3559588"/>
                <a:gd name="connsiteX22" fmla="*/ 1027138 w 3559589"/>
                <a:gd name="connsiteY22" fmla="*/ 1308352 h 3559588"/>
                <a:gd name="connsiteX23" fmla="*/ 968855 w 3559589"/>
                <a:gd name="connsiteY23" fmla="*/ 1339987 h 3559588"/>
                <a:gd name="connsiteX24" fmla="*/ 962675 w 3559589"/>
                <a:gd name="connsiteY24" fmla="*/ 1341906 h 3559588"/>
                <a:gd name="connsiteX25" fmla="*/ 958964 w 3559589"/>
                <a:gd name="connsiteY25" fmla="*/ 1343849 h 3559588"/>
                <a:gd name="connsiteX26" fmla="*/ 955633 w 3559589"/>
                <a:gd name="connsiteY26" fmla="*/ 1344827 h 3559588"/>
                <a:gd name="connsiteX27" fmla="*/ 949395 w 3559589"/>
                <a:gd name="connsiteY27" fmla="*/ 1348009 h 3559588"/>
                <a:gd name="connsiteX28" fmla="*/ 811728 w 3559589"/>
                <a:gd name="connsiteY28" fmla="*/ 1548491 h 3559588"/>
                <a:gd name="connsiteX29" fmla="*/ 811729 w 3559589"/>
                <a:gd name="connsiteY29" fmla="*/ 2011097 h 3559588"/>
                <a:gd name="connsiteX30" fmla="*/ 949395 w 3559589"/>
                <a:gd name="connsiteY30" fmla="*/ 2211580 h 3559588"/>
                <a:gd name="connsiteX31" fmla="*/ 954728 w 3559589"/>
                <a:gd name="connsiteY31" fmla="*/ 2214301 h 3559588"/>
                <a:gd name="connsiteX32" fmla="*/ 959110 w 3559589"/>
                <a:gd name="connsiteY32" fmla="*/ 2215587 h 3559588"/>
                <a:gd name="connsiteX33" fmla="*/ 963745 w 3559589"/>
                <a:gd name="connsiteY33" fmla="*/ 2218015 h 3559588"/>
                <a:gd name="connsiteX34" fmla="*/ 968855 w 3559589"/>
                <a:gd name="connsiteY34" fmla="*/ 2219601 h 3559588"/>
                <a:gd name="connsiteX35" fmla="*/ 1026339 w 3559589"/>
                <a:gd name="connsiteY35" fmla="*/ 2250803 h 3559588"/>
                <a:gd name="connsiteX36" fmla="*/ 1028348 w 3559589"/>
                <a:gd name="connsiteY36" fmla="*/ 2251855 h 3559588"/>
                <a:gd name="connsiteX37" fmla="*/ 1076420 w 3559589"/>
                <a:gd name="connsiteY37" fmla="*/ 2276377 h 3559588"/>
                <a:gd name="connsiteX38" fmla="*/ 1078724 w 3559589"/>
                <a:gd name="connsiteY38" fmla="*/ 2278243 h 3559588"/>
                <a:gd name="connsiteX39" fmla="*/ 1080926 w 3559589"/>
                <a:gd name="connsiteY39" fmla="*/ 2279397 h 3559588"/>
                <a:gd name="connsiteX40" fmla="*/ 1084720 w 3559589"/>
                <a:gd name="connsiteY40" fmla="*/ 2282490 h 3559588"/>
                <a:gd name="connsiteX41" fmla="*/ 1087317 w 3559589"/>
                <a:gd name="connsiteY41" fmla="*/ 2283900 h 3559588"/>
                <a:gd name="connsiteX42" fmla="*/ 1162099 w 3559589"/>
                <a:gd name="connsiteY42" fmla="*/ 2345601 h 3559588"/>
                <a:gd name="connsiteX43" fmla="*/ 1190677 w 3559589"/>
                <a:gd name="connsiteY43" fmla="*/ 2368910 h 3559588"/>
                <a:gd name="connsiteX44" fmla="*/ 1191014 w 3559589"/>
                <a:gd name="connsiteY44" fmla="*/ 2369326 h 3559588"/>
                <a:gd name="connsiteX45" fmla="*/ 1213736 w 3559589"/>
                <a:gd name="connsiteY45" fmla="*/ 2397184 h 3559588"/>
                <a:gd name="connsiteX46" fmla="*/ 1275688 w 3559589"/>
                <a:gd name="connsiteY46" fmla="*/ 2472271 h 3559588"/>
                <a:gd name="connsiteX47" fmla="*/ 1277104 w 3559589"/>
                <a:gd name="connsiteY47" fmla="*/ 2474879 h 3559588"/>
                <a:gd name="connsiteX48" fmla="*/ 1280191 w 3559589"/>
                <a:gd name="connsiteY48" fmla="*/ 2478664 h 3559588"/>
                <a:gd name="connsiteX49" fmla="*/ 1281335 w 3559589"/>
                <a:gd name="connsiteY49" fmla="*/ 2480848 h 3559588"/>
                <a:gd name="connsiteX50" fmla="*/ 1283213 w 3559589"/>
                <a:gd name="connsiteY50" fmla="*/ 2483167 h 3559588"/>
                <a:gd name="connsiteX51" fmla="*/ 1307912 w 3559589"/>
                <a:gd name="connsiteY51" fmla="*/ 2531585 h 3559588"/>
                <a:gd name="connsiteX52" fmla="*/ 1308708 w 3559589"/>
                <a:gd name="connsiteY52" fmla="*/ 2533106 h 3559588"/>
                <a:gd name="connsiteX53" fmla="*/ 1339988 w 3559589"/>
                <a:gd name="connsiteY53" fmla="*/ 2590734 h 3559588"/>
                <a:gd name="connsiteX54" fmla="*/ 1341578 w 3559589"/>
                <a:gd name="connsiteY54" fmla="*/ 2595857 h 3559588"/>
                <a:gd name="connsiteX55" fmla="*/ 1344000 w 3559589"/>
                <a:gd name="connsiteY55" fmla="*/ 2600480 h 3559588"/>
                <a:gd name="connsiteX56" fmla="*/ 1345280 w 3559589"/>
                <a:gd name="connsiteY56" fmla="*/ 2604840 h 3559588"/>
                <a:gd name="connsiteX57" fmla="*/ 1348010 w 3559589"/>
                <a:gd name="connsiteY57" fmla="*/ 2610193 h 3559588"/>
                <a:gd name="connsiteX58" fmla="*/ 1548492 w 3559589"/>
                <a:gd name="connsiteY58" fmla="*/ 2747860 h 3559588"/>
                <a:gd name="connsiteX59" fmla="*/ 2011098 w 3559589"/>
                <a:gd name="connsiteY59" fmla="*/ 2747859 h 3559588"/>
                <a:gd name="connsiteX60" fmla="*/ 2211581 w 3559589"/>
                <a:gd name="connsiteY60" fmla="*/ 2610193 h 3559588"/>
                <a:gd name="connsiteX61" fmla="*/ 2215001 w 3559589"/>
                <a:gd name="connsiteY61" fmla="*/ 2603490 h 3559588"/>
                <a:gd name="connsiteX62" fmla="*/ 2215884 w 3559589"/>
                <a:gd name="connsiteY62" fmla="*/ 2600480 h 3559588"/>
                <a:gd name="connsiteX63" fmla="*/ 2217583 w 3559589"/>
                <a:gd name="connsiteY63" fmla="*/ 2597237 h 3559588"/>
                <a:gd name="connsiteX64" fmla="*/ 2219602 w 3559589"/>
                <a:gd name="connsiteY64" fmla="*/ 2590734 h 3559588"/>
                <a:gd name="connsiteX65" fmla="*/ 2251262 w 3559589"/>
                <a:gd name="connsiteY65" fmla="*/ 2532405 h 3559588"/>
                <a:gd name="connsiteX66" fmla="*/ 2276378 w 3559589"/>
                <a:gd name="connsiteY66" fmla="*/ 2483167 h 3559588"/>
                <a:gd name="connsiteX67" fmla="*/ 2279085 w 3559589"/>
                <a:gd name="connsiteY67" fmla="*/ 2479825 h 3559588"/>
                <a:gd name="connsiteX68" fmla="*/ 2279693 w 3559589"/>
                <a:gd name="connsiteY68" fmla="*/ 2478664 h 3559588"/>
                <a:gd name="connsiteX69" fmla="*/ 2281899 w 3559589"/>
                <a:gd name="connsiteY69" fmla="*/ 2475960 h 3559588"/>
                <a:gd name="connsiteX70" fmla="*/ 2283901 w 3559589"/>
                <a:gd name="connsiteY70" fmla="*/ 2472271 h 3559588"/>
                <a:gd name="connsiteX71" fmla="*/ 2354625 w 3559589"/>
                <a:gd name="connsiteY71" fmla="*/ 2386553 h 3559588"/>
                <a:gd name="connsiteX72" fmla="*/ 2368914 w 3559589"/>
                <a:gd name="connsiteY72" fmla="*/ 2368910 h 3559588"/>
                <a:gd name="connsiteX73" fmla="*/ 2397280 w 3559589"/>
                <a:gd name="connsiteY73" fmla="*/ 2345775 h 3559588"/>
                <a:gd name="connsiteX74" fmla="*/ 2472272 w 3559589"/>
                <a:gd name="connsiteY74" fmla="*/ 2283900 h 3559588"/>
                <a:gd name="connsiteX75" fmla="*/ 2474877 w 3559589"/>
                <a:gd name="connsiteY75" fmla="*/ 2282487 h 3559588"/>
                <a:gd name="connsiteX76" fmla="*/ 2478665 w 3559589"/>
                <a:gd name="connsiteY76" fmla="*/ 2279397 h 3559588"/>
                <a:gd name="connsiteX77" fmla="*/ 2481696 w 3559589"/>
                <a:gd name="connsiteY77" fmla="*/ 2277809 h 3559588"/>
                <a:gd name="connsiteX78" fmla="*/ 2483464 w 3559589"/>
                <a:gd name="connsiteY78" fmla="*/ 2276377 h 3559588"/>
                <a:gd name="connsiteX79" fmla="*/ 2520361 w 3559589"/>
                <a:gd name="connsiteY79" fmla="*/ 2257556 h 3559588"/>
                <a:gd name="connsiteX80" fmla="*/ 2533175 w 3559589"/>
                <a:gd name="connsiteY80" fmla="*/ 2250844 h 3559588"/>
                <a:gd name="connsiteX81" fmla="*/ 2590735 w 3559589"/>
                <a:gd name="connsiteY81" fmla="*/ 2219601 h 3559588"/>
                <a:gd name="connsiteX82" fmla="*/ 2595852 w 3559589"/>
                <a:gd name="connsiteY82" fmla="*/ 2218013 h 3559588"/>
                <a:gd name="connsiteX83" fmla="*/ 2600481 w 3559589"/>
                <a:gd name="connsiteY83" fmla="*/ 2215588 h 3559588"/>
                <a:gd name="connsiteX84" fmla="*/ 2605552 w 3559589"/>
                <a:gd name="connsiteY84" fmla="*/ 2214099 h 3559588"/>
                <a:gd name="connsiteX85" fmla="*/ 2610490 w 3559589"/>
                <a:gd name="connsiteY85" fmla="*/ 2211580 h 3559588"/>
                <a:gd name="connsiteX86" fmla="*/ 2748157 w 3559589"/>
                <a:gd name="connsiteY86" fmla="*/ 2011098 h 3559588"/>
                <a:gd name="connsiteX87" fmla="*/ 2748010 w 3559589"/>
                <a:gd name="connsiteY87" fmla="*/ 1548346 h 3559588"/>
                <a:gd name="connsiteX88" fmla="*/ 2610344 w 3559589"/>
                <a:gd name="connsiteY88" fmla="*/ 1347863 h 3559588"/>
                <a:gd name="connsiteX89" fmla="*/ 2604504 w 3559589"/>
                <a:gd name="connsiteY89" fmla="*/ 1344884 h 3559588"/>
                <a:gd name="connsiteX90" fmla="*/ 2600481 w 3559589"/>
                <a:gd name="connsiteY90" fmla="*/ 1343703 h 3559588"/>
                <a:gd name="connsiteX91" fmla="*/ 2597244 w 3559589"/>
                <a:gd name="connsiteY91" fmla="*/ 1342008 h 3559588"/>
                <a:gd name="connsiteX92" fmla="*/ 2590735 w 3559589"/>
                <a:gd name="connsiteY92" fmla="*/ 1339987 h 3559588"/>
                <a:gd name="connsiteX93" fmla="*/ 2525639 w 3559589"/>
                <a:gd name="connsiteY93" fmla="*/ 1304655 h 3559588"/>
                <a:gd name="connsiteX94" fmla="*/ 2483318 w 3559589"/>
                <a:gd name="connsiteY94" fmla="*/ 1283066 h 3559588"/>
                <a:gd name="connsiteX95" fmla="*/ 2480750 w 3559589"/>
                <a:gd name="connsiteY95" fmla="*/ 1280987 h 3559588"/>
                <a:gd name="connsiteX96" fmla="*/ 2478665 w 3559589"/>
                <a:gd name="connsiteY96" fmla="*/ 1279894 h 3559588"/>
                <a:gd name="connsiteX97" fmla="*/ 2475965 w 3559589"/>
                <a:gd name="connsiteY97" fmla="*/ 1277693 h 3559588"/>
                <a:gd name="connsiteX98" fmla="*/ 2472272 w 3559589"/>
                <a:gd name="connsiteY98" fmla="*/ 1275688 h 3559588"/>
                <a:gd name="connsiteX99" fmla="*/ 2369059 w 3559589"/>
                <a:gd name="connsiteY99" fmla="*/ 1190529 h 3559588"/>
                <a:gd name="connsiteX100" fmla="*/ 2368982 w 3559589"/>
                <a:gd name="connsiteY100" fmla="*/ 1190436 h 3559588"/>
                <a:gd name="connsiteX101" fmla="*/ 2368914 w 3559589"/>
                <a:gd name="connsiteY101" fmla="*/ 1190381 h 3559588"/>
                <a:gd name="connsiteX102" fmla="*/ 2367716 w 3559589"/>
                <a:gd name="connsiteY102" fmla="*/ 1188902 h 3559588"/>
                <a:gd name="connsiteX103" fmla="*/ 2283901 w 3559589"/>
                <a:gd name="connsiteY103" fmla="*/ 1087317 h 3559588"/>
                <a:gd name="connsiteX104" fmla="*/ 2281954 w 3559589"/>
                <a:gd name="connsiteY104" fmla="*/ 1083730 h 3559588"/>
                <a:gd name="connsiteX105" fmla="*/ 2279547 w 3559589"/>
                <a:gd name="connsiteY105" fmla="*/ 1080779 h 3559588"/>
                <a:gd name="connsiteX106" fmla="*/ 2278448 w 3559589"/>
                <a:gd name="connsiteY106" fmla="*/ 1078679 h 3559588"/>
                <a:gd name="connsiteX107" fmla="*/ 2276378 w 3559589"/>
                <a:gd name="connsiteY107" fmla="*/ 1076124 h 3559588"/>
                <a:gd name="connsiteX108" fmla="*/ 2253782 w 3559589"/>
                <a:gd name="connsiteY108" fmla="*/ 1031827 h 3559588"/>
                <a:gd name="connsiteX109" fmla="*/ 2219602 w 3559589"/>
                <a:gd name="connsiteY109" fmla="*/ 968854 h 3559588"/>
                <a:gd name="connsiteX110" fmla="*/ 2217685 w 3559589"/>
                <a:gd name="connsiteY110" fmla="*/ 962679 h 3559588"/>
                <a:gd name="connsiteX111" fmla="*/ 2215738 w 3559589"/>
                <a:gd name="connsiteY111" fmla="*/ 958963 h 3559588"/>
                <a:gd name="connsiteX112" fmla="*/ 2214552 w 3559589"/>
                <a:gd name="connsiteY112" fmla="*/ 954921 h 3559588"/>
                <a:gd name="connsiteX113" fmla="*/ 2211581 w 3559589"/>
                <a:gd name="connsiteY113" fmla="*/ 949098 h 3559588"/>
                <a:gd name="connsiteX114" fmla="*/ 2011098 w 3559589"/>
                <a:gd name="connsiteY114" fmla="*/ 811431 h 3559588"/>
                <a:gd name="connsiteX115" fmla="*/ 697397 w 3559589"/>
                <a:gd name="connsiteY115" fmla="*/ 0 h 3559588"/>
                <a:gd name="connsiteX116" fmla="*/ 700664 w 3559589"/>
                <a:gd name="connsiteY116" fmla="*/ 330 h 3559588"/>
                <a:gd name="connsiteX117" fmla="*/ 829675 w 3559589"/>
                <a:gd name="connsiteY117" fmla="*/ 12621 h 3559588"/>
                <a:gd name="connsiteX118" fmla="*/ 833369 w 3559589"/>
                <a:gd name="connsiteY118" fmla="*/ 13708 h 3559588"/>
                <a:gd name="connsiteX119" fmla="*/ 837946 w 3559589"/>
                <a:gd name="connsiteY119" fmla="*/ 14169 h 3559588"/>
                <a:gd name="connsiteX120" fmla="*/ 892596 w 3559589"/>
                <a:gd name="connsiteY120" fmla="*/ 31133 h 3559588"/>
                <a:gd name="connsiteX121" fmla="*/ 958066 w 3559589"/>
                <a:gd name="connsiteY121" fmla="*/ 50396 h 3559588"/>
                <a:gd name="connsiteX122" fmla="*/ 958458 w 3559589"/>
                <a:gd name="connsiteY122" fmla="*/ 50600 h 3559588"/>
                <a:gd name="connsiteX123" fmla="*/ 959110 w 3559589"/>
                <a:gd name="connsiteY123" fmla="*/ 50792 h 3559588"/>
                <a:gd name="connsiteX124" fmla="*/ 963744 w 3559589"/>
                <a:gd name="connsiteY124" fmla="*/ 53219 h 3559588"/>
                <a:gd name="connsiteX125" fmla="*/ 968855 w 3559589"/>
                <a:gd name="connsiteY125" fmla="*/ 54805 h 3559588"/>
                <a:gd name="connsiteX126" fmla="*/ 1026356 w 3559589"/>
                <a:gd name="connsiteY126" fmla="*/ 86016 h 3559588"/>
                <a:gd name="connsiteX127" fmla="*/ 1032048 w 3559589"/>
                <a:gd name="connsiteY127" fmla="*/ 88997 h 3559588"/>
                <a:gd name="connsiteX128" fmla="*/ 1078713 w 3559589"/>
                <a:gd name="connsiteY128" fmla="*/ 113346 h 3559588"/>
                <a:gd name="connsiteX129" fmla="*/ 1079048 w 3559589"/>
                <a:gd name="connsiteY129" fmla="*/ 113617 h 3559588"/>
                <a:gd name="connsiteX130" fmla="*/ 1080926 w 3559589"/>
                <a:gd name="connsiteY130" fmla="*/ 114601 h 3559588"/>
                <a:gd name="connsiteX131" fmla="*/ 1084720 w 3559589"/>
                <a:gd name="connsiteY131" fmla="*/ 117695 h 3559588"/>
                <a:gd name="connsiteX132" fmla="*/ 1087317 w 3559589"/>
                <a:gd name="connsiteY132" fmla="*/ 119105 h 3559588"/>
                <a:gd name="connsiteX133" fmla="*/ 1158618 w 3559589"/>
                <a:gd name="connsiteY133" fmla="*/ 177933 h 3559588"/>
                <a:gd name="connsiteX134" fmla="*/ 1187743 w 3559589"/>
                <a:gd name="connsiteY134" fmla="*/ 201474 h 3559588"/>
                <a:gd name="connsiteX135" fmla="*/ 1188365 w 3559589"/>
                <a:gd name="connsiteY135" fmla="*/ 202228 h 3559588"/>
                <a:gd name="connsiteX136" fmla="*/ 1190677 w 3559589"/>
                <a:gd name="connsiteY136" fmla="*/ 204114 h 3559588"/>
                <a:gd name="connsiteX137" fmla="*/ 1205082 w 3559589"/>
                <a:gd name="connsiteY137" fmla="*/ 221900 h 3559588"/>
                <a:gd name="connsiteX138" fmla="*/ 1275688 w 3559589"/>
                <a:gd name="connsiteY138" fmla="*/ 307476 h 3559588"/>
                <a:gd name="connsiteX139" fmla="*/ 1276536 w 3559589"/>
                <a:gd name="connsiteY139" fmla="*/ 309036 h 3559588"/>
                <a:gd name="connsiteX140" fmla="*/ 1277905 w 3559589"/>
                <a:gd name="connsiteY140" fmla="*/ 310696 h 3559588"/>
                <a:gd name="connsiteX141" fmla="*/ 1279638 w 3559589"/>
                <a:gd name="connsiteY141" fmla="*/ 313957 h 3559588"/>
                <a:gd name="connsiteX142" fmla="*/ 1283213 w 3559589"/>
                <a:gd name="connsiteY142" fmla="*/ 318371 h 3559588"/>
                <a:gd name="connsiteX143" fmla="*/ 1308363 w 3559589"/>
                <a:gd name="connsiteY143" fmla="*/ 367673 h 3559588"/>
                <a:gd name="connsiteX144" fmla="*/ 1339988 w 3559589"/>
                <a:gd name="connsiteY144" fmla="*/ 425938 h 3559588"/>
                <a:gd name="connsiteX145" fmla="*/ 1341174 w 3559589"/>
                <a:gd name="connsiteY145" fmla="*/ 429758 h 3559588"/>
                <a:gd name="connsiteX146" fmla="*/ 1342436 w 3559589"/>
                <a:gd name="connsiteY146" fmla="*/ 432133 h 3559588"/>
                <a:gd name="connsiteX147" fmla="*/ 1344138 w 3559589"/>
                <a:gd name="connsiteY147" fmla="*/ 437805 h 3559588"/>
                <a:gd name="connsiteX148" fmla="*/ 1348010 w 3559589"/>
                <a:gd name="connsiteY148" fmla="*/ 445397 h 3559588"/>
                <a:gd name="connsiteX149" fmla="*/ 1548492 w 3559589"/>
                <a:gd name="connsiteY149" fmla="*/ 583064 h 3559588"/>
                <a:gd name="connsiteX150" fmla="*/ 2011098 w 3559589"/>
                <a:gd name="connsiteY150" fmla="*/ 583063 h 3559588"/>
                <a:gd name="connsiteX151" fmla="*/ 2211581 w 3559589"/>
                <a:gd name="connsiteY151" fmla="*/ 445397 h 3559588"/>
                <a:gd name="connsiteX152" fmla="*/ 2215702 w 3559589"/>
                <a:gd name="connsiteY152" fmla="*/ 437318 h 3559588"/>
                <a:gd name="connsiteX153" fmla="*/ 2217302 w 3559589"/>
                <a:gd name="connsiteY153" fmla="*/ 431987 h 3559588"/>
                <a:gd name="connsiteX154" fmla="*/ 2218317 w 3559589"/>
                <a:gd name="connsiteY154" fmla="*/ 430076 h 3559588"/>
                <a:gd name="connsiteX155" fmla="*/ 2219602 w 3559589"/>
                <a:gd name="connsiteY155" fmla="*/ 425938 h 3559588"/>
                <a:gd name="connsiteX156" fmla="*/ 2251262 w 3559589"/>
                <a:gd name="connsiteY156" fmla="*/ 367608 h 3559588"/>
                <a:gd name="connsiteX157" fmla="*/ 2276378 w 3559589"/>
                <a:gd name="connsiteY157" fmla="*/ 318371 h 3559588"/>
                <a:gd name="connsiteX158" fmla="*/ 2280152 w 3559589"/>
                <a:gd name="connsiteY158" fmla="*/ 313711 h 3559588"/>
                <a:gd name="connsiteX159" fmla="*/ 2281832 w 3559589"/>
                <a:gd name="connsiteY159" fmla="*/ 310549 h 3559588"/>
                <a:gd name="connsiteX160" fmla="*/ 2283001 w 3559589"/>
                <a:gd name="connsiteY160" fmla="*/ 309134 h 3559588"/>
                <a:gd name="connsiteX161" fmla="*/ 2283901 w 3559589"/>
                <a:gd name="connsiteY161" fmla="*/ 307476 h 3559588"/>
                <a:gd name="connsiteX162" fmla="*/ 2354623 w 3559589"/>
                <a:gd name="connsiteY162" fmla="*/ 221760 h 3559588"/>
                <a:gd name="connsiteX163" fmla="*/ 2368914 w 3559589"/>
                <a:gd name="connsiteY163" fmla="*/ 204114 h 3559588"/>
                <a:gd name="connsiteX164" fmla="*/ 2371305 w 3559589"/>
                <a:gd name="connsiteY164" fmla="*/ 202164 h 3559588"/>
                <a:gd name="connsiteX165" fmla="*/ 2371995 w 3559589"/>
                <a:gd name="connsiteY165" fmla="*/ 201328 h 3559588"/>
                <a:gd name="connsiteX166" fmla="*/ 2402369 w 3559589"/>
                <a:gd name="connsiteY166" fmla="*/ 176780 h 3559588"/>
                <a:gd name="connsiteX167" fmla="*/ 2472272 w 3559589"/>
                <a:gd name="connsiteY167" fmla="*/ 119105 h 3559588"/>
                <a:gd name="connsiteX168" fmla="*/ 2474876 w 3559589"/>
                <a:gd name="connsiteY168" fmla="*/ 117691 h 3559588"/>
                <a:gd name="connsiteX169" fmla="*/ 2478665 w 3559589"/>
                <a:gd name="connsiteY169" fmla="*/ 114601 h 3559588"/>
                <a:gd name="connsiteX170" fmla="*/ 2480479 w 3559589"/>
                <a:gd name="connsiteY170" fmla="*/ 113651 h 3559588"/>
                <a:gd name="connsiteX171" fmla="*/ 2480977 w 3559589"/>
                <a:gd name="connsiteY171" fmla="*/ 113248 h 3559588"/>
                <a:gd name="connsiteX172" fmla="*/ 2534402 w 3559589"/>
                <a:gd name="connsiteY172" fmla="*/ 85382 h 3559588"/>
                <a:gd name="connsiteX173" fmla="*/ 2590735 w 3559589"/>
                <a:gd name="connsiteY173" fmla="*/ 54805 h 3559588"/>
                <a:gd name="connsiteX174" fmla="*/ 2595852 w 3559589"/>
                <a:gd name="connsiteY174" fmla="*/ 53217 h 3559588"/>
                <a:gd name="connsiteX175" fmla="*/ 2600481 w 3559589"/>
                <a:gd name="connsiteY175" fmla="*/ 50792 h 3559588"/>
                <a:gd name="connsiteX176" fmla="*/ 2601018 w 3559589"/>
                <a:gd name="connsiteY176" fmla="*/ 50634 h 3559588"/>
                <a:gd name="connsiteX177" fmla="*/ 2601590 w 3559589"/>
                <a:gd name="connsiteY177" fmla="*/ 50336 h 3559588"/>
                <a:gd name="connsiteX178" fmla="*/ 2668629 w 3559589"/>
                <a:gd name="connsiteY178" fmla="*/ 30625 h 3559588"/>
                <a:gd name="connsiteX179" fmla="*/ 2721643 w 3559589"/>
                <a:gd name="connsiteY179" fmla="*/ 14169 h 3559588"/>
                <a:gd name="connsiteX180" fmla="*/ 2726143 w 3559589"/>
                <a:gd name="connsiteY180" fmla="*/ 13715 h 3559588"/>
                <a:gd name="connsiteX181" fmla="*/ 2729961 w 3559589"/>
                <a:gd name="connsiteY181" fmla="*/ 12593 h 3559588"/>
                <a:gd name="connsiteX182" fmla="*/ 2858381 w 3559589"/>
                <a:gd name="connsiteY182" fmla="*/ 385 h 3559588"/>
                <a:gd name="connsiteX183" fmla="*/ 2862193 w 3559589"/>
                <a:gd name="connsiteY183" fmla="*/ 0 h 3559588"/>
                <a:gd name="connsiteX184" fmla="*/ 2865460 w 3559589"/>
                <a:gd name="connsiteY184" fmla="*/ 330 h 3559588"/>
                <a:gd name="connsiteX185" fmla="*/ 2994471 w 3559589"/>
                <a:gd name="connsiteY185" fmla="*/ 12621 h 3559588"/>
                <a:gd name="connsiteX186" fmla="*/ 2997105 w 3559589"/>
                <a:gd name="connsiteY186" fmla="*/ 13396 h 3559588"/>
                <a:gd name="connsiteX187" fmla="*/ 2997850 w 3559589"/>
                <a:gd name="connsiteY187" fmla="*/ 13469 h 3559588"/>
                <a:gd name="connsiteX188" fmla="*/ 2998886 w 3559589"/>
                <a:gd name="connsiteY188" fmla="*/ 13780 h 3559588"/>
                <a:gd name="connsiteX189" fmla="*/ 3002742 w 3559589"/>
                <a:gd name="connsiteY189" fmla="*/ 14169 h 3559588"/>
                <a:gd name="connsiteX190" fmla="*/ 3057390 w 3559589"/>
                <a:gd name="connsiteY190" fmla="*/ 31133 h 3559588"/>
                <a:gd name="connsiteX191" fmla="*/ 3122862 w 3559589"/>
                <a:gd name="connsiteY191" fmla="*/ 50396 h 3559588"/>
                <a:gd name="connsiteX192" fmla="*/ 3125486 w 3559589"/>
                <a:gd name="connsiteY192" fmla="*/ 51765 h 3559588"/>
                <a:gd name="connsiteX193" fmla="*/ 3127458 w 3559589"/>
                <a:gd name="connsiteY193" fmla="*/ 52356 h 3559588"/>
                <a:gd name="connsiteX194" fmla="*/ 3129840 w 3559589"/>
                <a:gd name="connsiteY194" fmla="*/ 53622 h 3559588"/>
                <a:gd name="connsiteX195" fmla="*/ 3133650 w 3559589"/>
                <a:gd name="connsiteY195" fmla="*/ 54805 h 3559588"/>
                <a:gd name="connsiteX196" fmla="*/ 3191703 w 3559589"/>
                <a:gd name="connsiteY196" fmla="*/ 86315 h 3559588"/>
                <a:gd name="connsiteX197" fmla="*/ 3243509 w 3559589"/>
                <a:gd name="connsiteY197" fmla="*/ 113346 h 3559588"/>
                <a:gd name="connsiteX198" fmla="*/ 3245961 w 3559589"/>
                <a:gd name="connsiteY198" fmla="*/ 115328 h 3559588"/>
                <a:gd name="connsiteX199" fmla="*/ 3248895 w 3559589"/>
                <a:gd name="connsiteY199" fmla="*/ 116887 h 3559588"/>
                <a:gd name="connsiteX200" fmla="*/ 3250561 w 3559589"/>
                <a:gd name="connsiteY200" fmla="*/ 118262 h 3559588"/>
                <a:gd name="connsiteX201" fmla="*/ 3252113 w 3559589"/>
                <a:gd name="connsiteY201" fmla="*/ 119105 h 3559588"/>
                <a:gd name="connsiteX202" fmla="*/ 3323404 w 3559589"/>
                <a:gd name="connsiteY202" fmla="*/ 177925 h 3559588"/>
                <a:gd name="connsiteX203" fmla="*/ 3352539 w 3559589"/>
                <a:gd name="connsiteY203" fmla="*/ 201474 h 3559588"/>
                <a:gd name="connsiteX204" fmla="*/ 3353804 w 3559589"/>
                <a:gd name="connsiteY204" fmla="*/ 203007 h 3559588"/>
                <a:gd name="connsiteX205" fmla="*/ 3355326 w 3559589"/>
                <a:gd name="connsiteY205" fmla="*/ 204263 h 3559588"/>
                <a:gd name="connsiteX206" fmla="*/ 3356577 w 3559589"/>
                <a:gd name="connsiteY206" fmla="*/ 205779 h 3559588"/>
                <a:gd name="connsiteX207" fmla="*/ 3358116 w 3559589"/>
                <a:gd name="connsiteY207" fmla="*/ 207050 h 3559588"/>
                <a:gd name="connsiteX208" fmla="*/ 3381638 w 3559589"/>
                <a:gd name="connsiteY208" fmla="*/ 236153 h 3559588"/>
                <a:gd name="connsiteX209" fmla="*/ 3440484 w 3559589"/>
                <a:gd name="connsiteY209" fmla="*/ 307476 h 3559588"/>
                <a:gd name="connsiteX210" fmla="*/ 3441331 w 3559589"/>
                <a:gd name="connsiteY210" fmla="*/ 309036 h 3559588"/>
                <a:gd name="connsiteX211" fmla="*/ 3442701 w 3559589"/>
                <a:gd name="connsiteY211" fmla="*/ 310696 h 3559588"/>
                <a:gd name="connsiteX212" fmla="*/ 3444269 w 3559589"/>
                <a:gd name="connsiteY212" fmla="*/ 313647 h 3559588"/>
                <a:gd name="connsiteX213" fmla="*/ 3446196 w 3559589"/>
                <a:gd name="connsiteY213" fmla="*/ 316031 h 3559588"/>
                <a:gd name="connsiteX214" fmla="*/ 3472541 w 3559589"/>
                <a:gd name="connsiteY214" fmla="*/ 366536 h 3559588"/>
                <a:gd name="connsiteX215" fmla="*/ 3504784 w 3559589"/>
                <a:gd name="connsiteY215" fmla="*/ 425938 h 3559588"/>
                <a:gd name="connsiteX216" fmla="*/ 3505970 w 3559589"/>
                <a:gd name="connsiteY216" fmla="*/ 429758 h 3559588"/>
                <a:gd name="connsiteX217" fmla="*/ 3507232 w 3559589"/>
                <a:gd name="connsiteY217" fmla="*/ 432133 h 3559588"/>
                <a:gd name="connsiteX218" fmla="*/ 3507873 w 3559589"/>
                <a:gd name="connsiteY218" fmla="*/ 434269 h 3559588"/>
                <a:gd name="connsiteX219" fmla="*/ 3509110 w 3559589"/>
                <a:gd name="connsiteY219" fmla="*/ 436642 h 3559588"/>
                <a:gd name="connsiteX220" fmla="*/ 3527172 w 3559589"/>
                <a:gd name="connsiteY220" fmla="*/ 498062 h 3559588"/>
                <a:gd name="connsiteX221" fmla="*/ 3545420 w 3559589"/>
                <a:gd name="connsiteY221" fmla="*/ 556847 h 3559588"/>
                <a:gd name="connsiteX222" fmla="*/ 3545810 w 3559589"/>
                <a:gd name="connsiteY222" fmla="*/ 560710 h 3559588"/>
                <a:gd name="connsiteX223" fmla="*/ 3546119 w 3559589"/>
                <a:gd name="connsiteY223" fmla="*/ 561740 h 3559588"/>
                <a:gd name="connsiteX224" fmla="*/ 3546231 w 3559589"/>
                <a:gd name="connsiteY224" fmla="*/ 562870 h 3559588"/>
                <a:gd name="connsiteX225" fmla="*/ 3546859 w 3559589"/>
                <a:gd name="connsiteY225" fmla="*/ 565006 h 3559588"/>
                <a:gd name="connsiteX226" fmla="*/ 3557224 w 3559589"/>
                <a:gd name="connsiteY226" fmla="*/ 673942 h 3559588"/>
                <a:gd name="connsiteX227" fmla="*/ 3559589 w 3559589"/>
                <a:gd name="connsiteY227" fmla="*/ 697396 h 3559588"/>
                <a:gd name="connsiteX228" fmla="*/ 3556718 w 3559589"/>
                <a:gd name="connsiteY228" fmla="*/ 725877 h 3559588"/>
                <a:gd name="connsiteX229" fmla="*/ 3548339 w 3559589"/>
                <a:gd name="connsiteY229" fmla="*/ 813931 h 3559588"/>
                <a:gd name="connsiteX230" fmla="*/ 3546913 w 3559589"/>
                <a:gd name="connsiteY230" fmla="*/ 829276 h 3559588"/>
                <a:gd name="connsiteX231" fmla="*/ 3546863 w 3559589"/>
                <a:gd name="connsiteY231" fmla="*/ 829446 h 3559588"/>
                <a:gd name="connsiteX232" fmla="*/ 3546859 w 3559589"/>
                <a:gd name="connsiteY232" fmla="*/ 829489 h 3559588"/>
                <a:gd name="connsiteX233" fmla="*/ 3545967 w 3559589"/>
                <a:gd name="connsiteY233" fmla="*/ 832522 h 3559588"/>
                <a:gd name="connsiteX234" fmla="*/ 3545420 w 3559589"/>
                <a:gd name="connsiteY234" fmla="*/ 837946 h 3559588"/>
                <a:gd name="connsiteX235" fmla="*/ 3526015 w 3559589"/>
                <a:gd name="connsiteY235" fmla="*/ 900457 h 3559588"/>
                <a:gd name="connsiteX236" fmla="*/ 3508796 w 3559589"/>
                <a:gd name="connsiteY236" fmla="*/ 959110 h 3559588"/>
                <a:gd name="connsiteX237" fmla="*/ 3506372 w 3559589"/>
                <a:gd name="connsiteY237" fmla="*/ 963738 h 3559588"/>
                <a:gd name="connsiteX238" fmla="*/ 3504784 w 3559589"/>
                <a:gd name="connsiteY238" fmla="*/ 968854 h 3559588"/>
                <a:gd name="connsiteX239" fmla="*/ 3473542 w 3559589"/>
                <a:gd name="connsiteY239" fmla="*/ 1026413 h 3559588"/>
                <a:gd name="connsiteX240" fmla="*/ 3444987 w 3559589"/>
                <a:gd name="connsiteY240" fmla="*/ 1080926 h 3559588"/>
                <a:gd name="connsiteX241" fmla="*/ 3441896 w 3559589"/>
                <a:gd name="connsiteY241" fmla="*/ 1084716 h 3559588"/>
                <a:gd name="connsiteX242" fmla="*/ 3440484 w 3559589"/>
                <a:gd name="connsiteY242" fmla="*/ 1087317 h 3559588"/>
                <a:gd name="connsiteX243" fmla="*/ 3378663 w 3559589"/>
                <a:gd name="connsiteY243" fmla="*/ 1162245 h 3559588"/>
                <a:gd name="connsiteX244" fmla="*/ 3358955 w 3559589"/>
                <a:gd name="connsiteY244" fmla="*/ 1186409 h 3559588"/>
                <a:gd name="connsiteX245" fmla="*/ 3358116 w 3559589"/>
                <a:gd name="connsiteY245" fmla="*/ 1187446 h 3559588"/>
                <a:gd name="connsiteX246" fmla="*/ 3358093 w 3559589"/>
                <a:gd name="connsiteY246" fmla="*/ 1187465 h 3559588"/>
                <a:gd name="connsiteX247" fmla="*/ 3355474 w 3559589"/>
                <a:gd name="connsiteY247" fmla="*/ 1190676 h 3559588"/>
                <a:gd name="connsiteX248" fmla="*/ 3337762 w 3559589"/>
                <a:gd name="connsiteY248" fmla="*/ 1205021 h 3559588"/>
                <a:gd name="connsiteX249" fmla="*/ 3252113 w 3559589"/>
                <a:gd name="connsiteY249" fmla="*/ 1275688 h 3559588"/>
                <a:gd name="connsiteX250" fmla="*/ 3249512 w 3559589"/>
                <a:gd name="connsiteY250" fmla="*/ 1277100 h 3559588"/>
                <a:gd name="connsiteX251" fmla="*/ 3248895 w 3559589"/>
                <a:gd name="connsiteY251" fmla="*/ 1277609 h 3559588"/>
                <a:gd name="connsiteX252" fmla="*/ 3246686 w 3559589"/>
                <a:gd name="connsiteY252" fmla="*/ 1278782 h 3559588"/>
                <a:gd name="connsiteX253" fmla="*/ 3241217 w 3559589"/>
                <a:gd name="connsiteY253" fmla="*/ 1283212 h 3559588"/>
                <a:gd name="connsiteX254" fmla="*/ 3191936 w 3559589"/>
                <a:gd name="connsiteY254" fmla="*/ 1308351 h 3559588"/>
                <a:gd name="connsiteX255" fmla="*/ 3133650 w 3559589"/>
                <a:gd name="connsiteY255" fmla="*/ 1339987 h 3559588"/>
                <a:gd name="connsiteX256" fmla="*/ 3128499 w 3559589"/>
                <a:gd name="connsiteY256" fmla="*/ 1341586 h 3559588"/>
                <a:gd name="connsiteX257" fmla="*/ 3127458 w 3559589"/>
                <a:gd name="connsiteY257" fmla="*/ 1342140 h 3559588"/>
                <a:gd name="connsiteX258" fmla="*/ 3123185 w 3559589"/>
                <a:gd name="connsiteY258" fmla="*/ 1343422 h 3559588"/>
                <a:gd name="connsiteX259" fmla="*/ 3114191 w 3559589"/>
                <a:gd name="connsiteY259" fmla="*/ 1348009 h 3559588"/>
                <a:gd name="connsiteX260" fmla="*/ 2976524 w 3559589"/>
                <a:gd name="connsiteY260" fmla="*/ 1548492 h 3559588"/>
                <a:gd name="connsiteX261" fmla="*/ 2976525 w 3559589"/>
                <a:gd name="connsiteY261" fmla="*/ 2011098 h 3559588"/>
                <a:gd name="connsiteX262" fmla="*/ 3114191 w 3559589"/>
                <a:gd name="connsiteY262" fmla="*/ 2211580 h 3559588"/>
                <a:gd name="connsiteX263" fmla="*/ 3121765 w 3559589"/>
                <a:gd name="connsiteY263" fmla="*/ 2215444 h 3559588"/>
                <a:gd name="connsiteX264" fmla="*/ 3127458 w 3559589"/>
                <a:gd name="connsiteY264" fmla="*/ 2217152 h 3559588"/>
                <a:gd name="connsiteX265" fmla="*/ 3129842 w 3559589"/>
                <a:gd name="connsiteY265" fmla="*/ 2218419 h 3559588"/>
                <a:gd name="connsiteX266" fmla="*/ 3133650 w 3559589"/>
                <a:gd name="connsiteY266" fmla="*/ 2219601 h 3559588"/>
                <a:gd name="connsiteX267" fmla="*/ 3191977 w 3559589"/>
                <a:gd name="connsiteY267" fmla="*/ 2251260 h 3559588"/>
                <a:gd name="connsiteX268" fmla="*/ 3241216 w 3559589"/>
                <a:gd name="connsiteY268" fmla="*/ 2276377 h 3559588"/>
                <a:gd name="connsiteX269" fmla="*/ 3245616 w 3559589"/>
                <a:gd name="connsiteY269" fmla="*/ 2279940 h 3559588"/>
                <a:gd name="connsiteX270" fmla="*/ 3248895 w 3559589"/>
                <a:gd name="connsiteY270" fmla="*/ 2281683 h 3559588"/>
                <a:gd name="connsiteX271" fmla="*/ 3250560 w 3559589"/>
                <a:gd name="connsiteY271" fmla="*/ 2283057 h 3559588"/>
                <a:gd name="connsiteX272" fmla="*/ 3252113 w 3559589"/>
                <a:gd name="connsiteY272" fmla="*/ 2283900 h 3559588"/>
                <a:gd name="connsiteX273" fmla="*/ 3337860 w 3559589"/>
                <a:gd name="connsiteY273" fmla="*/ 2354649 h 3559588"/>
                <a:gd name="connsiteX274" fmla="*/ 3355474 w 3559589"/>
                <a:gd name="connsiteY274" fmla="*/ 2368914 h 3559588"/>
                <a:gd name="connsiteX275" fmla="*/ 3357349 w 3559589"/>
                <a:gd name="connsiteY275" fmla="*/ 2371213 h 3559588"/>
                <a:gd name="connsiteX276" fmla="*/ 3358116 w 3559589"/>
                <a:gd name="connsiteY276" fmla="*/ 2371846 h 3559588"/>
                <a:gd name="connsiteX277" fmla="*/ 3381635 w 3559589"/>
                <a:gd name="connsiteY277" fmla="*/ 2400946 h 3559588"/>
                <a:gd name="connsiteX278" fmla="*/ 3440484 w 3559589"/>
                <a:gd name="connsiteY278" fmla="*/ 2472272 h 3559588"/>
                <a:gd name="connsiteX279" fmla="*/ 3441899 w 3559589"/>
                <a:gd name="connsiteY279" fmla="*/ 2474879 h 3559588"/>
                <a:gd name="connsiteX280" fmla="*/ 3444987 w 3559589"/>
                <a:gd name="connsiteY280" fmla="*/ 2478664 h 3559588"/>
                <a:gd name="connsiteX281" fmla="*/ 3445979 w 3559589"/>
                <a:gd name="connsiteY281" fmla="*/ 2480558 h 3559588"/>
                <a:gd name="connsiteX282" fmla="*/ 3446196 w 3559589"/>
                <a:gd name="connsiteY282" fmla="*/ 2480827 h 3559588"/>
                <a:gd name="connsiteX283" fmla="*/ 3464485 w 3559589"/>
                <a:gd name="connsiteY283" fmla="*/ 2515888 h 3559588"/>
                <a:gd name="connsiteX284" fmla="*/ 3473504 w 3559589"/>
                <a:gd name="connsiteY284" fmla="*/ 2533107 h 3559588"/>
                <a:gd name="connsiteX285" fmla="*/ 3504784 w 3559589"/>
                <a:gd name="connsiteY285" fmla="*/ 2590735 h 3559588"/>
                <a:gd name="connsiteX286" fmla="*/ 3506374 w 3559589"/>
                <a:gd name="connsiteY286" fmla="*/ 2595857 h 3559588"/>
                <a:gd name="connsiteX287" fmla="*/ 3508796 w 3559589"/>
                <a:gd name="connsiteY287" fmla="*/ 2600480 h 3559588"/>
                <a:gd name="connsiteX288" fmla="*/ 3509034 w 3559589"/>
                <a:gd name="connsiteY288" fmla="*/ 2601292 h 3559588"/>
                <a:gd name="connsiteX289" fmla="*/ 3509110 w 3559589"/>
                <a:gd name="connsiteY289" fmla="*/ 2601438 h 3559588"/>
                <a:gd name="connsiteX290" fmla="*/ 3527176 w 3559589"/>
                <a:gd name="connsiteY290" fmla="*/ 2662871 h 3559588"/>
                <a:gd name="connsiteX291" fmla="*/ 3545420 w 3559589"/>
                <a:gd name="connsiteY291" fmla="*/ 2721643 h 3559588"/>
                <a:gd name="connsiteX292" fmla="*/ 3545921 w 3559589"/>
                <a:gd name="connsiteY292" fmla="*/ 2726613 h 3559588"/>
                <a:gd name="connsiteX293" fmla="*/ 3546859 w 3559589"/>
                <a:gd name="connsiteY293" fmla="*/ 2729803 h 3559588"/>
                <a:gd name="connsiteX294" fmla="*/ 3546905 w 3559589"/>
                <a:gd name="connsiteY294" fmla="*/ 2730288 h 3559588"/>
                <a:gd name="connsiteX295" fmla="*/ 3546913 w 3559589"/>
                <a:gd name="connsiteY295" fmla="*/ 2730314 h 3559588"/>
                <a:gd name="connsiteX296" fmla="*/ 3547133 w 3559589"/>
                <a:gd name="connsiteY296" fmla="*/ 2732681 h 3559588"/>
                <a:gd name="connsiteX297" fmla="*/ 3557221 w 3559589"/>
                <a:gd name="connsiteY297" fmla="*/ 2838700 h 3559588"/>
                <a:gd name="connsiteX298" fmla="*/ 3559589 w 3559589"/>
                <a:gd name="connsiteY298" fmla="*/ 2862193 h 3559588"/>
                <a:gd name="connsiteX299" fmla="*/ 3556964 w 3559589"/>
                <a:gd name="connsiteY299" fmla="*/ 2888233 h 3559588"/>
                <a:gd name="connsiteX300" fmla="*/ 3556600 w 3559589"/>
                <a:gd name="connsiteY300" fmla="*/ 2891909 h 3559588"/>
                <a:gd name="connsiteX301" fmla="*/ 3546859 w 3559589"/>
                <a:gd name="connsiteY301" fmla="*/ 2994285 h 3559588"/>
                <a:gd name="connsiteX302" fmla="*/ 3546274 w 3559589"/>
                <a:gd name="connsiteY302" fmla="*/ 2996273 h 3559588"/>
                <a:gd name="connsiteX303" fmla="*/ 3546118 w 3559589"/>
                <a:gd name="connsiteY303" fmla="*/ 2997850 h 3559588"/>
                <a:gd name="connsiteX304" fmla="*/ 3545810 w 3559589"/>
                <a:gd name="connsiteY304" fmla="*/ 2998879 h 3559588"/>
                <a:gd name="connsiteX305" fmla="*/ 3545420 w 3559589"/>
                <a:gd name="connsiteY305" fmla="*/ 3002742 h 3559588"/>
                <a:gd name="connsiteX306" fmla="*/ 3525511 w 3559589"/>
                <a:gd name="connsiteY306" fmla="*/ 3066881 h 3559588"/>
                <a:gd name="connsiteX307" fmla="*/ 3509110 w 3559589"/>
                <a:gd name="connsiteY307" fmla="*/ 3122650 h 3559588"/>
                <a:gd name="connsiteX308" fmla="*/ 3508082 w 3559589"/>
                <a:gd name="connsiteY308" fmla="*/ 3124620 h 3559588"/>
                <a:gd name="connsiteX309" fmla="*/ 3507231 w 3559589"/>
                <a:gd name="connsiteY309" fmla="*/ 3127457 h 3559588"/>
                <a:gd name="connsiteX310" fmla="*/ 3505969 w 3559589"/>
                <a:gd name="connsiteY310" fmla="*/ 3129833 h 3559588"/>
                <a:gd name="connsiteX311" fmla="*/ 3504784 w 3559589"/>
                <a:gd name="connsiteY311" fmla="*/ 3133650 h 3559588"/>
                <a:gd name="connsiteX312" fmla="*/ 3468563 w 3559589"/>
                <a:gd name="connsiteY312" fmla="*/ 3200382 h 3559588"/>
                <a:gd name="connsiteX313" fmla="*/ 3446196 w 3559589"/>
                <a:gd name="connsiteY313" fmla="*/ 3243261 h 3559588"/>
                <a:gd name="connsiteX314" fmla="*/ 3444730 w 3559589"/>
                <a:gd name="connsiteY314" fmla="*/ 3245075 h 3559588"/>
                <a:gd name="connsiteX315" fmla="*/ 3442700 w 3559589"/>
                <a:gd name="connsiteY315" fmla="*/ 3248895 h 3559588"/>
                <a:gd name="connsiteX316" fmla="*/ 3441330 w 3559589"/>
                <a:gd name="connsiteY316" fmla="*/ 3250555 h 3559588"/>
                <a:gd name="connsiteX317" fmla="*/ 3440484 w 3559589"/>
                <a:gd name="connsiteY317" fmla="*/ 3252113 h 3559588"/>
                <a:gd name="connsiteX318" fmla="*/ 3369918 w 3559589"/>
                <a:gd name="connsiteY318" fmla="*/ 3337639 h 3559588"/>
                <a:gd name="connsiteX319" fmla="*/ 3358116 w 3559589"/>
                <a:gd name="connsiteY319" fmla="*/ 3352242 h 3559588"/>
                <a:gd name="connsiteX320" fmla="*/ 3357344 w 3559589"/>
                <a:gd name="connsiteY320" fmla="*/ 3352880 h 3559588"/>
                <a:gd name="connsiteX321" fmla="*/ 3355326 w 3559589"/>
                <a:gd name="connsiteY321" fmla="*/ 3355326 h 3559588"/>
                <a:gd name="connsiteX322" fmla="*/ 3353804 w 3559589"/>
                <a:gd name="connsiteY322" fmla="*/ 3356581 h 3559588"/>
                <a:gd name="connsiteX323" fmla="*/ 3352538 w 3559589"/>
                <a:gd name="connsiteY323" fmla="*/ 3358116 h 3559588"/>
                <a:gd name="connsiteX324" fmla="*/ 3323518 w 3559589"/>
                <a:gd name="connsiteY324" fmla="*/ 3381570 h 3559588"/>
                <a:gd name="connsiteX325" fmla="*/ 3252113 w 3559589"/>
                <a:gd name="connsiteY325" fmla="*/ 3440484 h 3559588"/>
                <a:gd name="connsiteX326" fmla="*/ 3249511 w 3559589"/>
                <a:gd name="connsiteY326" fmla="*/ 3441896 h 3559588"/>
                <a:gd name="connsiteX327" fmla="*/ 3248895 w 3559589"/>
                <a:gd name="connsiteY327" fmla="*/ 3442404 h 3559588"/>
                <a:gd name="connsiteX328" fmla="*/ 3247003 w 3559589"/>
                <a:gd name="connsiteY328" fmla="*/ 3443410 h 3559588"/>
                <a:gd name="connsiteX329" fmla="*/ 3243557 w 3559589"/>
                <a:gd name="connsiteY329" fmla="*/ 3446195 h 3559588"/>
                <a:gd name="connsiteX330" fmla="*/ 3193111 w 3559589"/>
                <a:gd name="connsiteY330" fmla="*/ 3472509 h 3559588"/>
                <a:gd name="connsiteX331" fmla="*/ 3133650 w 3559589"/>
                <a:gd name="connsiteY331" fmla="*/ 3504783 h 3559588"/>
                <a:gd name="connsiteX332" fmla="*/ 3128497 w 3559589"/>
                <a:gd name="connsiteY332" fmla="*/ 3506383 h 3559588"/>
                <a:gd name="connsiteX333" fmla="*/ 3127458 w 3559589"/>
                <a:gd name="connsiteY333" fmla="*/ 3506935 h 3559588"/>
                <a:gd name="connsiteX334" fmla="*/ 3126647 w 3559589"/>
                <a:gd name="connsiteY334" fmla="*/ 3507178 h 3559588"/>
                <a:gd name="connsiteX335" fmla="*/ 3122946 w 3559589"/>
                <a:gd name="connsiteY335" fmla="*/ 3509109 h 3559588"/>
                <a:gd name="connsiteX336" fmla="*/ 3061574 w 3559589"/>
                <a:gd name="connsiteY336" fmla="*/ 3527157 h 3559588"/>
                <a:gd name="connsiteX337" fmla="*/ 3002742 w 3559589"/>
                <a:gd name="connsiteY337" fmla="*/ 3545420 h 3559588"/>
                <a:gd name="connsiteX338" fmla="*/ 2997767 w 3559589"/>
                <a:gd name="connsiteY338" fmla="*/ 3545921 h 3559588"/>
                <a:gd name="connsiteX339" fmla="*/ 2994581 w 3559589"/>
                <a:gd name="connsiteY339" fmla="*/ 3546858 h 3559588"/>
                <a:gd name="connsiteX340" fmla="*/ 2885784 w 3559589"/>
                <a:gd name="connsiteY340" fmla="*/ 3557210 h 3559588"/>
                <a:gd name="connsiteX341" fmla="*/ 2862193 w 3559589"/>
                <a:gd name="connsiteY341" fmla="*/ 3559588 h 3559588"/>
                <a:gd name="connsiteX342" fmla="*/ 2833643 w 3559589"/>
                <a:gd name="connsiteY342" fmla="*/ 3556710 h 3559588"/>
                <a:gd name="connsiteX343" fmla="*/ 2730099 w 3559589"/>
                <a:gd name="connsiteY343" fmla="*/ 3546858 h 3559588"/>
                <a:gd name="connsiteX344" fmla="*/ 2727067 w 3559589"/>
                <a:gd name="connsiteY344" fmla="*/ 3545966 h 3559588"/>
                <a:gd name="connsiteX345" fmla="*/ 2721643 w 3559589"/>
                <a:gd name="connsiteY345" fmla="*/ 3545420 h 3559588"/>
                <a:gd name="connsiteX346" fmla="*/ 2657502 w 3559589"/>
                <a:gd name="connsiteY346" fmla="*/ 3525509 h 3559588"/>
                <a:gd name="connsiteX347" fmla="*/ 2601734 w 3559589"/>
                <a:gd name="connsiteY347" fmla="*/ 3509109 h 3559588"/>
                <a:gd name="connsiteX348" fmla="*/ 2600673 w 3559589"/>
                <a:gd name="connsiteY348" fmla="*/ 3508556 h 3559588"/>
                <a:gd name="connsiteX349" fmla="*/ 2600481 w 3559589"/>
                <a:gd name="connsiteY349" fmla="*/ 3508499 h 3559588"/>
                <a:gd name="connsiteX350" fmla="*/ 2597245 w 3559589"/>
                <a:gd name="connsiteY350" fmla="*/ 3506804 h 3559588"/>
                <a:gd name="connsiteX351" fmla="*/ 2590735 w 3559589"/>
                <a:gd name="connsiteY351" fmla="*/ 3504783 h 3559588"/>
                <a:gd name="connsiteX352" fmla="*/ 2524002 w 3559589"/>
                <a:gd name="connsiteY352" fmla="*/ 3468562 h 3559588"/>
                <a:gd name="connsiteX353" fmla="*/ 2481123 w 3559589"/>
                <a:gd name="connsiteY353" fmla="*/ 3446195 h 3559588"/>
                <a:gd name="connsiteX354" fmla="*/ 2480357 w 3559589"/>
                <a:gd name="connsiteY354" fmla="*/ 3445576 h 3559588"/>
                <a:gd name="connsiteX355" fmla="*/ 2478665 w 3559589"/>
                <a:gd name="connsiteY355" fmla="*/ 3444690 h 3559588"/>
                <a:gd name="connsiteX356" fmla="*/ 2475967 w 3559589"/>
                <a:gd name="connsiteY356" fmla="*/ 3442490 h 3559588"/>
                <a:gd name="connsiteX357" fmla="*/ 2472272 w 3559589"/>
                <a:gd name="connsiteY357" fmla="*/ 3440484 h 3559588"/>
                <a:gd name="connsiteX358" fmla="*/ 2386756 w 3559589"/>
                <a:gd name="connsiteY358" fmla="*/ 3369927 h 3559588"/>
                <a:gd name="connsiteX359" fmla="*/ 2372142 w 3559589"/>
                <a:gd name="connsiteY359" fmla="*/ 3358115 h 3559588"/>
                <a:gd name="connsiteX360" fmla="*/ 2371504 w 3559589"/>
                <a:gd name="connsiteY360" fmla="*/ 3357342 h 3559588"/>
                <a:gd name="connsiteX361" fmla="*/ 2369059 w 3559589"/>
                <a:gd name="connsiteY361" fmla="*/ 3355325 h 3559588"/>
                <a:gd name="connsiteX362" fmla="*/ 2368983 w 3559589"/>
                <a:gd name="connsiteY362" fmla="*/ 3355233 h 3559588"/>
                <a:gd name="connsiteX363" fmla="*/ 2368914 w 3559589"/>
                <a:gd name="connsiteY363" fmla="*/ 3355177 h 3559588"/>
                <a:gd name="connsiteX364" fmla="*/ 2367715 w 3559589"/>
                <a:gd name="connsiteY364" fmla="*/ 3353696 h 3559588"/>
                <a:gd name="connsiteX365" fmla="*/ 2283901 w 3559589"/>
                <a:gd name="connsiteY365" fmla="*/ 3252113 h 3559588"/>
                <a:gd name="connsiteX366" fmla="*/ 2282490 w 3559589"/>
                <a:gd name="connsiteY366" fmla="*/ 3249513 h 3559588"/>
                <a:gd name="connsiteX367" fmla="*/ 2281979 w 3559589"/>
                <a:gd name="connsiteY367" fmla="*/ 3248894 h 3559588"/>
                <a:gd name="connsiteX368" fmla="*/ 2280343 w 3559589"/>
                <a:gd name="connsiteY368" fmla="*/ 3245816 h 3559588"/>
                <a:gd name="connsiteX369" fmla="*/ 2276378 w 3559589"/>
                <a:gd name="connsiteY369" fmla="*/ 3240920 h 3559588"/>
                <a:gd name="connsiteX370" fmla="*/ 2253776 w 3559589"/>
                <a:gd name="connsiteY370" fmla="*/ 3196611 h 3559588"/>
                <a:gd name="connsiteX371" fmla="*/ 2219602 w 3559589"/>
                <a:gd name="connsiteY371" fmla="*/ 3133650 h 3559588"/>
                <a:gd name="connsiteX372" fmla="*/ 2218003 w 3559589"/>
                <a:gd name="connsiteY372" fmla="*/ 3128501 h 3559588"/>
                <a:gd name="connsiteX373" fmla="*/ 2217448 w 3559589"/>
                <a:gd name="connsiteY373" fmla="*/ 3127457 h 3559588"/>
                <a:gd name="connsiteX374" fmla="*/ 2215946 w 3559589"/>
                <a:gd name="connsiteY374" fmla="*/ 3122451 h 3559588"/>
                <a:gd name="connsiteX375" fmla="*/ 2211581 w 3559589"/>
                <a:gd name="connsiteY375" fmla="*/ 3113894 h 3559588"/>
                <a:gd name="connsiteX376" fmla="*/ 2011098 w 3559589"/>
                <a:gd name="connsiteY376" fmla="*/ 2976227 h 3559588"/>
                <a:gd name="connsiteX377" fmla="*/ 1548346 w 3559589"/>
                <a:gd name="connsiteY377" fmla="*/ 2976374 h 3559588"/>
                <a:gd name="connsiteX378" fmla="*/ 1347864 w 3559589"/>
                <a:gd name="connsiteY378" fmla="*/ 3114040 h 3559588"/>
                <a:gd name="connsiteX379" fmla="*/ 1344457 w 3559589"/>
                <a:gd name="connsiteY379" fmla="*/ 3120720 h 3559588"/>
                <a:gd name="connsiteX380" fmla="*/ 1342435 w 3559589"/>
                <a:gd name="connsiteY380" fmla="*/ 3127457 h 3559588"/>
                <a:gd name="connsiteX381" fmla="*/ 1341173 w 3559589"/>
                <a:gd name="connsiteY381" fmla="*/ 3129832 h 3559588"/>
                <a:gd name="connsiteX382" fmla="*/ 1339988 w 3559589"/>
                <a:gd name="connsiteY382" fmla="*/ 3133650 h 3559588"/>
                <a:gd name="connsiteX383" fmla="*/ 1304648 w 3559589"/>
                <a:gd name="connsiteY383" fmla="*/ 3198758 h 3559588"/>
                <a:gd name="connsiteX384" fmla="*/ 1283067 w 3559589"/>
                <a:gd name="connsiteY384" fmla="*/ 3241066 h 3559588"/>
                <a:gd name="connsiteX385" fmla="*/ 1280153 w 3559589"/>
                <a:gd name="connsiteY385" fmla="*/ 3244664 h 3559588"/>
                <a:gd name="connsiteX386" fmla="*/ 1277905 w 3559589"/>
                <a:gd name="connsiteY386" fmla="*/ 3248894 h 3559588"/>
                <a:gd name="connsiteX387" fmla="*/ 1276534 w 3559589"/>
                <a:gd name="connsiteY387" fmla="*/ 3250554 h 3559588"/>
                <a:gd name="connsiteX388" fmla="*/ 1275688 w 3559589"/>
                <a:gd name="connsiteY388" fmla="*/ 3252113 h 3559588"/>
                <a:gd name="connsiteX389" fmla="*/ 1190530 w 3559589"/>
                <a:gd name="connsiteY389" fmla="*/ 3355325 h 3559588"/>
                <a:gd name="connsiteX390" fmla="*/ 1189009 w 3559589"/>
                <a:gd name="connsiteY390" fmla="*/ 3356581 h 3559588"/>
                <a:gd name="connsiteX391" fmla="*/ 1187742 w 3559589"/>
                <a:gd name="connsiteY391" fmla="*/ 3358115 h 3559588"/>
                <a:gd name="connsiteX392" fmla="*/ 1158720 w 3559589"/>
                <a:gd name="connsiteY392" fmla="*/ 3381571 h 3559588"/>
                <a:gd name="connsiteX393" fmla="*/ 1087317 w 3559589"/>
                <a:gd name="connsiteY393" fmla="*/ 3440484 h 3559588"/>
                <a:gd name="connsiteX394" fmla="*/ 1083726 w 3559589"/>
                <a:gd name="connsiteY394" fmla="*/ 3442433 h 3559588"/>
                <a:gd name="connsiteX395" fmla="*/ 1080780 w 3559589"/>
                <a:gd name="connsiteY395" fmla="*/ 3444836 h 3559588"/>
                <a:gd name="connsiteX396" fmla="*/ 1079821 w 3559589"/>
                <a:gd name="connsiteY396" fmla="*/ 3445338 h 3559588"/>
                <a:gd name="connsiteX397" fmla="*/ 1078761 w 3559589"/>
                <a:gd name="connsiteY397" fmla="*/ 3446195 h 3559588"/>
                <a:gd name="connsiteX398" fmla="*/ 1028315 w 3559589"/>
                <a:gd name="connsiteY398" fmla="*/ 3472509 h 3559588"/>
                <a:gd name="connsiteX399" fmla="*/ 968855 w 3559589"/>
                <a:gd name="connsiteY399" fmla="*/ 3504783 h 3559588"/>
                <a:gd name="connsiteX400" fmla="*/ 962899 w 3559589"/>
                <a:gd name="connsiteY400" fmla="*/ 3506632 h 3559588"/>
                <a:gd name="connsiteX401" fmla="*/ 958150 w 3559589"/>
                <a:gd name="connsiteY401" fmla="*/ 3509109 h 3559588"/>
                <a:gd name="connsiteX402" fmla="*/ 896777 w 3559589"/>
                <a:gd name="connsiteY402" fmla="*/ 3527157 h 3559588"/>
                <a:gd name="connsiteX403" fmla="*/ 837946 w 3559589"/>
                <a:gd name="connsiteY403" fmla="*/ 3545420 h 3559588"/>
                <a:gd name="connsiteX404" fmla="*/ 832971 w 3559589"/>
                <a:gd name="connsiteY404" fmla="*/ 3545921 h 3559588"/>
                <a:gd name="connsiteX405" fmla="*/ 829785 w 3559589"/>
                <a:gd name="connsiteY405" fmla="*/ 3546858 h 3559588"/>
                <a:gd name="connsiteX406" fmla="*/ 720987 w 3559589"/>
                <a:gd name="connsiteY406" fmla="*/ 3557210 h 3559588"/>
                <a:gd name="connsiteX407" fmla="*/ 697397 w 3559589"/>
                <a:gd name="connsiteY407" fmla="*/ 3559588 h 3559588"/>
                <a:gd name="connsiteX408" fmla="*/ 668850 w 3559589"/>
                <a:gd name="connsiteY408" fmla="*/ 3556710 h 3559588"/>
                <a:gd name="connsiteX409" fmla="*/ 565303 w 3559589"/>
                <a:gd name="connsiteY409" fmla="*/ 3546858 h 3559588"/>
                <a:gd name="connsiteX410" fmla="*/ 562626 w 3559589"/>
                <a:gd name="connsiteY410" fmla="*/ 3546070 h 3559588"/>
                <a:gd name="connsiteX411" fmla="*/ 561595 w 3559589"/>
                <a:gd name="connsiteY411" fmla="*/ 3545968 h 3559588"/>
                <a:gd name="connsiteX412" fmla="*/ 561242 w 3559589"/>
                <a:gd name="connsiteY412" fmla="*/ 3545863 h 3559588"/>
                <a:gd name="connsiteX413" fmla="*/ 556847 w 3559589"/>
                <a:gd name="connsiteY413" fmla="*/ 3545420 h 3559588"/>
                <a:gd name="connsiteX414" fmla="*/ 492710 w 3559589"/>
                <a:gd name="connsiteY414" fmla="*/ 3525510 h 3559588"/>
                <a:gd name="connsiteX415" fmla="*/ 436938 w 3559589"/>
                <a:gd name="connsiteY415" fmla="*/ 3509109 h 3559588"/>
                <a:gd name="connsiteX416" fmla="*/ 434491 w 3559589"/>
                <a:gd name="connsiteY416" fmla="*/ 3507833 h 3559588"/>
                <a:gd name="connsiteX417" fmla="*/ 431988 w 3559589"/>
                <a:gd name="connsiteY417" fmla="*/ 3507082 h 3559588"/>
                <a:gd name="connsiteX418" fmla="*/ 430084 w 3559589"/>
                <a:gd name="connsiteY418" fmla="*/ 3506070 h 3559588"/>
                <a:gd name="connsiteX419" fmla="*/ 425939 w 3559589"/>
                <a:gd name="connsiteY419" fmla="*/ 3504783 h 3559588"/>
                <a:gd name="connsiteX420" fmla="*/ 359208 w 3559589"/>
                <a:gd name="connsiteY420" fmla="*/ 3468563 h 3559588"/>
                <a:gd name="connsiteX421" fmla="*/ 316327 w 3559589"/>
                <a:gd name="connsiteY421" fmla="*/ 3446195 h 3559588"/>
                <a:gd name="connsiteX422" fmla="*/ 314252 w 3559589"/>
                <a:gd name="connsiteY422" fmla="*/ 3444518 h 3559588"/>
                <a:gd name="connsiteX423" fmla="*/ 310550 w 3559589"/>
                <a:gd name="connsiteY423" fmla="*/ 3442551 h 3559588"/>
                <a:gd name="connsiteX424" fmla="*/ 309141 w 3559589"/>
                <a:gd name="connsiteY424" fmla="*/ 3441388 h 3559588"/>
                <a:gd name="connsiteX425" fmla="*/ 307476 w 3559589"/>
                <a:gd name="connsiteY425" fmla="*/ 3440484 h 3559588"/>
                <a:gd name="connsiteX426" fmla="*/ 221961 w 3559589"/>
                <a:gd name="connsiteY426" fmla="*/ 3369927 h 3559588"/>
                <a:gd name="connsiteX427" fmla="*/ 207346 w 3559589"/>
                <a:gd name="connsiteY427" fmla="*/ 3358115 h 3559588"/>
                <a:gd name="connsiteX428" fmla="*/ 206708 w 3559589"/>
                <a:gd name="connsiteY428" fmla="*/ 3357342 h 3559588"/>
                <a:gd name="connsiteX429" fmla="*/ 204263 w 3559589"/>
                <a:gd name="connsiteY429" fmla="*/ 3355325 h 3559588"/>
                <a:gd name="connsiteX430" fmla="*/ 202932 w 3559589"/>
                <a:gd name="connsiteY430" fmla="*/ 3353712 h 3559588"/>
                <a:gd name="connsiteX431" fmla="*/ 201329 w 3559589"/>
                <a:gd name="connsiteY431" fmla="*/ 3352389 h 3559588"/>
                <a:gd name="connsiteX432" fmla="*/ 176837 w 3559589"/>
                <a:gd name="connsiteY432" fmla="*/ 3322085 h 3559588"/>
                <a:gd name="connsiteX433" fmla="*/ 119105 w 3559589"/>
                <a:gd name="connsiteY433" fmla="*/ 3252113 h 3559588"/>
                <a:gd name="connsiteX434" fmla="*/ 117694 w 3559589"/>
                <a:gd name="connsiteY434" fmla="*/ 3249513 h 3559588"/>
                <a:gd name="connsiteX435" fmla="*/ 117183 w 3559589"/>
                <a:gd name="connsiteY435" fmla="*/ 3248894 h 3559588"/>
                <a:gd name="connsiteX436" fmla="*/ 116222 w 3559589"/>
                <a:gd name="connsiteY436" fmla="*/ 3247085 h 3559588"/>
                <a:gd name="connsiteX437" fmla="*/ 113249 w 3559589"/>
                <a:gd name="connsiteY437" fmla="*/ 3243407 h 3559588"/>
                <a:gd name="connsiteX438" fmla="*/ 85402 w 3559589"/>
                <a:gd name="connsiteY438" fmla="*/ 3190018 h 3559588"/>
                <a:gd name="connsiteX439" fmla="*/ 54806 w 3559589"/>
                <a:gd name="connsiteY439" fmla="*/ 3133650 h 3559588"/>
                <a:gd name="connsiteX440" fmla="*/ 53207 w 3559589"/>
                <a:gd name="connsiteY440" fmla="*/ 3128501 h 3559588"/>
                <a:gd name="connsiteX441" fmla="*/ 52652 w 3559589"/>
                <a:gd name="connsiteY441" fmla="*/ 3127457 h 3559588"/>
                <a:gd name="connsiteX442" fmla="*/ 52494 w 3559589"/>
                <a:gd name="connsiteY442" fmla="*/ 3126928 h 3559588"/>
                <a:gd name="connsiteX443" fmla="*/ 50337 w 3559589"/>
                <a:gd name="connsiteY443" fmla="*/ 3122793 h 3559588"/>
                <a:gd name="connsiteX444" fmla="*/ 30643 w 3559589"/>
                <a:gd name="connsiteY444" fmla="*/ 3055810 h 3559588"/>
                <a:gd name="connsiteX445" fmla="*/ 14169 w 3559589"/>
                <a:gd name="connsiteY445" fmla="*/ 3002742 h 3559588"/>
                <a:gd name="connsiteX446" fmla="*/ 13715 w 3559589"/>
                <a:gd name="connsiteY446" fmla="*/ 2998238 h 3559588"/>
                <a:gd name="connsiteX447" fmla="*/ 12594 w 3559589"/>
                <a:gd name="connsiteY447" fmla="*/ 2994423 h 3559588"/>
                <a:gd name="connsiteX448" fmla="*/ 397 w 3559589"/>
                <a:gd name="connsiteY448" fmla="*/ 2866121 h 3559588"/>
                <a:gd name="connsiteX449" fmla="*/ 0 w 3559589"/>
                <a:gd name="connsiteY449" fmla="*/ 2862192 h 3559588"/>
                <a:gd name="connsiteX450" fmla="*/ 337 w 3559589"/>
                <a:gd name="connsiteY450" fmla="*/ 2858854 h 3559588"/>
                <a:gd name="connsiteX451" fmla="*/ 12622 w 3559589"/>
                <a:gd name="connsiteY451" fmla="*/ 2729912 h 3559588"/>
                <a:gd name="connsiteX452" fmla="*/ 13708 w 3559589"/>
                <a:gd name="connsiteY452" fmla="*/ 2726219 h 3559588"/>
                <a:gd name="connsiteX453" fmla="*/ 14169 w 3559589"/>
                <a:gd name="connsiteY453" fmla="*/ 2721643 h 3559588"/>
                <a:gd name="connsiteX454" fmla="*/ 31131 w 3559589"/>
                <a:gd name="connsiteY454" fmla="*/ 2667003 h 3559588"/>
                <a:gd name="connsiteX455" fmla="*/ 50396 w 3559589"/>
                <a:gd name="connsiteY455" fmla="*/ 2601522 h 3559588"/>
                <a:gd name="connsiteX456" fmla="*/ 53015 w 3559589"/>
                <a:gd name="connsiteY456" fmla="*/ 2596503 h 3559588"/>
                <a:gd name="connsiteX457" fmla="*/ 54806 w 3559589"/>
                <a:gd name="connsiteY457" fmla="*/ 2590734 h 3559588"/>
                <a:gd name="connsiteX458" fmla="*/ 86308 w 3559589"/>
                <a:gd name="connsiteY458" fmla="*/ 2532696 h 3559588"/>
                <a:gd name="connsiteX459" fmla="*/ 113347 w 3559589"/>
                <a:gd name="connsiteY459" fmla="*/ 2480874 h 3559588"/>
                <a:gd name="connsiteX460" fmla="*/ 114463 w 3559589"/>
                <a:gd name="connsiteY460" fmla="*/ 2479493 h 3559588"/>
                <a:gd name="connsiteX461" fmla="*/ 114898 w 3559589"/>
                <a:gd name="connsiteY461" fmla="*/ 2478664 h 3559588"/>
                <a:gd name="connsiteX462" fmla="*/ 117103 w 3559589"/>
                <a:gd name="connsiteY462" fmla="*/ 2475960 h 3559588"/>
                <a:gd name="connsiteX463" fmla="*/ 119105 w 3559589"/>
                <a:gd name="connsiteY463" fmla="*/ 2472271 h 3559588"/>
                <a:gd name="connsiteX464" fmla="*/ 177899 w 3559589"/>
                <a:gd name="connsiteY464" fmla="*/ 2401013 h 3559588"/>
                <a:gd name="connsiteX465" fmla="*/ 201475 w 3559589"/>
                <a:gd name="connsiteY465" fmla="*/ 2371845 h 3559588"/>
                <a:gd name="connsiteX466" fmla="*/ 203010 w 3559589"/>
                <a:gd name="connsiteY466" fmla="*/ 2370578 h 3559588"/>
                <a:gd name="connsiteX467" fmla="*/ 204263 w 3559589"/>
                <a:gd name="connsiteY467" fmla="*/ 2369059 h 3559588"/>
                <a:gd name="connsiteX468" fmla="*/ 204352 w 3559589"/>
                <a:gd name="connsiteY468" fmla="*/ 2368986 h 3559588"/>
                <a:gd name="connsiteX469" fmla="*/ 204411 w 3559589"/>
                <a:gd name="connsiteY469" fmla="*/ 2368913 h 3559588"/>
                <a:gd name="connsiteX470" fmla="*/ 205972 w 3559589"/>
                <a:gd name="connsiteY470" fmla="*/ 2367649 h 3559588"/>
                <a:gd name="connsiteX471" fmla="*/ 307476 w 3559589"/>
                <a:gd name="connsiteY471" fmla="*/ 2283900 h 3559588"/>
                <a:gd name="connsiteX472" fmla="*/ 309035 w 3559589"/>
                <a:gd name="connsiteY472" fmla="*/ 2283054 h 3559588"/>
                <a:gd name="connsiteX473" fmla="*/ 310697 w 3559589"/>
                <a:gd name="connsiteY473" fmla="*/ 2281682 h 3559588"/>
                <a:gd name="connsiteX474" fmla="*/ 314829 w 3559589"/>
                <a:gd name="connsiteY474" fmla="*/ 2279487 h 3559588"/>
                <a:gd name="connsiteX475" fmla="*/ 318668 w 3559589"/>
                <a:gd name="connsiteY475" fmla="*/ 2276377 h 3559588"/>
                <a:gd name="connsiteX476" fmla="*/ 363003 w 3559589"/>
                <a:gd name="connsiteY476" fmla="*/ 2253761 h 3559588"/>
                <a:gd name="connsiteX477" fmla="*/ 425939 w 3559589"/>
                <a:gd name="connsiteY477" fmla="*/ 2219601 h 3559588"/>
                <a:gd name="connsiteX478" fmla="*/ 429752 w 3559589"/>
                <a:gd name="connsiteY478" fmla="*/ 2218417 h 3559588"/>
                <a:gd name="connsiteX479" fmla="*/ 432134 w 3559589"/>
                <a:gd name="connsiteY479" fmla="*/ 2217152 h 3559588"/>
                <a:gd name="connsiteX480" fmla="*/ 438539 w 3559589"/>
                <a:gd name="connsiteY480" fmla="*/ 2215230 h 3559588"/>
                <a:gd name="connsiteX481" fmla="*/ 445694 w 3559589"/>
                <a:gd name="connsiteY481" fmla="*/ 2211580 h 3559588"/>
                <a:gd name="connsiteX482" fmla="*/ 583361 w 3559589"/>
                <a:gd name="connsiteY482" fmla="*/ 2011097 h 3559588"/>
                <a:gd name="connsiteX483" fmla="*/ 583214 w 3559589"/>
                <a:gd name="connsiteY483" fmla="*/ 1548345 h 3559588"/>
                <a:gd name="connsiteX484" fmla="*/ 445548 w 3559589"/>
                <a:gd name="connsiteY484" fmla="*/ 1347863 h 3559588"/>
                <a:gd name="connsiteX485" fmla="*/ 438365 w 3559589"/>
                <a:gd name="connsiteY485" fmla="*/ 1344199 h 3559588"/>
                <a:gd name="connsiteX486" fmla="*/ 431988 w 3559589"/>
                <a:gd name="connsiteY486" fmla="*/ 1342286 h 3559588"/>
                <a:gd name="connsiteX487" fmla="*/ 430083 w 3559589"/>
                <a:gd name="connsiteY487" fmla="*/ 1341274 h 3559588"/>
                <a:gd name="connsiteX488" fmla="*/ 425939 w 3559589"/>
                <a:gd name="connsiteY488" fmla="*/ 1339987 h 3559588"/>
                <a:gd name="connsiteX489" fmla="*/ 360844 w 3559589"/>
                <a:gd name="connsiteY489" fmla="*/ 1304655 h 3559588"/>
                <a:gd name="connsiteX490" fmla="*/ 318522 w 3559589"/>
                <a:gd name="connsiteY490" fmla="*/ 1283066 h 3559588"/>
                <a:gd name="connsiteX491" fmla="*/ 314663 w 3559589"/>
                <a:gd name="connsiteY491" fmla="*/ 1279941 h 3559588"/>
                <a:gd name="connsiteX492" fmla="*/ 310550 w 3559589"/>
                <a:gd name="connsiteY492" fmla="*/ 1277755 h 3559588"/>
                <a:gd name="connsiteX493" fmla="*/ 309139 w 3559589"/>
                <a:gd name="connsiteY493" fmla="*/ 1276591 h 3559588"/>
                <a:gd name="connsiteX494" fmla="*/ 307476 w 3559589"/>
                <a:gd name="connsiteY494" fmla="*/ 1275688 h 3559588"/>
                <a:gd name="connsiteX495" fmla="*/ 204263 w 3559589"/>
                <a:gd name="connsiteY495" fmla="*/ 1190529 h 3559588"/>
                <a:gd name="connsiteX496" fmla="*/ 202932 w 3559589"/>
                <a:gd name="connsiteY496" fmla="*/ 1188916 h 3559588"/>
                <a:gd name="connsiteX497" fmla="*/ 201329 w 3559589"/>
                <a:gd name="connsiteY497" fmla="*/ 1187593 h 3559588"/>
                <a:gd name="connsiteX498" fmla="*/ 176845 w 3559589"/>
                <a:gd name="connsiteY498" fmla="*/ 1157299 h 3559588"/>
                <a:gd name="connsiteX499" fmla="*/ 119105 w 3559589"/>
                <a:gd name="connsiteY499" fmla="*/ 1087317 h 3559588"/>
                <a:gd name="connsiteX500" fmla="*/ 117157 w 3559589"/>
                <a:gd name="connsiteY500" fmla="*/ 1083728 h 3559588"/>
                <a:gd name="connsiteX501" fmla="*/ 114752 w 3559589"/>
                <a:gd name="connsiteY501" fmla="*/ 1080779 h 3559588"/>
                <a:gd name="connsiteX502" fmla="*/ 114291 w 3559589"/>
                <a:gd name="connsiteY502" fmla="*/ 1079900 h 3559588"/>
                <a:gd name="connsiteX503" fmla="*/ 113249 w 3559589"/>
                <a:gd name="connsiteY503" fmla="*/ 1078611 h 3559588"/>
                <a:gd name="connsiteX504" fmla="*/ 63705 w 3559589"/>
                <a:gd name="connsiteY504" fmla="*/ 989029 h 3559588"/>
                <a:gd name="connsiteX505" fmla="*/ 59141 w 3559589"/>
                <a:gd name="connsiteY505" fmla="*/ 976842 h 3559588"/>
                <a:gd name="connsiteX506" fmla="*/ 54806 w 3559589"/>
                <a:gd name="connsiteY506" fmla="*/ 968854 h 3559588"/>
                <a:gd name="connsiteX507" fmla="*/ 48294 w 3559589"/>
                <a:gd name="connsiteY507" fmla="*/ 947877 h 3559588"/>
                <a:gd name="connsiteX508" fmla="*/ 28319 w 3559589"/>
                <a:gd name="connsiteY508" fmla="*/ 894540 h 3559588"/>
                <a:gd name="connsiteX509" fmla="*/ 20362 w 3559589"/>
                <a:gd name="connsiteY509" fmla="*/ 857896 h 3559588"/>
                <a:gd name="connsiteX510" fmla="*/ 14169 w 3559589"/>
                <a:gd name="connsiteY510" fmla="*/ 837946 h 3559588"/>
                <a:gd name="connsiteX511" fmla="*/ 12557 w 3559589"/>
                <a:gd name="connsiteY511" fmla="*/ 821949 h 3559588"/>
                <a:gd name="connsiteX512" fmla="*/ 7091 w 3559589"/>
                <a:gd name="connsiteY512" fmla="*/ 796777 h 3559588"/>
                <a:gd name="connsiteX513" fmla="*/ 76 w 3559589"/>
                <a:gd name="connsiteY513" fmla="*/ 698139 h 3559588"/>
                <a:gd name="connsiteX514" fmla="*/ 0 w 3559589"/>
                <a:gd name="connsiteY514" fmla="*/ 697396 h 3559588"/>
                <a:gd name="connsiteX515" fmla="*/ 337 w 3559589"/>
                <a:gd name="connsiteY515" fmla="*/ 694059 h 3559588"/>
                <a:gd name="connsiteX516" fmla="*/ 12622 w 3559589"/>
                <a:gd name="connsiteY516" fmla="*/ 565116 h 3559588"/>
                <a:gd name="connsiteX517" fmla="*/ 13599 w 3559589"/>
                <a:gd name="connsiteY517" fmla="*/ 561793 h 3559588"/>
                <a:gd name="connsiteX518" fmla="*/ 13619 w 3559589"/>
                <a:gd name="connsiteY518" fmla="*/ 561594 h 3559588"/>
                <a:gd name="connsiteX519" fmla="*/ 13727 w 3559589"/>
                <a:gd name="connsiteY519" fmla="*/ 561235 h 3559588"/>
                <a:gd name="connsiteX520" fmla="*/ 14169 w 3559589"/>
                <a:gd name="connsiteY520" fmla="*/ 556847 h 3559588"/>
                <a:gd name="connsiteX521" fmla="*/ 31132 w 3559589"/>
                <a:gd name="connsiteY521" fmla="*/ 502203 h 3559588"/>
                <a:gd name="connsiteX522" fmla="*/ 50396 w 3559589"/>
                <a:gd name="connsiteY522" fmla="*/ 436726 h 3559588"/>
                <a:gd name="connsiteX523" fmla="*/ 52014 w 3559589"/>
                <a:gd name="connsiteY523" fmla="*/ 433625 h 3559588"/>
                <a:gd name="connsiteX524" fmla="*/ 52506 w 3559589"/>
                <a:gd name="connsiteY524" fmla="*/ 431987 h 3559588"/>
                <a:gd name="connsiteX525" fmla="*/ 53521 w 3559589"/>
                <a:gd name="connsiteY525" fmla="*/ 430076 h 3559588"/>
                <a:gd name="connsiteX526" fmla="*/ 54806 w 3559589"/>
                <a:gd name="connsiteY526" fmla="*/ 425938 h 3559588"/>
                <a:gd name="connsiteX527" fmla="*/ 86320 w 3559589"/>
                <a:gd name="connsiteY527" fmla="*/ 367877 h 3559588"/>
                <a:gd name="connsiteX528" fmla="*/ 113347 w 3559589"/>
                <a:gd name="connsiteY528" fmla="*/ 316078 h 3559588"/>
                <a:gd name="connsiteX529" fmla="*/ 115540 w 3559589"/>
                <a:gd name="connsiteY529" fmla="*/ 313365 h 3559588"/>
                <a:gd name="connsiteX530" fmla="*/ 117036 w 3559589"/>
                <a:gd name="connsiteY530" fmla="*/ 310549 h 3559588"/>
                <a:gd name="connsiteX531" fmla="*/ 118205 w 3559589"/>
                <a:gd name="connsiteY531" fmla="*/ 309134 h 3559588"/>
                <a:gd name="connsiteX532" fmla="*/ 119105 w 3559589"/>
                <a:gd name="connsiteY532" fmla="*/ 307476 h 3559588"/>
                <a:gd name="connsiteX533" fmla="*/ 177914 w 3559589"/>
                <a:gd name="connsiteY533" fmla="*/ 236199 h 3559588"/>
                <a:gd name="connsiteX534" fmla="*/ 201475 w 3559589"/>
                <a:gd name="connsiteY534" fmla="*/ 207049 h 3559588"/>
                <a:gd name="connsiteX535" fmla="*/ 203009 w 3559589"/>
                <a:gd name="connsiteY535" fmla="*/ 205783 h 3559588"/>
                <a:gd name="connsiteX536" fmla="*/ 204263 w 3559589"/>
                <a:gd name="connsiteY536" fmla="*/ 204263 h 3559588"/>
                <a:gd name="connsiteX537" fmla="*/ 205873 w 3559589"/>
                <a:gd name="connsiteY537" fmla="*/ 202935 h 3559588"/>
                <a:gd name="connsiteX538" fmla="*/ 207199 w 3559589"/>
                <a:gd name="connsiteY538" fmla="*/ 201328 h 3559588"/>
                <a:gd name="connsiteX539" fmla="*/ 237566 w 3559589"/>
                <a:gd name="connsiteY539" fmla="*/ 176786 h 3559588"/>
                <a:gd name="connsiteX540" fmla="*/ 307476 w 3559589"/>
                <a:gd name="connsiteY540" fmla="*/ 119105 h 3559588"/>
                <a:gd name="connsiteX541" fmla="*/ 309035 w 3559589"/>
                <a:gd name="connsiteY541" fmla="*/ 118259 h 3559588"/>
                <a:gd name="connsiteX542" fmla="*/ 310697 w 3559589"/>
                <a:gd name="connsiteY542" fmla="*/ 116886 h 3559588"/>
                <a:gd name="connsiteX543" fmla="*/ 313566 w 3559589"/>
                <a:gd name="connsiteY543" fmla="*/ 115362 h 3559588"/>
                <a:gd name="connsiteX544" fmla="*/ 316181 w 3559589"/>
                <a:gd name="connsiteY544" fmla="*/ 113248 h 3559588"/>
                <a:gd name="connsiteX545" fmla="*/ 369604 w 3559589"/>
                <a:gd name="connsiteY545" fmla="*/ 85382 h 3559588"/>
                <a:gd name="connsiteX546" fmla="*/ 425939 w 3559589"/>
                <a:gd name="connsiteY546" fmla="*/ 54805 h 3559588"/>
                <a:gd name="connsiteX547" fmla="*/ 429754 w 3559589"/>
                <a:gd name="connsiteY547" fmla="*/ 53621 h 3559588"/>
                <a:gd name="connsiteX548" fmla="*/ 432134 w 3559589"/>
                <a:gd name="connsiteY548" fmla="*/ 52356 h 3559588"/>
                <a:gd name="connsiteX549" fmla="*/ 433989 w 3559589"/>
                <a:gd name="connsiteY549" fmla="*/ 51799 h 3559588"/>
                <a:gd name="connsiteX550" fmla="*/ 436794 w 3559589"/>
                <a:gd name="connsiteY550" fmla="*/ 50336 h 3559588"/>
                <a:gd name="connsiteX551" fmla="*/ 503837 w 3559589"/>
                <a:gd name="connsiteY551" fmla="*/ 30624 h 3559588"/>
                <a:gd name="connsiteX552" fmla="*/ 556847 w 3559589"/>
                <a:gd name="connsiteY552" fmla="*/ 14169 h 3559588"/>
                <a:gd name="connsiteX553" fmla="*/ 560704 w 3559589"/>
                <a:gd name="connsiteY553" fmla="*/ 13780 h 3559588"/>
                <a:gd name="connsiteX554" fmla="*/ 561741 w 3559589"/>
                <a:gd name="connsiteY554" fmla="*/ 13469 h 3559588"/>
                <a:gd name="connsiteX555" fmla="*/ 562410 w 3559589"/>
                <a:gd name="connsiteY555" fmla="*/ 13403 h 3559588"/>
                <a:gd name="connsiteX556" fmla="*/ 565165 w 3559589"/>
                <a:gd name="connsiteY556" fmla="*/ 12593 h 3559588"/>
                <a:gd name="connsiteX557" fmla="*/ 693585 w 3559589"/>
                <a:gd name="connsiteY557" fmla="*/ 385 h 35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Lst>
              <a:rect l="l" t="t" r="r" b="b"/>
              <a:pathLst>
                <a:path w="3559589" h="3559588">
                  <a:moveTo>
                    <a:pt x="2011098" y="811431"/>
                  </a:moveTo>
                  <a:lnTo>
                    <a:pt x="1548346" y="811578"/>
                  </a:lnTo>
                  <a:cubicBezTo>
                    <a:pt x="1459406" y="811578"/>
                    <a:pt x="1380005" y="866322"/>
                    <a:pt x="1347864" y="949244"/>
                  </a:cubicBezTo>
                  <a:lnTo>
                    <a:pt x="1345584" y="953714"/>
                  </a:lnTo>
                  <a:lnTo>
                    <a:pt x="1344000" y="959110"/>
                  </a:lnTo>
                  <a:lnTo>
                    <a:pt x="1341576" y="963738"/>
                  </a:lnTo>
                  <a:lnTo>
                    <a:pt x="1339988" y="968854"/>
                  </a:lnTo>
                  <a:lnTo>
                    <a:pt x="1308744" y="1026417"/>
                  </a:lnTo>
                  <a:lnTo>
                    <a:pt x="1299337" y="1044375"/>
                  </a:lnTo>
                  <a:lnTo>
                    <a:pt x="1283067" y="1076270"/>
                  </a:lnTo>
                  <a:lnTo>
                    <a:pt x="1281829" y="1077798"/>
                  </a:lnTo>
                  <a:lnTo>
                    <a:pt x="1280191" y="1080926"/>
                  </a:lnTo>
                  <a:lnTo>
                    <a:pt x="1277100" y="1084716"/>
                  </a:lnTo>
                  <a:lnTo>
                    <a:pt x="1275688" y="1087317"/>
                  </a:lnTo>
                  <a:lnTo>
                    <a:pt x="1213854" y="1162260"/>
                  </a:lnTo>
                  <a:lnTo>
                    <a:pt x="1190678" y="1190676"/>
                  </a:lnTo>
                  <a:lnTo>
                    <a:pt x="1172957" y="1205028"/>
                  </a:lnTo>
                  <a:lnTo>
                    <a:pt x="1087317" y="1275688"/>
                  </a:lnTo>
                  <a:lnTo>
                    <a:pt x="1083727" y="1277637"/>
                  </a:lnTo>
                  <a:lnTo>
                    <a:pt x="1080780" y="1280040"/>
                  </a:lnTo>
                  <a:lnTo>
                    <a:pt x="1079527" y="1280696"/>
                  </a:lnTo>
                  <a:lnTo>
                    <a:pt x="1076421" y="1283212"/>
                  </a:lnTo>
                  <a:lnTo>
                    <a:pt x="1027138" y="1308352"/>
                  </a:lnTo>
                  <a:lnTo>
                    <a:pt x="968855" y="1339987"/>
                  </a:lnTo>
                  <a:lnTo>
                    <a:pt x="962675" y="1341906"/>
                  </a:lnTo>
                  <a:lnTo>
                    <a:pt x="958964" y="1343849"/>
                  </a:lnTo>
                  <a:lnTo>
                    <a:pt x="955633" y="1344827"/>
                  </a:lnTo>
                  <a:lnTo>
                    <a:pt x="949395" y="1348009"/>
                  </a:lnTo>
                  <a:cubicBezTo>
                    <a:pt x="866472" y="1379858"/>
                    <a:pt x="811728" y="1459551"/>
                    <a:pt x="811728" y="1548491"/>
                  </a:cubicBezTo>
                  <a:lnTo>
                    <a:pt x="811729" y="2011097"/>
                  </a:lnTo>
                  <a:cubicBezTo>
                    <a:pt x="811728" y="2100038"/>
                    <a:pt x="866472" y="2179438"/>
                    <a:pt x="949395" y="2211580"/>
                  </a:cubicBezTo>
                  <a:lnTo>
                    <a:pt x="954728" y="2214301"/>
                  </a:lnTo>
                  <a:lnTo>
                    <a:pt x="959110" y="2215587"/>
                  </a:lnTo>
                  <a:lnTo>
                    <a:pt x="963745" y="2218015"/>
                  </a:lnTo>
                  <a:lnTo>
                    <a:pt x="968855" y="2219601"/>
                  </a:lnTo>
                  <a:lnTo>
                    <a:pt x="1026339" y="2250803"/>
                  </a:lnTo>
                  <a:lnTo>
                    <a:pt x="1028348" y="2251855"/>
                  </a:lnTo>
                  <a:lnTo>
                    <a:pt x="1076420" y="2276377"/>
                  </a:lnTo>
                  <a:lnTo>
                    <a:pt x="1078724" y="2278243"/>
                  </a:lnTo>
                  <a:lnTo>
                    <a:pt x="1080926" y="2279397"/>
                  </a:lnTo>
                  <a:lnTo>
                    <a:pt x="1084720" y="2282490"/>
                  </a:lnTo>
                  <a:lnTo>
                    <a:pt x="1087317" y="2283900"/>
                  </a:lnTo>
                  <a:lnTo>
                    <a:pt x="1162099" y="2345601"/>
                  </a:lnTo>
                  <a:lnTo>
                    <a:pt x="1190677" y="2368910"/>
                  </a:lnTo>
                  <a:lnTo>
                    <a:pt x="1191014" y="2369326"/>
                  </a:lnTo>
                  <a:lnTo>
                    <a:pt x="1213736" y="2397184"/>
                  </a:lnTo>
                  <a:lnTo>
                    <a:pt x="1275688" y="2472271"/>
                  </a:lnTo>
                  <a:lnTo>
                    <a:pt x="1277104" y="2474879"/>
                  </a:lnTo>
                  <a:lnTo>
                    <a:pt x="1280191" y="2478664"/>
                  </a:lnTo>
                  <a:lnTo>
                    <a:pt x="1281335" y="2480848"/>
                  </a:lnTo>
                  <a:lnTo>
                    <a:pt x="1283213" y="2483167"/>
                  </a:lnTo>
                  <a:lnTo>
                    <a:pt x="1307912" y="2531585"/>
                  </a:lnTo>
                  <a:lnTo>
                    <a:pt x="1308708" y="2533106"/>
                  </a:lnTo>
                  <a:lnTo>
                    <a:pt x="1339988" y="2590734"/>
                  </a:lnTo>
                  <a:lnTo>
                    <a:pt x="1341578" y="2595857"/>
                  </a:lnTo>
                  <a:lnTo>
                    <a:pt x="1344000" y="2600480"/>
                  </a:lnTo>
                  <a:lnTo>
                    <a:pt x="1345280" y="2604840"/>
                  </a:lnTo>
                  <a:lnTo>
                    <a:pt x="1348010" y="2610193"/>
                  </a:lnTo>
                  <a:cubicBezTo>
                    <a:pt x="1379859" y="2693116"/>
                    <a:pt x="1459552" y="2747860"/>
                    <a:pt x="1548492" y="2747860"/>
                  </a:cubicBezTo>
                  <a:lnTo>
                    <a:pt x="2011098" y="2747859"/>
                  </a:lnTo>
                  <a:cubicBezTo>
                    <a:pt x="2100039" y="2747860"/>
                    <a:pt x="2179439" y="2693116"/>
                    <a:pt x="2211581" y="2610193"/>
                  </a:cubicBezTo>
                  <a:lnTo>
                    <a:pt x="2215001" y="2603490"/>
                  </a:lnTo>
                  <a:lnTo>
                    <a:pt x="2215884" y="2600480"/>
                  </a:lnTo>
                  <a:lnTo>
                    <a:pt x="2217583" y="2597237"/>
                  </a:lnTo>
                  <a:lnTo>
                    <a:pt x="2219602" y="2590734"/>
                  </a:lnTo>
                  <a:lnTo>
                    <a:pt x="2251262" y="2532405"/>
                  </a:lnTo>
                  <a:lnTo>
                    <a:pt x="2276378" y="2483167"/>
                  </a:lnTo>
                  <a:lnTo>
                    <a:pt x="2279085" y="2479825"/>
                  </a:lnTo>
                  <a:lnTo>
                    <a:pt x="2279693" y="2478664"/>
                  </a:lnTo>
                  <a:lnTo>
                    <a:pt x="2281899" y="2475960"/>
                  </a:lnTo>
                  <a:lnTo>
                    <a:pt x="2283901" y="2472271"/>
                  </a:lnTo>
                  <a:lnTo>
                    <a:pt x="2354625" y="2386553"/>
                  </a:lnTo>
                  <a:lnTo>
                    <a:pt x="2368914" y="2368910"/>
                  </a:lnTo>
                  <a:lnTo>
                    <a:pt x="2397280" y="2345775"/>
                  </a:lnTo>
                  <a:lnTo>
                    <a:pt x="2472272" y="2283900"/>
                  </a:lnTo>
                  <a:lnTo>
                    <a:pt x="2474877" y="2282487"/>
                  </a:lnTo>
                  <a:lnTo>
                    <a:pt x="2478665" y="2279397"/>
                  </a:lnTo>
                  <a:lnTo>
                    <a:pt x="2481696" y="2277809"/>
                  </a:lnTo>
                  <a:lnTo>
                    <a:pt x="2483464" y="2276377"/>
                  </a:lnTo>
                  <a:lnTo>
                    <a:pt x="2520361" y="2257556"/>
                  </a:lnTo>
                  <a:lnTo>
                    <a:pt x="2533175" y="2250844"/>
                  </a:lnTo>
                  <a:lnTo>
                    <a:pt x="2590735" y="2219601"/>
                  </a:lnTo>
                  <a:lnTo>
                    <a:pt x="2595852" y="2218013"/>
                  </a:lnTo>
                  <a:lnTo>
                    <a:pt x="2600481" y="2215588"/>
                  </a:lnTo>
                  <a:lnTo>
                    <a:pt x="2605552" y="2214099"/>
                  </a:lnTo>
                  <a:lnTo>
                    <a:pt x="2610490" y="2211580"/>
                  </a:lnTo>
                  <a:cubicBezTo>
                    <a:pt x="2693413" y="2179732"/>
                    <a:pt x="2748157" y="2100039"/>
                    <a:pt x="2748157" y="2011098"/>
                  </a:cubicBezTo>
                  <a:lnTo>
                    <a:pt x="2748010" y="1548346"/>
                  </a:lnTo>
                  <a:cubicBezTo>
                    <a:pt x="2748010" y="1459406"/>
                    <a:pt x="2693266" y="1380004"/>
                    <a:pt x="2610344" y="1347863"/>
                  </a:cubicBezTo>
                  <a:lnTo>
                    <a:pt x="2604504" y="1344884"/>
                  </a:lnTo>
                  <a:lnTo>
                    <a:pt x="2600481" y="1343703"/>
                  </a:lnTo>
                  <a:lnTo>
                    <a:pt x="2597244" y="1342008"/>
                  </a:lnTo>
                  <a:lnTo>
                    <a:pt x="2590735" y="1339987"/>
                  </a:lnTo>
                  <a:lnTo>
                    <a:pt x="2525639" y="1304655"/>
                  </a:lnTo>
                  <a:lnTo>
                    <a:pt x="2483318" y="1283066"/>
                  </a:lnTo>
                  <a:lnTo>
                    <a:pt x="2480750" y="1280987"/>
                  </a:lnTo>
                  <a:lnTo>
                    <a:pt x="2478665" y="1279894"/>
                  </a:lnTo>
                  <a:lnTo>
                    <a:pt x="2475965" y="1277693"/>
                  </a:lnTo>
                  <a:lnTo>
                    <a:pt x="2472272" y="1275688"/>
                  </a:lnTo>
                  <a:cubicBezTo>
                    <a:pt x="2435170" y="1250622"/>
                    <a:pt x="2400610" y="1222080"/>
                    <a:pt x="2369059" y="1190529"/>
                  </a:cubicBezTo>
                  <a:lnTo>
                    <a:pt x="2368982" y="1190436"/>
                  </a:lnTo>
                  <a:lnTo>
                    <a:pt x="2368914" y="1190381"/>
                  </a:lnTo>
                  <a:lnTo>
                    <a:pt x="2367716" y="1188902"/>
                  </a:lnTo>
                  <a:lnTo>
                    <a:pt x="2283901" y="1087317"/>
                  </a:lnTo>
                  <a:lnTo>
                    <a:pt x="2281954" y="1083730"/>
                  </a:lnTo>
                  <a:lnTo>
                    <a:pt x="2279547" y="1080779"/>
                  </a:lnTo>
                  <a:lnTo>
                    <a:pt x="2278448" y="1078679"/>
                  </a:lnTo>
                  <a:lnTo>
                    <a:pt x="2276378" y="1076124"/>
                  </a:lnTo>
                  <a:lnTo>
                    <a:pt x="2253782" y="1031827"/>
                  </a:lnTo>
                  <a:lnTo>
                    <a:pt x="2219602" y="968854"/>
                  </a:lnTo>
                  <a:lnTo>
                    <a:pt x="2217685" y="962679"/>
                  </a:lnTo>
                  <a:lnTo>
                    <a:pt x="2215738" y="958963"/>
                  </a:lnTo>
                  <a:lnTo>
                    <a:pt x="2214552" y="954921"/>
                  </a:lnTo>
                  <a:lnTo>
                    <a:pt x="2211581" y="949098"/>
                  </a:lnTo>
                  <a:cubicBezTo>
                    <a:pt x="2179733" y="866175"/>
                    <a:pt x="2100039" y="811431"/>
                    <a:pt x="2011098" y="811431"/>
                  </a:cubicBezTo>
                  <a:close/>
                  <a:moveTo>
                    <a:pt x="697397" y="0"/>
                  </a:moveTo>
                  <a:lnTo>
                    <a:pt x="700664" y="330"/>
                  </a:lnTo>
                  <a:lnTo>
                    <a:pt x="829675" y="12621"/>
                  </a:lnTo>
                  <a:lnTo>
                    <a:pt x="833369" y="13708"/>
                  </a:lnTo>
                  <a:lnTo>
                    <a:pt x="837946" y="14169"/>
                  </a:lnTo>
                  <a:lnTo>
                    <a:pt x="892596" y="31133"/>
                  </a:lnTo>
                  <a:lnTo>
                    <a:pt x="958066" y="50396"/>
                  </a:lnTo>
                  <a:lnTo>
                    <a:pt x="958458" y="50600"/>
                  </a:lnTo>
                  <a:lnTo>
                    <a:pt x="959110" y="50792"/>
                  </a:lnTo>
                  <a:lnTo>
                    <a:pt x="963744" y="53219"/>
                  </a:lnTo>
                  <a:lnTo>
                    <a:pt x="968855" y="54805"/>
                  </a:lnTo>
                  <a:lnTo>
                    <a:pt x="1026356" y="86016"/>
                  </a:lnTo>
                  <a:lnTo>
                    <a:pt x="1032048" y="88997"/>
                  </a:lnTo>
                  <a:lnTo>
                    <a:pt x="1078713" y="113346"/>
                  </a:lnTo>
                  <a:lnTo>
                    <a:pt x="1079048" y="113617"/>
                  </a:lnTo>
                  <a:lnTo>
                    <a:pt x="1080926" y="114601"/>
                  </a:lnTo>
                  <a:lnTo>
                    <a:pt x="1084720" y="117695"/>
                  </a:lnTo>
                  <a:lnTo>
                    <a:pt x="1087317" y="119105"/>
                  </a:lnTo>
                  <a:lnTo>
                    <a:pt x="1158618" y="177933"/>
                  </a:lnTo>
                  <a:lnTo>
                    <a:pt x="1187743" y="201474"/>
                  </a:lnTo>
                  <a:lnTo>
                    <a:pt x="1188365" y="202228"/>
                  </a:lnTo>
                  <a:lnTo>
                    <a:pt x="1190677" y="204114"/>
                  </a:lnTo>
                  <a:lnTo>
                    <a:pt x="1205082" y="221900"/>
                  </a:lnTo>
                  <a:lnTo>
                    <a:pt x="1275688" y="307476"/>
                  </a:lnTo>
                  <a:lnTo>
                    <a:pt x="1276536" y="309036"/>
                  </a:lnTo>
                  <a:lnTo>
                    <a:pt x="1277905" y="310696"/>
                  </a:lnTo>
                  <a:lnTo>
                    <a:pt x="1279638" y="313957"/>
                  </a:lnTo>
                  <a:lnTo>
                    <a:pt x="1283213" y="318371"/>
                  </a:lnTo>
                  <a:lnTo>
                    <a:pt x="1308363" y="367673"/>
                  </a:lnTo>
                  <a:lnTo>
                    <a:pt x="1339988" y="425938"/>
                  </a:lnTo>
                  <a:lnTo>
                    <a:pt x="1341174" y="429758"/>
                  </a:lnTo>
                  <a:lnTo>
                    <a:pt x="1342436" y="432133"/>
                  </a:lnTo>
                  <a:lnTo>
                    <a:pt x="1344138" y="437805"/>
                  </a:lnTo>
                  <a:lnTo>
                    <a:pt x="1348010" y="445397"/>
                  </a:lnTo>
                  <a:cubicBezTo>
                    <a:pt x="1379859" y="528320"/>
                    <a:pt x="1459552" y="583064"/>
                    <a:pt x="1548492" y="583064"/>
                  </a:cubicBezTo>
                  <a:lnTo>
                    <a:pt x="2011098" y="583063"/>
                  </a:lnTo>
                  <a:cubicBezTo>
                    <a:pt x="2100039" y="583064"/>
                    <a:pt x="2179439" y="528320"/>
                    <a:pt x="2211581" y="445397"/>
                  </a:cubicBezTo>
                  <a:lnTo>
                    <a:pt x="2215702" y="437318"/>
                  </a:lnTo>
                  <a:lnTo>
                    <a:pt x="2217302" y="431987"/>
                  </a:lnTo>
                  <a:lnTo>
                    <a:pt x="2218317" y="430076"/>
                  </a:lnTo>
                  <a:lnTo>
                    <a:pt x="2219602" y="425938"/>
                  </a:lnTo>
                  <a:lnTo>
                    <a:pt x="2251262" y="367608"/>
                  </a:lnTo>
                  <a:lnTo>
                    <a:pt x="2276378" y="318371"/>
                  </a:lnTo>
                  <a:lnTo>
                    <a:pt x="2280152" y="313711"/>
                  </a:lnTo>
                  <a:lnTo>
                    <a:pt x="2281832" y="310549"/>
                  </a:lnTo>
                  <a:lnTo>
                    <a:pt x="2283001" y="309134"/>
                  </a:lnTo>
                  <a:lnTo>
                    <a:pt x="2283901" y="307476"/>
                  </a:lnTo>
                  <a:lnTo>
                    <a:pt x="2354623" y="221760"/>
                  </a:lnTo>
                  <a:lnTo>
                    <a:pt x="2368914" y="204114"/>
                  </a:lnTo>
                  <a:lnTo>
                    <a:pt x="2371305" y="202164"/>
                  </a:lnTo>
                  <a:lnTo>
                    <a:pt x="2371995" y="201328"/>
                  </a:lnTo>
                  <a:lnTo>
                    <a:pt x="2402369" y="176780"/>
                  </a:lnTo>
                  <a:lnTo>
                    <a:pt x="2472272" y="119105"/>
                  </a:lnTo>
                  <a:lnTo>
                    <a:pt x="2474876" y="117691"/>
                  </a:lnTo>
                  <a:lnTo>
                    <a:pt x="2478665" y="114601"/>
                  </a:lnTo>
                  <a:lnTo>
                    <a:pt x="2480479" y="113651"/>
                  </a:lnTo>
                  <a:lnTo>
                    <a:pt x="2480977" y="113248"/>
                  </a:lnTo>
                  <a:lnTo>
                    <a:pt x="2534402" y="85382"/>
                  </a:lnTo>
                  <a:lnTo>
                    <a:pt x="2590735" y="54805"/>
                  </a:lnTo>
                  <a:lnTo>
                    <a:pt x="2595852" y="53217"/>
                  </a:lnTo>
                  <a:lnTo>
                    <a:pt x="2600481" y="50792"/>
                  </a:lnTo>
                  <a:lnTo>
                    <a:pt x="2601018" y="50634"/>
                  </a:lnTo>
                  <a:lnTo>
                    <a:pt x="2601590" y="50336"/>
                  </a:lnTo>
                  <a:lnTo>
                    <a:pt x="2668629" y="30625"/>
                  </a:lnTo>
                  <a:lnTo>
                    <a:pt x="2721643" y="14169"/>
                  </a:lnTo>
                  <a:lnTo>
                    <a:pt x="2726143" y="13715"/>
                  </a:lnTo>
                  <a:lnTo>
                    <a:pt x="2729961" y="12593"/>
                  </a:lnTo>
                  <a:lnTo>
                    <a:pt x="2858381" y="385"/>
                  </a:lnTo>
                  <a:lnTo>
                    <a:pt x="2862193" y="0"/>
                  </a:lnTo>
                  <a:lnTo>
                    <a:pt x="2865460" y="330"/>
                  </a:lnTo>
                  <a:lnTo>
                    <a:pt x="2994471" y="12621"/>
                  </a:lnTo>
                  <a:lnTo>
                    <a:pt x="2997105" y="13396"/>
                  </a:lnTo>
                  <a:lnTo>
                    <a:pt x="2997850" y="13469"/>
                  </a:lnTo>
                  <a:lnTo>
                    <a:pt x="2998886" y="13780"/>
                  </a:lnTo>
                  <a:lnTo>
                    <a:pt x="3002742" y="14169"/>
                  </a:lnTo>
                  <a:lnTo>
                    <a:pt x="3057390" y="31133"/>
                  </a:lnTo>
                  <a:lnTo>
                    <a:pt x="3122862" y="50396"/>
                  </a:lnTo>
                  <a:lnTo>
                    <a:pt x="3125486" y="51765"/>
                  </a:lnTo>
                  <a:lnTo>
                    <a:pt x="3127458" y="52356"/>
                  </a:lnTo>
                  <a:lnTo>
                    <a:pt x="3129840" y="53622"/>
                  </a:lnTo>
                  <a:lnTo>
                    <a:pt x="3133650" y="54805"/>
                  </a:lnTo>
                  <a:lnTo>
                    <a:pt x="3191703" y="86315"/>
                  </a:lnTo>
                  <a:lnTo>
                    <a:pt x="3243509" y="113346"/>
                  </a:lnTo>
                  <a:lnTo>
                    <a:pt x="3245961" y="115328"/>
                  </a:lnTo>
                  <a:lnTo>
                    <a:pt x="3248895" y="116887"/>
                  </a:lnTo>
                  <a:lnTo>
                    <a:pt x="3250561" y="118262"/>
                  </a:lnTo>
                  <a:lnTo>
                    <a:pt x="3252113" y="119105"/>
                  </a:lnTo>
                  <a:lnTo>
                    <a:pt x="3323404" y="177925"/>
                  </a:lnTo>
                  <a:lnTo>
                    <a:pt x="3352539" y="201474"/>
                  </a:lnTo>
                  <a:lnTo>
                    <a:pt x="3353804" y="203007"/>
                  </a:lnTo>
                  <a:lnTo>
                    <a:pt x="3355326" y="204263"/>
                  </a:lnTo>
                  <a:lnTo>
                    <a:pt x="3356577" y="205779"/>
                  </a:lnTo>
                  <a:lnTo>
                    <a:pt x="3358116" y="207050"/>
                  </a:lnTo>
                  <a:lnTo>
                    <a:pt x="3381638" y="236153"/>
                  </a:lnTo>
                  <a:lnTo>
                    <a:pt x="3440484" y="307476"/>
                  </a:lnTo>
                  <a:lnTo>
                    <a:pt x="3441331" y="309036"/>
                  </a:lnTo>
                  <a:lnTo>
                    <a:pt x="3442701" y="310696"/>
                  </a:lnTo>
                  <a:lnTo>
                    <a:pt x="3444269" y="313647"/>
                  </a:lnTo>
                  <a:lnTo>
                    <a:pt x="3446196" y="316031"/>
                  </a:lnTo>
                  <a:lnTo>
                    <a:pt x="3472541" y="366536"/>
                  </a:lnTo>
                  <a:lnTo>
                    <a:pt x="3504784" y="425938"/>
                  </a:lnTo>
                  <a:lnTo>
                    <a:pt x="3505970" y="429758"/>
                  </a:lnTo>
                  <a:lnTo>
                    <a:pt x="3507232" y="432133"/>
                  </a:lnTo>
                  <a:lnTo>
                    <a:pt x="3507873" y="434269"/>
                  </a:lnTo>
                  <a:lnTo>
                    <a:pt x="3509110" y="436642"/>
                  </a:lnTo>
                  <a:lnTo>
                    <a:pt x="3527172" y="498062"/>
                  </a:lnTo>
                  <a:lnTo>
                    <a:pt x="3545420" y="556847"/>
                  </a:lnTo>
                  <a:lnTo>
                    <a:pt x="3545810" y="560710"/>
                  </a:lnTo>
                  <a:lnTo>
                    <a:pt x="3546119" y="561740"/>
                  </a:lnTo>
                  <a:lnTo>
                    <a:pt x="3546231" y="562870"/>
                  </a:lnTo>
                  <a:lnTo>
                    <a:pt x="3546859" y="565006"/>
                  </a:lnTo>
                  <a:lnTo>
                    <a:pt x="3557224" y="673942"/>
                  </a:lnTo>
                  <a:lnTo>
                    <a:pt x="3559589" y="697396"/>
                  </a:lnTo>
                  <a:lnTo>
                    <a:pt x="3556718" y="725877"/>
                  </a:lnTo>
                  <a:lnTo>
                    <a:pt x="3548339" y="813931"/>
                  </a:lnTo>
                  <a:lnTo>
                    <a:pt x="3546913" y="829276"/>
                  </a:lnTo>
                  <a:lnTo>
                    <a:pt x="3546863" y="829446"/>
                  </a:lnTo>
                  <a:lnTo>
                    <a:pt x="3546859" y="829489"/>
                  </a:lnTo>
                  <a:lnTo>
                    <a:pt x="3545967" y="832522"/>
                  </a:lnTo>
                  <a:lnTo>
                    <a:pt x="3545420" y="837946"/>
                  </a:lnTo>
                  <a:lnTo>
                    <a:pt x="3526015" y="900457"/>
                  </a:lnTo>
                  <a:lnTo>
                    <a:pt x="3508796" y="959110"/>
                  </a:lnTo>
                  <a:lnTo>
                    <a:pt x="3506372" y="963738"/>
                  </a:lnTo>
                  <a:lnTo>
                    <a:pt x="3504784" y="968854"/>
                  </a:lnTo>
                  <a:lnTo>
                    <a:pt x="3473542" y="1026413"/>
                  </a:lnTo>
                  <a:lnTo>
                    <a:pt x="3444987" y="1080926"/>
                  </a:lnTo>
                  <a:lnTo>
                    <a:pt x="3441896" y="1084716"/>
                  </a:lnTo>
                  <a:lnTo>
                    <a:pt x="3440484" y="1087317"/>
                  </a:lnTo>
                  <a:lnTo>
                    <a:pt x="3378663" y="1162245"/>
                  </a:lnTo>
                  <a:lnTo>
                    <a:pt x="3358955" y="1186409"/>
                  </a:lnTo>
                  <a:lnTo>
                    <a:pt x="3358116" y="1187446"/>
                  </a:lnTo>
                  <a:lnTo>
                    <a:pt x="3358093" y="1187465"/>
                  </a:lnTo>
                  <a:lnTo>
                    <a:pt x="3355474" y="1190676"/>
                  </a:lnTo>
                  <a:lnTo>
                    <a:pt x="3337762" y="1205021"/>
                  </a:lnTo>
                  <a:lnTo>
                    <a:pt x="3252113" y="1275688"/>
                  </a:lnTo>
                  <a:lnTo>
                    <a:pt x="3249512" y="1277100"/>
                  </a:lnTo>
                  <a:lnTo>
                    <a:pt x="3248895" y="1277609"/>
                  </a:lnTo>
                  <a:lnTo>
                    <a:pt x="3246686" y="1278782"/>
                  </a:lnTo>
                  <a:lnTo>
                    <a:pt x="3241217" y="1283212"/>
                  </a:lnTo>
                  <a:lnTo>
                    <a:pt x="3191936" y="1308351"/>
                  </a:lnTo>
                  <a:lnTo>
                    <a:pt x="3133650" y="1339987"/>
                  </a:lnTo>
                  <a:lnTo>
                    <a:pt x="3128499" y="1341586"/>
                  </a:lnTo>
                  <a:lnTo>
                    <a:pt x="3127458" y="1342140"/>
                  </a:lnTo>
                  <a:lnTo>
                    <a:pt x="3123185" y="1343422"/>
                  </a:lnTo>
                  <a:lnTo>
                    <a:pt x="3114191" y="1348009"/>
                  </a:lnTo>
                  <a:cubicBezTo>
                    <a:pt x="3031268" y="1379858"/>
                    <a:pt x="2976524" y="1459552"/>
                    <a:pt x="2976524" y="1548492"/>
                  </a:cubicBezTo>
                  <a:lnTo>
                    <a:pt x="2976525" y="2011098"/>
                  </a:lnTo>
                  <a:cubicBezTo>
                    <a:pt x="2976524" y="2100039"/>
                    <a:pt x="3031268" y="2179438"/>
                    <a:pt x="3114191" y="2211580"/>
                  </a:cubicBezTo>
                  <a:lnTo>
                    <a:pt x="3121765" y="2215444"/>
                  </a:lnTo>
                  <a:lnTo>
                    <a:pt x="3127458" y="2217152"/>
                  </a:lnTo>
                  <a:lnTo>
                    <a:pt x="3129842" y="2218419"/>
                  </a:lnTo>
                  <a:lnTo>
                    <a:pt x="3133650" y="2219601"/>
                  </a:lnTo>
                  <a:lnTo>
                    <a:pt x="3191977" y="2251260"/>
                  </a:lnTo>
                  <a:lnTo>
                    <a:pt x="3241216" y="2276377"/>
                  </a:lnTo>
                  <a:lnTo>
                    <a:pt x="3245616" y="2279940"/>
                  </a:lnTo>
                  <a:lnTo>
                    <a:pt x="3248895" y="2281683"/>
                  </a:lnTo>
                  <a:lnTo>
                    <a:pt x="3250560" y="2283057"/>
                  </a:lnTo>
                  <a:lnTo>
                    <a:pt x="3252113" y="2283900"/>
                  </a:lnTo>
                  <a:lnTo>
                    <a:pt x="3337860" y="2354649"/>
                  </a:lnTo>
                  <a:lnTo>
                    <a:pt x="3355474" y="2368914"/>
                  </a:lnTo>
                  <a:lnTo>
                    <a:pt x="3357349" y="2371213"/>
                  </a:lnTo>
                  <a:lnTo>
                    <a:pt x="3358116" y="2371846"/>
                  </a:lnTo>
                  <a:lnTo>
                    <a:pt x="3381635" y="2400946"/>
                  </a:lnTo>
                  <a:lnTo>
                    <a:pt x="3440484" y="2472272"/>
                  </a:lnTo>
                  <a:lnTo>
                    <a:pt x="3441899" y="2474879"/>
                  </a:lnTo>
                  <a:lnTo>
                    <a:pt x="3444987" y="2478664"/>
                  </a:lnTo>
                  <a:lnTo>
                    <a:pt x="3445979" y="2480558"/>
                  </a:lnTo>
                  <a:lnTo>
                    <a:pt x="3446196" y="2480827"/>
                  </a:lnTo>
                  <a:lnTo>
                    <a:pt x="3464485" y="2515888"/>
                  </a:lnTo>
                  <a:lnTo>
                    <a:pt x="3473504" y="2533107"/>
                  </a:lnTo>
                  <a:lnTo>
                    <a:pt x="3504784" y="2590735"/>
                  </a:lnTo>
                  <a:lnTo>
                    <a:pt x="3506374" y="2595857"/>
                  </a:lnTo>
                  <a:lnTo>
                    <a:pt x="3508796" y="2600480"/>
                  </a:lnTo>
                  <a:lnTo>
                    <a:pt x="3509034" y="2601292"/>
                  </a:lnTo>
                  <a:lnTo>
                    <a:pt x="3509110" y="2601438"/>
                  </a:lnTo>
                  <a:lnTo>
                    <a:pt x="3527176" y="2662871"/>
                  </a:lnTo>
                  <a:lnTo>
                    <a:pt x="3545420" y="2721643"/>
                  </a:lnTo>
                  <a:lnTo>
                    <a:pt x="3545921" y="2726613"/>
                  </a:lnTo>
                  <a:lnTo>
                    <a:pt x="3546859" y="2729803"/>
                  </a:lnTo>
                  <a:lnTo>
                    <a:pt x="3546905" y="2730288"/>
                  </a:lnTo>
                  <a:lnTo>
                    <a:pt x="3546913" y="2730314"/>
                  </a:lnTo>
                  <a:lnTo>
                    <a:pt x="3547133" y="2732681"/>
                  </a:lnTo>
                  <a:lnTo>
                    <a:pt x="3557221" y="2838700"/>
                  </a:lnTo>
                  <a:lnTo>
                    <a:pt x="3559589" y="2862193"/>
                  </a:lnTo>
                  <a:lnTo>
                    <a:pt x="3556964" y="2888233"/>
                  </a:lnTo>
                  <a:lnTo>
                    <a:pt x="3556600" y="2891909"/>
                  </a:lnTo>
                  <a:lnTo>
                    <a:pt x="3546859" y="2994285"/>
                  </a:lnTo>
                  <a:lnTo>
                    <a:pt x="3546274" y="2996273"/>
                  </a:lnTo>
                  <a:lnTo>
                    <a:pt x="3546118" y="2997850"/>
                  </a:lnTo>
                  <a:lnTo>
                    <a:pt x="3545810" y="2998879"/>
                  </a:lnTo>
                  <a:lnTo>
                    <a:pt x="3545420" y="3002742"/>
                  </a:lnTo>
                  <a:lnTo>
                    <a:pt x="3525511" y="3066881"/>
                  </a:lnTo>
                  <a:lnTo>
                    <a:pt x="3509110" y="3122650"/>
                  </a:lnTo>
                  <a:lnTo>
                    <a:pt x="3508082" y="3124620"/>
                  </a:lnTo>
                  <a:lnTo>
                    <a:pt x="3507231" y="3127457"/>
                  </a:lnTo>
                  <a:lnTo>
                    <a:pt x="3505969" y="3129833"/>
                  </a:lnTo>
                  <a:lnTo>
                    <a:pt x="3504784" y="3133650"/>
                  </a:lnTo>
                  <a:lnTo>
                    <a:pt x="3468563" y="3200382"/>
                  </a:lnTo>
                  <a:lnTo>
                    <a:pt x="3446196" y="3243261"/>
                  </a:lnTo>
                  <a:lnTo>
                    <a:pt x="3444730" y="3245075"/>
                  </a:lnTo>
                  <a:lnTo>
                    <a:pt x="3442700" y="3248895"/>
                  </a:lnTo>
                  <a:lnTo>
                    <a:pt x="3441330" y="3250555"/>
                  </a:lnTo>
                  <a:lnTo>
                    <a:pt x="3440484" y="3252113"/>
                  </a:lnTo>
                  <a:lnTo>
                    <a:pt x="3369918" y="3337639"/>
                  </a:lnTo>
                  <a:lnTo>
                    <a:pt x="3358116" y="3352242"/>
                  </a:lnTo>
                  <a:lnTo>
                    <a:pt x="3357344" y="3352880"/>
                  </a:lnTo>
                  <a:lnTo>
                    <a:pt x="3355326" y="3355326"/>
                  </a:lnTo>
                  <a:lnTo>
                    <a:pt x="3353804" y="3356581"/>
                  </a:lnTo>
                  <a:lnTo>
                    <a:pt x="3352538" y="3358116"/>
                  </a:lnTo>
                  <a:lnTo>
                    <a:pt x="3323518" y="3381570"/>
                  </a:lnTo>
                  <a:lnTo>
                    <a:pt x="3252113" y="3440484"/>
                  </a:lnTo>
                  <a:lnTo>
                    <a:pt x="3249511" y="3441896"/>
                  </a:lnTo>
                  <a:lnTo>
                    <a:pt x="3248895" y="3442404"/>
                  </a:lnTo>
                  <a:lnTo>
                    <a:pt x="3247003" y="3443410"/>
                  </a:lnTo>
                  <a:lnTo>
                    <a:pt x="3243557" y="3446195"/>
                  </a:lnTo>
                  <a:lnTo>
                    <a:pt x="3193111" y="3472509"/>
                  </a:lnTo>
                  <a:lnTo>
                    <a:pt x="3133650" y="3504783"/>
                  </a:lnTo>
                  <a:lnTo>
                    <a:pt x="3128497" y="3506383"/>
                  </a:lnTo>
                  <a:lnTo>
                    <a:pt x="3127458" y="3506935"/>
                  </a:lnTo>
                  <a:lnTo>
                    <a:pt x="3126647" y="3507178"/>
                  </a:lnTo>
                  <a:lnTo>
                    <a:pt x="3122946" y="3509109"/>
                  </a:lnTo>
                  <a:lnTo>
                    <a:pt x="3061574" y="3527157"/>
                  </a:lnTo>
                  <a:lnTo>
                    <a:pt x="3002742" y="3545420"/>
                  </a:lnTo>
                  <a:lnTo>
                    <a:pt x="2997767" y="3545921"/>
                  </a:lnTo>
                  <a:lnTo>
                    <a:pt x="2994581" y="3546858"/>
                  </a:lnTo>
                  <a:lnTo>
                    <a:pt x="2885784" y="3557210"/>
                  </a:lnTo>
                  <a:lnTo>
                    <a:pt x="2862193" y="3559588"/>
                  </a:lnTo>
                  <a:lnTo>
                    <a:pt x="2833643" y="3556710"/>
                  </a:lnTo>
                  <a:lnTo>
                    <a:pt x="2730099" y="3546858"/>
                  </a:lnTo>
                  <a:lnTo>
                    <a:pt x="2727067" y="3545966"/>
                  </a:lnTo>
                  <a:lnTo>
                    <a:pt x="2721643" y="3545420"/>
                  </a:lnTo>
                  <a:lnTo>
                    <a:pt x="2657502" y="3525509"/>
                  </a:lnTo>
                  <a:lnTo>
                    <a:pt x="2601734" y="3509109"/>
                  </a:lnTo>
                  <a:lnTo>
                    <a:pt x="2600673" y="3508556"/>
                  </a:lnTo>
                  <a:lnTo>
                    <a:pt x="2600481" y="3508499"/>
                  </a:lnTo>
                  <a:lnTo>
                    <a:pt x="2597245" y="3506804"/>
                  </a:lnTo>
                  <a:lnTo>
                    <a:pt x="2590735" y="3504783"/>
                  </a:lnTo>
                  <a:lnTo>
                    <a:pt x="2524002" y="3468562"/>
                  </a:lnTo>
                  <a:lnTo>
                    <a:pt x="2481123" y="3446195"/>
                  </a:lnTo>
                  <a:lnTo>
                    <a:pt x="2480357" y="3445576"/>
                  </a:lnTo>
                  <a:lnTo>
                    <a:pt x="2478665" y="3444690"/>
                  </a:lnTo>
                  <a:lnTo>
                    <a:pt x="2475967" y="3442490"/>
                  </a:lnTo>
                  <a:lnTo>
                    <a:pt x="2472272" y="3440484"/>
                  </a:lnTo>
                  <a:lnTo>
                    <a:pt x="2386756" y="3369927"/>
                  </a:lnTo>
                  <a:lnTo>
                    <a:pt x="2372142" y="3358115"/>
                  </a:lnTo>
                  <a:lnTo>
                    <a:pt x="2371504" y="3357342"/>
                  </a:lnTo>
                  <a:lnTo>
                    <a:pt x="2369059" y="3355325"/>
                  </a:lnTo>
                  <a:lnTo>
                    <a:pt x="2368983" y="3355233"/>
                  </a:lnTo>
                  <a:lnTo>
                    <a:pt x="2368914" y="3355177"/>
                  </a:lnTo>
                  <a:lnTo>
                    <a:pt x="2367715" y="3353696"/>
                  </a:lnTo>
                  <a:lnTo>
                    <a:pt x="2283901" y="3252113"/>
                  </a:lnTo>
                  <a:lnTo>
                    <a:pt x="2282490" y="3249513"/>
                  </a:lnTo>
                  <a:lnTo>
                    <a:pt x="2281979" y="3248894"/>
                  </a:lnTo>
                  <a:lnTo>
                    <a:pt x="2280343" y="3245816"/>
                  </a:lnTo>
                  <a:lnTo>
                    <a:pt x="2276378" y="3240920"/>
                  </a:lnTo>
                  <a:lnTo>
                    <a:pt x="2253776" y="3196611"/>
                  </a:lnTo>
                  <a:lnTo>
                    <a:pt x="2219602" y="3133650"/>
                  </a:lnTo>
                  <a:lnTo>
                    <a:pt x="2218003" y="3128501"/>
                  </a:lnTo>
                  <a:lnTo>
                    <a:pt x="2217448" y="3127457"/>
                  </a:lnTo>
                  <a:lnTo>
                    <a:pt x="2215946" y="3122451"/>
                  </a:lnTo>
                  <a:lnTo>
                    <a:pt x="2211581" y="3113894"/>
                  </a:lnTo>
                  <a:cubicBezTo>
                    <a:pt x="2179733" y="3030971"/>
                    <a:pt x="2100039" y="2976227"/>
                    <a:pt x="2011098" y="2976227"/>
                  </a:cubicBezTo>
                  <a:lnTo>
                    <a:pt x="1548346" y="2976374"/>
                  </a:lnTo>
                  <a:cubicBezTo>
                    <a:pt x="1459406" y="2976374"/>
                    <a:pt x="1380005" y="3031118"/>
                    <a:pt x="1347864" y="3114040"/>
                  </a:cubicBezTo>
                  <a:lnTo>
                    <a:pt x="1344457" y="3120720"/>
                  </a:lnTo>
                  <a:lnTo>
                    <a:pt x="1342435" y="3127457"/>
                  </a:lnTo>
                  <a:lnTo>
                    <a:pt x="1341173" y="3129832"/>
                  </a:lnTo>
                  <a:lnTo>
                    <a:pt x="1339988" y="3133650"/>
                  </a:lnTo>
                  <a:lnTo>
                    <a:pt x="1304648" y="3198758"/>
                  </a:lnTo>
                  <a:lnTo>
                    <a:pt x="1283067" y="3241066"/>
                  </a:lnTo>
                  <a:lnTo>
                    <a:pt x="1280153" y="3244664"/>
                  </a:lnTo>
                  <a:lnTo>
                    <a:pt x="1277905" y="3248894"/>
                  </a:lnTo>
                  <a:lnTo>
                    <a:pt x="1276534" y="3250554"/>
                  </a:lnTo>
                  <a:lnTo>
                    <a:pt x="1275688" y="3252113"/>
                  </a:lnTo>
                  <a:cubicBezTo>
                    <a:pt x="1250623" y="3289214"/>
                    <a:pt x="1222081" y="3323774"/>
                    <a:pt x="1190530" y="3355325"/>
                  </a:cubicBezTo>
                  <a:lnTo>
                    <a:pt x="1189009" y="3356581"/>
                  </a:lnTo>
                  <a:lnTo>
                    <a:pt x="1187742" y="3358115"/>
                  </a:lnTo>
                  <a:lnTo>
                    <a:pt x="1158720" y="3381571"/>
                  </a:lnTo>
                  <a:lnTo>
                    <a:pt x="1087317" y="3440484"/>
                  </a:lnTo>
                  <a:lnTo>
                    <a:pt x="1083726" y="3442433"/>
                  </a:lnTo>
                  <a:lnTo>
                    <a:pt x="1080780" y="3444836"/>
                  </a:lnTo>
                  <a:lnTo>
                    <a:pt x="1079821" y="3445338"/>
                  </a:lnTo>
                  <a:lnTo>
                    <a:pt x="1078761" y="3446195"/>
                  </a:lnTo>
                  <a:lnTo>
                    <a:pt x="1028315" y="3472509"/>
                  </a:lnTo>
                  <a:lnTo>
                    <a:pt x="968855" y="3504783"/>
                  </a:lnTo>
                  <a:lnTo>
                    <a:pt x="962899" y="3506632"/>
                  </a:lnTo>
                  <a:lnTo>
                    <a:pt x="958150" y="3509109"/>
                  </a:lnTo>
                  <a:lnTo>
                    <a:pt x="896777" y="3527157"/>
                  </a:lnTo>
                  <a:lnTo>
                    <a:pt x="837946" y="3545420"/>
                  </a:lnTo>
                  <a:lnTo>
                    <a:pt x="832971" y="3545921"/>
                  </a:lnTo>
                  <a:lnTo>
                    <a:pt x="829785" y="3546858"/>
                  </a:lnTo>
                  <a:lnTo>
                    <a:pt x="720987" y="3557210"/>
                  </a:lnTo>
                  <a:lnTo>
                    <a:pt x="697397" y="3559588"/>
                  </a:lnTo>
                  <a:lnTo>
                    <a:pt x="668850" y="3556710"/>
                  </a:lnTo>
                  <a:lnTo>
                    <a:pt x="565303" y="3546858"/>
                  </a:lnTo>
                  <a:lnTo>
                    <a:pt x="562626" y="3546070"/>
                  </a:lnTo>
                  <a:lnTo>
                    <a:pt x="561595" y="3545968"/>
                  </a:lnTo>
                  <a:lnTo>
                    <a:pt x="561242" y="3545863"/>
                  </a:lnTo>
                  <a:lnTo>
                    <a:pt x="556847" y="3545420"/>
                  </a:lnTo>
                  <a:lnTo>
                    <a:pt x="492710" y="3525510"/>
                  </a:lnTo>
                  <a:lnTo>
                    <a:pt x="436938" y="3509109"/>
                  </a:lnTo>
                  <a:lnTo>
                    <a:pt x="434491" y="3507833"/>
                  </a:lnTo>
                  <a:lnTo>
                    <a:pt x="431988" y="3507082"/>
                  </a:lnTo>
                  <a:lnTo>
                    <a:pt x="430084" y="3506070"/>
                  </a:lnTo>
                  <a:lnTo>
                    <a:pt x="425939" y="3504783"/>
                  </a:lnTo>
                  <a:lnTo>
                    <a:pt x="359208" y="3468563"/>
                  </a:lnTo>
                  <a:lnTo>
                    <a:pt x="316327" y="3446195"/>
                  </a:lnTo>
                  <a:lnTo>
                    <a:pt x="314252" y="3444518"/>
                  </a:lnTo>
                  <a:lnTo>
                    <a:pt x="310550" y="3442551"/>
                  </a:lnTo>
                  <a:lnTo>
                    <a:pt x="309141" y="3441388"/>
                  </a:lnTo>
                  <a:lnTo>
                    <a:pt x="307476" y="3440484"/>
                  </a:lnTo>
                  <a:lnTo>
                    <a:pt x="221961" y="3369927"/>
                  </a:lnTo>
                  <a:lnTo>
                    <a:pt x="207346" y="3358115"/>
                  </a:lnTo>
                  <a:lnTo>
                    <a:pt x="206708" y="3357342"/>
                  </a:lnTo>
                  <a:lnTo>
                    <a:pt x="204263" y="3355325"/>
                  </a:lnTo>
                  <a:lnTo>
                    <a:pt x="202932" y="3353712"/>
                  </a:lnTo>
                  <a:lnTo>
                    <a:pt x="201329" y="3352389"/>
                  </a:lnTo>
                  <a:lnTo>
                    <a:pt x="176837" y="3322085"/>
                  </a:lnTo>
                  <a:lnTo>
                    <a:pt x="119105" y="3252113"/>
                  </a:lnTo>
                  <a:lnTo>
                    <a:pt x="117694" y="3249513"/>
                  </a:lnTo>
                  <a:lnTo>
                    <a:pt x="117183" y="3248894"/>
                  </a:lnTo>
                  <a:lnTo>
                    <a:pt x="116222" y="3247085"/>
                  </a:lnTo>
                  <a:lnTo>
                    <a:pt x="113249" y="3243407"/>
                  </a:lnTo>
                  <a:lnTo>
                    <a:pt x="85402" y="3190018"/>
                  </a:lnTo>
                  <a:lnTo>
                    <a:pt x="54806" y="3133650"/>
                  </a:lnTo>
                  <a:lnTo>
                    <a:pt x="53207" y="3128501"/>
                  </a:lnTo>
                  <a:lnTo>
                    <a:pt x="52652" y="3127457"/>
                  </a:lnTo>
                  <a:lnTo>
                    <a:pt x="52494" y="3126928"/>
                  </a:lnTo>
                  <a:lnTo>
                    <a:pt x="50337" y="3122793"/>
                  </a:lnTo>
                  <a:lnTo>
                    <a:pt x="30643" y="3055810"/>
                  </a:lnTo>
                  <a:lnTo>
                    <a:pt x="14169" y="3002742"/>
                  </a:lnTo>
                  <a:lnTo>
                    <a:pt x="13715" y="2998238"/>
                  </a:lnTo>
                  <a:lnTo>
                    <a:pt x="12594" y="2994423"/>
                  </a:lnTo>
                  <a:lnTo>
                    <a:pt x="397" y="2866121"/>
                  </a:lnTo>
                  <a:lnTo>
                    <a:pt x="0" y="2862192"/>
                  </a:lnTo>
                  <a:lnTo>
                    <a:pt x="337" y="2858854"/>
                  </a:lnTo>
                  <a:lnTo>
                    <a:pt x="12622" y="2729912"/>
                  </a:lnTo>
                  <a:lnTo>
                    <a:pt x="13708" y="2726219"/>
                  </a:lnTo>
                  <a:lnTo>
                    <a:pt x="14169" y="2721643"/>
                  </a:lnTo>
                  <a:lnTo>
                    <a:pt x="31131" y="2667003"/>
                  </a:lnTo>
                  <a:lnTo>
                    <a:pt x="50396" y="2601522"/>
                  </a:lnTo>
                  <a:lnTo>
                    <a:pt x="53015" y="2596503"/>
                  </a:lnTo>
                  <a:lnTo>
                    <a:pt x="54806" y="2590734"/>
                  </a:lnTo>
                  <a:lnTo>
                    <a:pt x="86308" y="2532696"/>
                  </a:lnTo>
                  <a:lnTo>
                    <a:pt x="113347" y="2480874"/>
                  </a:lnTo>
                  <a:lnTo>
                    <a:pt x="114463" y="2479493"/>
                  </a:lnTo>
                  <a:lnTo>
                    <a:pt x="114898" y="2478664"/>
                  </a:lnTo>
                  <a:lnTo>
                    <a:pt x="117103" y="2475960"/>
                  </a:lnTo>
                  <a:lnTo>
                    <a:pt x="119105" y="2472271"/>
                  </a:lnTo>
                  <a:lnTo>
                    <a:pt x="177899" y="2401013"/>
                  </a:lnTo>
                  <a:lnTo>
                    <a:pt x="201475" y="2371845"/>
                  </a:lnTo>
                  <a:lnTo>
                    <a:pt x="203010" y="2370578"/>
                  </a:lnTo>
                  <a:lnTo>
                    <a:pt x="204263" y="2369059"/>
                  </a:lnTo>
                  <a:lnTo>
                    <a:pt x="204352" y="2368986"/>
                  </a:lnTo>
                  <a:lnTo>
                    <a:pt x="204411" y="2368913"/>
                  </a:lnTo>
                  <a:lnTo>
                    <a:pt x="205972" y="2367649"/>
                  </a:lnTo>
                  <a:lnTo>
                    <a:pt x="307476" y="2283900"/>
                  </a:lnTo>
                  <a:lnTo>
                    <a:pt x="309035" y="2283054"/>
                  </a:lnTo>
                  <a:lnTo>
                    <a:pt x="310697" y="2281682"/>
                  </a:lnTo>
                  <a:lnTo>
                    <a:pt x="314829" y="2279487"/>
                  </a:lnTo>
                  <a:lnTo>
                    <a:pt x="318668" y="2276377"/>
                  </a:lnTo>
                  <a:lnTo>
                    <a:pt x="363003" y="2253761"/>
                  </a:lnTo>
                  <a:lnTo>
                    <a:pt x="425939" y="2219601"/>
                  </a:lnTo>
                  <a:lnTo>
                    <a:pt x="429752" y="2218417"/>
                  </a:lnTo>
                  <a:lnTo>
                    <a:pt x="432134" y="2217152"/>
                  </a:lnTo>
                  <a:lnTo>
                    <a:pt x="438539" y="2215230"/>
                  </a:lnTo>
                  <a:lnTo>
                    <a:pt x="445694" y="2211580"/>
                  </a:lnTo>
                  <a:cubicBezTo>
                    <a:pt x="528617" y="2179732"/>
                    <a:pt x="583361" y="2100038"/>
                    <a:pt x="583361" y="2011097"/>
                  </a:cubicBezTo>
                  <a:lnTo>
                    <a:pt x="583214" y="1548345"/>
                  </a:lnTo>
                  <a:cubicBezTo>
                    <a:pt x="583214" y="1459405"/>
                    <a:pt x="528470" y="1380004"/>
                    <a:pt x="445548" y="1347863"/>
                  </a:cubicBezTo>
                  <a:lnTo>
                    <a:pt x="438365" y="1344199"/>
                  </a:lnTo>
                  <a:lnTo>
                    <a:pt x="431988" y="1342286"/>
                  </a:lnTo>
                  <a:lnTo>
                    <a:pt x="430083" y="1341274"/>
                  </a:lnTo>
                  <a:lnTo>
                    <a:pt x="425939" y="1339987"/>
                  </a:lnTo>
                  <a:lnTo>
                    <a:pt x="360844" y="1304655"/>
                  </a:lnTo>
                  <a:lnTo>
                    <a:pt x="318522" y="1283066"/>
                  </a:lnTo>
                  <a:lnTo>
                    <a:pt x="314663" y="1279941"/>
                  </a:lnTo>
                  <a:lnTo>
                    <a:pt x="310550" y="1277755"/>
                  </a:lnTo>
                  <a:lnTo>
                    <a:pt x="309139" y="1276591"/>
                  </a:lnTo>
                  <a:lnTo>
                    <a:pt x="307476" y="1275688"/>
                  </a:lnTo>
                  <a:cubicBezTo>
                    <a:pt x="270374" y="1250622"/>
                    <a:pt x="235814" y="1222080"/>
                    <a:pt x="204263" y="1190529"/>
                  </a:cubicBezTo>
                  <a:lnTo>
                    <a:pt x="202932" y="1188916"/>
                  </a:lnTo>
                  <a:lnTo>
                    <a:pt x="201329" y="1187593"/>
                  </a:lnTo>
                  <a:lnTo>
                    <a:pt x="176845" y="1157299"/>
                  </a:lnTo>
                  <a:lnTo>
                    <a:pt x="119105" y="1087317"/>
                  </a:lnTo>
                  <a:lnTo>
                    <a:pt x="117157" y="1083728"/>
                  </a:lnTo>
                  <a:lnTo>
                    <a:pt x="114752" y="1080779"/>
                  </a:lnTo>
                  <a:lnTo>
                    <a:pt x="114291" y="1079900"/>
                  </a:lnTo>
                  <a:lnTo>
                    <a:pt x="113249" y="1078611"/>
                  </a:lnTo>
                  <a:cubicBezTo>
                    <a:pt x="94375" y="1049750"/>
                    <a:pt x="77861" y="1019799"/>
                    <a:pt x="63705" y="989029"/>
                  </a:cubicBezTo>
                  <a:lnTo>
                    <a:pt x="59141" y="976842"/>
                  </a:lnTo>
                  <a:lnTo>
                    <a:pt x="54806" y="968854"/>
                  </a:lnTo>
                  <a:lnTo>
                    <a:pt x="48294" y="947877"/>
                  </a:lnTo>
                  <a:lnTo>
                    <a:pt x="28319" y="894540"/>
                  </a:lnTo>
                  <a:lnTo>
                    <a:pt x="20362" y="857896"/>
                  </a:lnTo>
                  <a:lnTo>
                    <a:pt x="14169" y="837946"/>
                  </a:lnTo>
                  <a:lnTo>
                    <a:pt x="12557" y="821949"/>
                  </a:lnTo>
                  <a:lnTo>
                    <a:pt x="7091" y="796777"/>
                  </a:lnTo>
                  <a:lnTo>
                    <a:pt x="76" y="698139"/>
                  </a:lnTo>
                  <a:lnTo>
                    <a:pt x="0" y="697396"/>
                  </a:lnTo>
                  <a:lnTo>
                    <a:pt x="337" y="694059"/>
                  </a:lnTo>
                  <a:lnTo>
                    <a:pt x="12622" y="565116"/>
                  </a:lnTo>
                  <a:lnTo>
                    <a:pt x="13599" y="561793"/>
                  </a:lnTo>
                  <a:lnTo>
                    <a:pt x="13619" y="561594"/>
                  </a:lnTo>
                  <a:lnTo>
                    <a:pt x="13727" y="561235"/>
                  </a:lnTo>
                  <a:lnTo>
                    <a:pt x="14169" y="556847"/>
                  </a:lnTo>
                  <a:lnTo>
                    <a:pt x="31132" y="502203"/>
                  </a:lnTo>
                  <a:lnTo>
                    <a:pt x="50396" y="436726"/>
                  </a:lnTo>
                  <a:lnTo>
                    <a:pt x="52014" y="433625"/>
                  </a:lnTo>
                  <a:lnTo>
                    <a:pt x="52506" y="431987"/>
                  </a:lnTo>
                  <a:lnTo>
                    <a:pt x="53521" y="430076"/>
                  </a:lnTo>
                  <a:lnTo>
                    <a:pt x="54806" y="425938"/>
                  </a:lnTo>
                  <a:lnTo>
                    <a:pt x="86320" y="367877"/>
                  </a:lnTo>
                  <a:lnTo>
                    <a:pt x="113347" y="316078"/>
                  </a:lnTo>
                  <a:lnTo>
                    <a:pt x="115540" y="313365"/>
                  </a:lnTo>
                  <a:lnTo>
                    <a:pt x="117036" y="310549"/>
                  </a:lnTo>
                  <a:lnTo>
                    <a:pt x="118205" y="309134"/>
                  </a:lnTo>
                  <a:lnTo>
                    <a:pt x="119105" y="307476"/>
                  </a:lnTo>
                  <a:lnTo>
                    <a:pt x="177914" y="236199"/>
                  </a:lnTo>
                  <a:lnTo>
                    <a:pt x="201475" y="207049"/>
                  </a:lnTo>
                  <a:lnTo>
                    <a:pt x="203009" y="205783"/>
                  </a:lnTo>
                  <a:lnTo>
                    <a:pt x="204263" y="204263"/>
                  </a:lnTo>
                  <a:lnTo>
                    <a:pt x="205873" y="202935"/>
                  </a:lnTo>
                  <a:lnTo>
                    <a:pt x="207199" y="201328"/>
                  </a:lnTo>
                  <a:lnTo>
                    <a:pt x="237566" y="176786"/>
                  </a:lnTo>
                  <a:lnTo>
                    <a:pt x="307476" y="119105"/>
                  </a:lnTo>
                  <a:lnTo>
                    <a:pt x="309035" y="118259"/>
                  </a:lnTo>
                  <a:lnTo>
                    <a:pt x="310697" y="116886"/>
                  </a:lnTo>
                  <a:lnTo>
                    <a:pt x="313566" y="115362"/>
                  </a:lnTo>
                  <a:lnTo>
                    <a:pt x="316181" y="113248"/>
                  </a:lnTo>
                  <a:lnTo>
                    <a:pt x="369604" y="85382"/>
                  </a:lnTo>
                  <a:lnTo>
                    <a:pt x="425939" y="54805"/>
                  </a:lnTo>
                  <a:lnTo>
                    <a:pt x="429754" y="53621"/>
                  </a:lnTo>
                  <a:lnTo>
                    <a:pt x="432134" y="52356"/>
                  </a:lnTo>
                  <a:lnTo>
                    <a:pt x="433989" y="51799"/>
                  </a:lnTo>
                  <a:lnTo>
                    <a:pt x="436794" y="50336"/>
                  </a:lnTo>
                  <a:lnTo>
                    <a:pt x="503837" y="30624"/>
                  </a:lnTo>
                  <a:lnTo>
                    <a:pt x="556847" y="14169"/>
                  </a:lnTo>
                  <a:lnTo>
                    <a:pt x="560704" y="13780"/>
                  </a:lnTo>
                  <a:lnTo>
                    <a:pt x="561741" y="13469"/>
                  </a:lnTo>
                  <a:lnTo>
                    <a:pt x="562410" y="13403"/>
                  </a:lnTo>
                  <a:lnTo>
                    <a:pt x="565165" y="12593"/>
                  </a:lnTo>
                  <a:lnTo>
                    <a:pt x="693585" y="385"/>
                  </a:ln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sp>
        <p:nvSpPr>
          <p:cNvPr id="33" name="Freeform: Shape 32">
            <a:extLst>
              <a:ext uri="{FF2B5EF4-FFF2-40B4-BE49-F238E27FC236}">
                <a16:creationId xmlns:a16="http://schemas.microsoft.com/office/drawing/2014/main" id="{BCF22FB3-C5B8-4CF6-9E34-26939A6A18B1}"/>
              </a:ext>
            </a:extLst>
          </p:cNvPr>
          <p:cNvSpPr/>
          <p:nvPr/>
        </p:nvSpPr>
        <p:spPr>
          <a:xfrm>
            <a:off x="6738032" y="4682368"/>
            <a:ext cx="1278690"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4" name="Freeform: Shape 33">
            <a:extLst>
              <a:ext uri="{FF2B5EF4-FFF2-40B4-BE49-F238E27FC236}">
                <a16:creationId xmlns:a16="http://schemas.microsoft.com/office/drawing/2014/main" id="{B8819710-5EE3-41F4-84B4-DD5034B18687}"/>
              </a:ext>
            </a:extLst>
          </p:cNvPr>
          <p:cNvSpPr/>
          <p:nvPr/>
        </p:nvSpPr>
        <p:spPr>
          <a:xfrm>
            <a:off x="4176866" y="4682368"/>
            <a:ext cx="1278690"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5" name="Freeform: Shape 34">
            <a:extLst>
              <a:ext uri="{FF2B5EF4-FFF2-40B4-BE49-F238E27FC236}">
                <a16:creationId xmlns:a16="http://schemas.microsoft.com/office/drawing/2014/main" id="{561B6848-0738-45A8-99F1-35C9C76D6297}"/>
              </a:ext>
            </a:extLst>
          </p:cNvPr>
          <p:cNvSpPr/>
          <p:nvPr/>
        </p:nvSpPr>
        <p:spPr>
          <a:xfrm>
            <a:off x="6738032" y="2121202"/>
            <a:ext cx="1278690"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26F04F39-33EE-4CCE-A8A2-66118F568A8A}"/>
              </a:ext>
            </a:extLst>
          </p:cNvPr>
          <p:cNvSpPr/>
          <p:nvPr/>
        </p:nvSpPr>
        <p:spPr>
          <a:xfrm>
            <a:off x="4176866" y="2121202"/>
            <a:ext cx="1278690" cy="1278688"/>
          </a:xfrm>
          <a:custGeom>
            <a:avLst/>
            <a:gdLst>
              <a:gd name="connsiteX0" fmla="*/ 1965944 w 1965943"/>
              <a:gd name="connsiteY0" fmla="*/ 982972 h 1965943"/>
              <a:gd name="connsiteX1" fmla="*/ 982972 w 1965943"/>
              <a:gd name="connsiteY1" fmla="*/ 1965944 h 1965943"/>
              <a:gd name="connsiteX2" fmla="*/ 0 w 1965943"/>
              <a:gd name="connsiteY2" fmla="*/ 982972 h 1965943"/>
              <a:gd name="connsiteX3" fmla="*/ 982972 w 1965943"/>
              <a:gd name="connsiteY3" fmla="*/ 0 h 1965943"/>
              <a:gd name="connsiteX4" fmla="*/ 1965944 w 1965943"/>
              <a:gd name="connsiteY4" fmla="*/ 982972 h 19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43" h="1965943">
                <a:moveTo>
                  <a:pt x="1965944" y="982972"/>
                </a:moveTo>
                <a:cubicBezTo>
                  <a:pt x="1965944" y="1525852"/>
                  <a:pt x="1525852" y="1965944"/>
                  <a:pt x="982972" y="1965944"/>
                </a:cubicBezTo>
                <a:cubicBezTo>
                  <a:pt x="440091" y="1965944"/>
                  <a:pt x="0" y="1525852"/>
                  <a:pt x="0" y="982972"/>
                </a:cubicBezTo>
                <a:cubicBezTo>
                  <a:pt x="0" y="440091"/>
                  <a:pt x="440091" y="0"/>
                  <a:pt x="982972" y="0"/>
                </a:cubicBezTo>
                <a:cubicBezTo>
                  <a:pt x="1525852" y="0"/>
                  <a:pt x="1965944" y="440091"/>
                  <a:pt x="1965944" y="982972"/>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grpSp>
        <p:nvGrpSpPr>
          <p:cNvPr id="43" name="Group 42">
            <a:extLst>
              <a:ext uri="{FF2B5EF4-FFF2-40B4-BE49-F238E27FC236}">
                <a16:creationId xmlns:a16="http://schemas.microsoft.com/office/drawing/2014/main" id="{905C66EC-7277-430E-9CA3-2DCE2C90B0D2}"/>
              </a:ext>
            </a:extLst>
          </p:cNvPr>
          <p:cNvGrpSpPr/>
          <p:nvPr/>
        </p:nvGrpSpPr>
        <p:grpSpPr>
          <a:xfrm>
            <a:off x="8519885" y="1935461"/>
            <a:ext cx="2662585" cy="932825"/>
            <a:chOff x="8583392" y="2236904"/>
            <a:chExt cx="2662585" cy="459006"/>
          </a:xfrm>
        </p:grpSpPr>
        <p:sp>
          <p:nvSpPr>
            <p:cNvPr id="41" name="Left Text Body">
              <a:extLst>
                <a:ext uri="{FF2B5EF4-FFF2-40B4-BE49-F238E27FC236}">
                  <a16:creationId xmlns:a16="http://schemas.microsoft.com/office/drawing/2014/main" id="{4F21BA55-8A11-4581-8BFF-FF39D293098E}"/>
                </a:ext>
              </a:extLst>
            </p:cNvPr>
            <p:cNvSpPr txBox="1"/>
            <p:nvPr/>
          </p:nvSpPr>
          <p:spPr>
            <a:xfrm>
              <a:off x="8583393" y="2474769"/>
              <a:ext cx="2662584" cy="221141"/>
            </a:xfrm>
            <a:prstGeom prst="rect">
              <a:avLst/>
            </a:prstGeom>
            <a:noFill/>
          </p:spPr>
          <p:txBody>
            <a:bodyPr wrap="square" lIns="0" tIns="0" rIns="0" bIns="0" rtlCol="0">
              <a:spAutoFit/>
            </a:bodyPr>
            <a:lstStyle/>
            <a:p>
              <a:pPr>
                <a:lnSpc>
                  <a:spcPct val="107000"/>
                </a:lnSpc>
              </a:pPr>
              <a:r>
                <a:rPr lang="en-US" sz="1400">
                  <a:solidFill>
                    <a:srgbClr val="7030A0"/>
                  </a:solidFill>
                  <a:latin typeface="Helvetica" panose="020B0604020202020204" pitchFamily="34" charset="0"/>
                  <a:ea typeface="Times New Roman" panose="02020603050405020304" pitchFamily="18" charset="0"/>
                  <a:cs typeface="Times New Roman" panose="02020603050405020304" pitchFamily="18" charset="0"/>
                </a:rPr>
                <a:t>Identify the effects of trauma due to exposure to domestic violence</a:t>
              </a:r>
              <a:endParaRPr lang="en-US" sz="14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2" name="LeftSub">
              <a:extLst>
                <a:ext uri="{FF2B5EF4-FFF2-40B4-BE49-F238E27FC236}">
                  <a16:creationId xmlns:a16="http://schemas.microsoft.com/office/drawing/2014/main" id="{9CAAF349-0D94-4B54-B82F-09EBA34482DE}"/>
                </a:ext>
              </a:extLst>
            </p:cNvPr>
            <p:cNvSpPr txBox="1"/>
            <p:nvPr/>
          </p:nvSpPr>
          <p:spPr>
            <a:xfrm>
              <a:off x="8583392" y="2236904"/>
              <a:ext cx="2662585" cy="181734"/>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US" sz="1800">
                  <a:solidFill>
                    <a:schemeClr val="tx1"/>
                  </a:solidFill>
                </a:rPr>
                <a:t>IDENTIFY EFFECTS</a:t>
              </a:r>
              <a:endParaRPr lang="en-ID" sz="1800">
                <a:solidFill>
                  <a:schemeClr val="tx1"/>
                </a:solidFill>
              </a:endParaRPr>
            </a:p>
          </p:txBody>
        </p:sp>
      </p:grpSp>
      <p:sp>
        <p:nvSpPr>
          <p:cNvPr id="45" name="Left Text Body">
            <a:extLst>
              <a:ext uri="{FF2B5EF4-FFF2-40B4-BE49-F238E27FC236}">
                <a16:creationId xmlns:a16="http://schemas.microsoft.com/office/drawing/2014/main" id="{5C4EE1DB-D697-4B40-84C5-DD540D91A2B5}"/>
              </a:ext>
            </a:extLst>
          </p:cNvPr>
          <p:cNvSpPr txBox="1"/>
          <p:nvPr/>
        </p:nvSpPr>
        <p:spPr>
          <a:xfrm>
            <a:off x="8504212" y="5090323"/>
            <a:ext cx="2710210" cy="449418"/>
          </a:xfrm>
          <a:prstGeom prst="rect">
            <a:avLst/>
          </a:prstGeom>
          <a:noFill/>
        </p:spPr>
        <p:txBody>
          <a:bodyPr wrap="square" lIns="0" tIns="0" rIns="0" bIns="0" rtlCol="0">
            <a:spAutoFit/>
          </a:bodyPr>
          <a:lstStyle/>
          <a:p>
            <a:pPr>
              <a:lnSpc>
                <a:spcPct val="107000"/>
              </a:lnSpc>
            </a:pPr>
            <a:r>
              <a:rPr lang="en-US" sz="1400">
                <a:solidFill>
                  <a:srgbClr val="7030A0"/>
                </a:solidFill>
                <a:latin typeface="Helvetica" panose="020B0604020202020204" pitchFamily="34" charset="0"/>
                <a:ea typeface="Times New Roman" panose="02020603050405020304" pitchFamily="18" charset="0"/>
                <a:cs typeface="Times New Roman" panose="02020603050405020304" pitchFamily="18" charset="0"/>
              </a:rPr>
              <a:t>Identify and employ safe bystander intervention techniques</a:t>
            </a:r>
            <a:endParaRPr lang="en-US" sz="14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6" name="LeftSub">
            <a:extLst>
              <a:ext uri="{FF2B5EF4-FFF2-40B4-BE49-F238E27FC236}">
                <a16:creationId xmlns:a16="http://schemas.microsoft.com/office/drawing/2014/main" id="{A29E5896-2CBD-4DC0-B980-261623E21E24}"/>
              </a:ext>
            </a:extLst>
          </p:cNvPr>
          <p:cNvSpPr txBox="1"/>
          <p:nvPr/>
        </p:nvSpPr>
        <p:spPr>
          <a:xfrm>
            <a:off x="8526351" y="4692990"/>
            <a:ext cx="3673703" cy="369332"/>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US" sz="1800">
                <a:solidFill>
                  <a:schemeClr val="tx1"/>
                </a:solidFill>
              </a:rPr>
              <a:t>BYSTANDER INTERVENTION</a:t>
            </a:r>
            <a:endParaRPr lang="en-ID" sz="1800">
              <a:solidFill>
                <a:schemeClr val="tx1"/>
              </a:solidFill>
            </a:endParaRPr>
          </a:p>
        </p:txBody>
      </p:sp>
      <p:grpSp>
        <p:nvGrpSpPr>
          <p:cNvPr id="47" name="Group 46">
            <a:extLst>
              <a:ext uri="{FF2B5EF4-FFF2-40B4-BE49-F238E27FC236}">
                <a16:creationId xmlns:a16="http://schemas.microsoft.com/office/drawing/2014/main" id="{3363343D-B698-4B76-9C05-B73BBE335761}"/>
              </a:ext>
            </a:extLst>
          </p:cNvPr>
          <p:cNvGrpSpPr/>
          <p:nvPr/>
        </p:nvGrpSpPr>
        <p:grpSpPr>
          <a:xfrm flipH="1">
            <a:off x="-222170" y="4682368"/>
            <a:ext cx="3919690" cy="861124"/>
            <a:chOff x="8583394" y="2217266"/>
            <a:chExt cx="2865981" cy="861124"/>
          </a:xfrm>
        </p:grpSpPr>
        <p:sp>
          <p:nvSpPr>
            <p:cNvPr id="48" name="Left Text Body">
              <a:extLst>
                <a:ext uri="{FF2B5EF4-FFF2-40B4-BE49-F238E27FC236}">
                  <a16:creationId xmlns:a16="http://schemas.microsoft.com/office/drawing/2014/main" id="{2F6CC3A8-7414-4C09-8739-8BCC422CC1CE}"/>
                </a:ext>
              </a:extLst>
            </p:cNvPr>
            <p:cNvSpPr txBox="1"/>
            <p:nvPr/>
          </p:nvSpPr>
          <p:spPr>
            <a:xfrm>
              <a:off x="8583394" y="2628972"/>
              <a:ext cx="2830475" cy="449418"/>
            </a:xfrm>
            <a:prstGeom prst="rect">
              <a:avLst/>
            </a:prstGeom>
            <a:noFill/>
          </p:spPr>
          <p:txBody>
            <a:bodyPr wrap="square" lIns="0" tIns="0" rIns="0" bIns="0" rtlCol="0">
              <a:spAutoFit/>
            </a:bodyPr>
            <a:lstStyle/>
            <a:p>
              <a:pPr algn="r">
                <a:lnSpc>
                  <a:spcPct val="107000"/>
                </a:lnSpc>
              </a:pPr>
              <a:r>
                <a:rPr lang="en-US" sz="1400">
                  <a:solidFill>
                    <a:srgbClr val="7030A0"/>
                  </a:solidFill>
                  <a:latin typeface="Helvetica" panose="020B0604020202020204" pitchFamily="34" charset="0"/>
                  <a:ea typeface="Times New Roman" panose="02020603050405020304" pitchFamily="18" charset="0"/>
                  <a:cs typeface="Times New Roman" panose="02020603050405020304" pitchFamily="18" charset="0"/>
                </a:rPr>
                <a:t>Recognize, respond and refer clients/victims experiencing domestic violence </a:t>
              </a:r>
              <a:endParaRPr lang="en-US" sz="14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9" name="LeftSub">
              <a:extLst>
                <a:ext uri="{FF2B5EF4-FFF2-40B4-BE49-F238E27FC236}">
                  <a16:creationId xmlns:a16="http://schemas.microsoft.com/office/drawing/2014/main" id="{B922E4A6-011E-42C1-8AC6-C91341026C2F}"/>
                </a:ext>
              </a:extLst>
            </p:cNvPr>
            <p:cNvSpPr txBox="1"/>
            <p:nvPr/>
          </p:nvSpPr>
          <p:spPr>
            <a:xfrm>
              <a:off x="8583394" y="2217266"/>
              <a:ext cx="2865981" cy="369332"/>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US" sz="1800">
                  <a:solidFill>
                    <a:schemeClr val="tx1"/>
                  </a:solidFill>
                </a:rPr>
                <a:t>RECOGNIZE. RESPOND. REFER.</a:t>
              </a:r>
              <a:endParaRPr lang="en-ID" sz="1800">
                <a:solidFill>
                  <a:schemeClr val="tx1"/>
                </a:solidFill>
              </a:endParaRPr>
            </a:p>
          </p:txBody>
        </p:sp>
      </p:grpSp>
      <p:grpSp>
        <p:nvGrpSpPr>
          <p:cNvPr id="50" name="Group 49">
            <a:extLst>
              <a:ext uri="{FF2B5EF4-FFF2-40B4-BE49-F238E27FC236}">
                <a16:creationId xmlns:a16="http://schemas.microsoft.com/office/drawing/2014/main" id="{5F843C89-6160-473D-B23D-E71549C00764}"/>
              </a:ext>
            </a:extLst>
          </p:cNvPr>
          <p:cNvGrpSpPr/>
          <p:nvPr/>
        </p:nvGrpSpPr>
        <p:grpSpPr>
          <a:xfrm flipH="1">
            <a:off x="466254" y="2022477"/>
            <a:ext cx="3296196" cy="1763306"/>
            <a:chOff x="8583396" y="2295034"/>
            <a:chExt cx="2508089" cy="518704"/>
          </a:xfrm>
        </p:grpSpPr>
        <p:sp>
          <p:nvSpPr>
            <p:cNvPr id="51" name="Left Text Body">
              <a:extLst>
                <a:ext uri="{FF2B5EF4-FFF2-40B4-BE49-F238E27FC236}">
                  <a16:creationId xmlns:a16="http://schemas.microsoft.com/office/drawing/2014/main" id="{4BCF1697-BE2B-4B81-B56C-4E406D5DE0A9}"/>
                </a:ext>
              </a:extLst>
            </p:cNvPr>
            <p:cNvSpPr txBox="1"/>
            <p:nvPr/>
          </p:nvSpPr>
          <p:spPr>
            <a:xfrm>
              <a:off x="8583396" y="2443014"/>
              <a:ext cx="2401285" cy="370724"/>
            </a:xfrm>
            <a:prstGeom prst="rect">
              <a:avLst/>
            </a:prstGeom>
            <a:noFill/>
          </p:spPr>
          <p:txBody>
            <a:bodyPr wrap="square" lIns="0" tIns="0" rIns="0" bIns="0" rtlCol="0">
              <a:spAutoFit/>
            </a:bodyPr>
            <a:lstStyle/>
            <a:p>
              <a:pPr algn="r" fontAlgn="base">
                <a:lnSpc>
                  <a:spcPct val="107000"/>
                </a:lnSpc>
              </a:pPr>
              <a:r>
                <a:rPr lang="en-US" sz="1400">
                  <a:solidFill>
                    <a:srgbClr val="7030A0"/>
                  </a:solidFill>
                  <a:latin typeface="Helvetica" panose="020B0604020202020204" pitchFamily="34" charset="0"/>
                  <a:ea typeface="Times New Roman" panose="02020603050405020304" pitchFamily="18" charset="0"/>
                  <a:cs typeface="Times New Roman" panose="02020603050405020304" pitchFamily="18" charset="0"/>
                </a:rPr>
                <a:t>Identify the major forms of domestic violence and the types of behavior abusers employ to control victims</a:t>
              </a:r>
              <a:endParaRPr lang="en-US" sz="14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2" name="LeftSub">
              <a:extLst>
                <a:ext uri="{FF2B5EF4-FFF2-40B4-BE49-F238E27FC236}">
                  <a16:creationId xmlns:a16="http://schemas.microsoft.com/office/drawing/2014/main" id="{E073FE9F-F542-494A-B4C6-C68043E1C878}"/>
                </a:ext>
              </a:extLst>
            </p:cNvPr>
            <p:cNvSpPr txBox="1"/>
            <p:nvPr/>
          </p:nvSpPr>
          <p:spPr>
            <a:xfrm>
              <a:off x="8583396" y="2295034"/>
              <a:ext cx="2508089" cy="108645"/>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r"/>
              <a:r>
                <a:rPr lang="en-US" sz="1800">
                  <a:solidFill>
                    <a:schemeClr val="tx1"/>
                  </a:solidFill>
                </a:rPr>
                <a:t>RECOGNIZE FORMS OF ABUSE</a:t>
              </a:r>
              <a:endParaRPr lang="en-ID" sz="1800">
                <a:solidFill>
                  <a:schemeClr val="tx1"/>
                </a:solidFill>
              </a:endParaRPr>
            </a:p>
          </p:txBody>
        </p:sp>
      </p:grpSp>
      <p:sp>
        <p:nvSpPr>
          <p:cNvPr id="55" name="Icon 38">
            <a:extLst>
              <a:ext uri="{FF2B5EF4-FFF2-40B4-BE49-F238E27FC236}">
                <a16:creationId xmlns:a16="http://schemas.microsoft.com/office/drawing/2014/main" id="{5B32174D-D384-4458-8B77-DB7E4820AAEA}"/>
              </a:ext>
            </a:extLst>
          </p:cNvPr>
          <p:cNvSpPr/>
          <p:nvPr/>
        </p:nvSpPr>
        <p:spPr>
          <a:xfrm>
            <a:off x="4597194" y="5043234"/>
            <a:ext cx="497059" cy="496506"/>
          </a:xfrm>
          <a:custGeom>
            <a:avLst/>
            <a:gdLst>
              <a:gd name="connsiteX0" fmla="*/ 27496 w 497059"/>
              <a:gd name="connsiteY0" fmla="*/ 374993 h 496506"/>
              <a:gd name="connsiteX1" fmla="*/ 17739 w 497059"/>
              <a:gd name="connsiteY1" fmla="*/ 398054 h 496506"/>
              <a:gd name="connsiteX2" fmla="*/ 27496 w 497059"/>
              <a:gd name="connsiteY2" fmla="*/ 421115 h 496506"/>
              <a:gd name="connsiteX3" fmla="*/ 75391 w 497059"/>
              <a:gd name="connsiteY3" fmla="*/ 469010 h 496506"/>
              <a:gd name="connsiteX4" fmla="*/ 121513 w 497059"/>
              <a:gd name="connsiteY4" fmla="*/ 469010 h 496506"/>
              <a:gd name="connsiteX5" fmla="*/ 247460 w 497059"/>
              <a:gd name="connsiteY5" fmla="*/ 374106 h 496506"/>
              <a:gd name="connsiteX6" fmla="*/ 173843 w 497059"/>
              <a:gd name="connsiteY6" fmla="*/ 422889 h 496506"/>
              <a:gd name="connsiteX7" fmla="*/ 184486 w 497059"/>
              <a:gd name="connsiteY7" fmla="*/ 439741 h 496506"/>
              <a:gd name="connsiteX8" fmla="*/ 245686 w 497059"/>
              <a:gd name="connsiteY8" fmla="*/ 453045 h 496506"/>
              <a:gd name="connsiteX9" fmla="*/ 265200 w 497059"/>
              <a:gd name="connsiteY9" fmla="*/ 425550 h 496506"/>
              <a:gd name="connsiteX10" fmla="*/ 258991 w 497059"/>
              <a:gd name="connsiteY10" fmla="*/ 391845 h 496506"/>
              <a:gd name="connsiteX11" fmla="*/ 268748 w 497059"/>
              <a:gd name="connsiteY11" fmla="*/ 250819 h 496506"/>
              <a:gd name="connsiteX12" fmla="*/ 281165 w 497059"/>
              <a:gd name="connsiteY12" fmla="*/ 250819 h 496506"/>
              <a:gd name="connsiteX13" fmla="*/ 281165 w 497059"/>
              <a:gd name="connsiteY13" fmla="*/ 263236 h 496506"/>
              <a:gd name="connsiteX14" fmla="*/ 245686 w 497059"/>
              <a:gd name="connsiteY14" fmla="*/ 298715 h 496506"/>
              <a:gd name="connsiteX15" fmla="*/ 239478 w 497059"/>
              <a:gd name="connsiteY15" fmla="*/ 301376 h 496506"/>
              <a:gd name="connsiteX16" fmla="*/ 233270 w 497059"/>
              <a:gd name="connsiteY16" fmla="*/ 298715 h 496506"/>
              <a:gd name="connsiteX17" fmla="*/ 233270 w 497059"/>
              <a:gd name="connsiteY17" fmla="*/ 286297 h 496506"/>
              <a:gd name="connsiteX18" fmla="*/ 268748 w 497059"/>
              <a:gd name="connsiteY18" fmla="*/ 215340 h 496506"/>
              <a:gd name="connsiteX19" fmla="*/ 281165 w 497059"/>
              <a:gd name="connsiteY19" fmla="*/ 215340 h 496506"/>
              <a:gd name="connsiteX20" fmla="*/ 281165 w 497059"/>
              <a:gd name="connsiteY20" fmla="*/ 227758 h 496506"/>
              <a:gd name="connsiteX21" fmla="*/ 210208 w 497059"/>
              <a:gd name="connsiteY21" fmla="*/ 298714 h 496506"/>
              <a:gd name="connsiteX22" fmla="*/ 204000 w 497059"/>
              <a:gd name="connsiteY22" fmla="*/ 301375 h 496506"/>
              <a:gd name="connsiteX23" fmla="*/ 197792 w 497059"/>
              <a:gd name="connsiteY23" fmla="*/ 298714 h 496506"/>
              <a:gd name="connsiteX24" fmla="*/ 197792 w 497059"/>
              <a:gd name="connsiteY24" fmla="*/ 286297 h 496506"/>
              <a:gd name="connsiteX25" fmla="*/ 233269 w 497059"/>
              <a:gd name="connsiteY25" fmla="*/ 215340 h 496506"/>
              <a:gd name="connsiteX26" fmla="*/ 245687 w 497059"/>
              <a:gd name="connsiteY26" fmla="*/ 215340 h 496506"/>
              <a:gd name="connsiteX27" fmla="*/ 245687 w 497059"/>
              <a:gd name="connsiteY27" fmla="*/ 227757 h 496506"/>
              <a:gd name="connsiteX28" fmla="*/ 210208 w 497059"/>
              <a:gd name="connsiteY28" fmla="*/ 263236 h 496506"/>
              <a:gd name="connsiteX29" fmla="*/ 204000 w 497059"/>
              <a:gd name="connsiteY29" fmla="*/ 265897 h 496506"/>
              <a:gd name="connsiteX30" fmla="*/ 197791 w 497059"/>
              <a:gd name="connsiteY30" fmla="*/ 263236 h 496506"/>
              <a:gd name="connsiteX31" fmla="*/ 197791 w 497059"/>
              <a:gd name="connsiteY31" fmla="*/ 250818 h 496506"/>
              <a:gd name="connsiteX32" fmla="*/ 484278 w 497059"/>
              <a:gd name="connsiteY32" fmla="*/ 71654 h 496506"/>
              <a:gd name="connsiteX33" fmla="*/ 495809 w 497059"/>
              <a:gd name="connsiteY33" fmla="*/ 76088 h 496506"/>
              <a:gd name="connsiteX34" fmla="*/ 492261 w 497059"/>
              <a:gd name="connsiteY34" fmla="*/ 87619 h 496506"/>
              <a:gd name="connsiteX35" fmla="*/ 456783 w 497059"/>
              <a:gd name="connsiteY35" fmla="*/ 105358 h 496506"/>
              <a:gd name="connsiteX36" fmla="*/ 453235 w 497059"/>
              <a:gd name="connsiteY36" fmla="*/ 106245 h 496506"/>
              <a:gd name="connsiteX37" fmla="*/ 445252 w 497059"/>
              <a:gd name="connsiteY37" fmla="*/ 100923 h 496506"/>
              <a:gd name="connsiteX38" fmla="*/ 448800 w 497059"/>
              <a:gd name="connsiteY38" fmla="*/ 89393 h 496506"/>
              <a:gd name="connsiteX39" fmla="*/ 271409 w 497059"/>
              <a:gd name="connsiteY39" fmla="*/ 27306 h 496506"/>
              <a:gd name="connsiteX40" fmla="*/ 252783 w 497059"/>
              <a:gd name="connsiteY40" fmla="*/ 44158 h 496506"/>
              <a:gd name="connsiteX41" fmla="*/ 263426 w 497059"/>
              <a:gd name="connsiteY41" fmla="*/ 55689 h 496506"/>
              <a:gd name="connsiteX42" fmla="*/ 408001 w 497059"/>
              <a:gd name="connsiteY42" fmla="*/ 201148 h 496506"/>
              <a:gd name="connsiteX43" fmla="*/ 408001 w 497059"/>
              <a:gd name="connsiteY43" fmla="*/ 213566 h 496506"/>
              <a:gd name="connsiteX44" fmla="*/ 395583 w 497059"/>
              <a:gd name="connsiteY44" fmla="*/ 213566 h 496506"/>
              <a:gd name="connsiteX45" fmla="*/ 257218 w 497059"/>
              <a:gd name="connsiteY45" fmla="*/ 75201 h 496506"/>
              <a:gd name="connsiteX46" fmla="*/ 54105 w 497059"/>
              <a:gd name="connsiteY46" fmla="*/ 377654 h 496506"/>
              <a:gd name="connsiteX47" fmla="*/ 116192 w 497059"/>
              <a:gd name="connsiteY47" fmla="*/ 439741 h 496506"/>
              <a:gd name="connsiteX48" fmla="*/ 429288 w 497059"/>
              <a:gd name="connsiteY48" fmla="*/ 232192 h 496506"/>
              <a:gd name="connsiteX49" fmla="*/ 439931 w 497059"/>
              <a:gd name="connsiteY49" fmla="*/ 233080 h 496506"/>
              <a:gd name="connsiteX50" fmla="*/ 452349 w 497059"/>
              <a:gd name="connsiteY50" fmla="*/ 244610 h 496506"/>
              <a:gd name="connsiteX51" fmla="*/ 461218 w 497059"/>
              <a:gd name="connsiteY51" fmla="*/ 236627 h 496506"/>
              <a:gd name="connsiteX52" fmla="*/ 467428 w 497059"/>
              <a:gd name="connsiteY52" fmla="*/ 224210 h 496506"/>
              <a:gd name="connsiteX53" fmla="*/ 462993 w 497059"/>
              <a:gd name="connsiteY53" fmla="*/ 210906 h 496506"/>
              <a:gd name="connsiteX54" fmla="*/ 283827 w 497059"/>
              <a:gd name="connsiteY54" fmla="*/ 27306 h 496506"/>
              <a:gd name="connsiteX55" fmla="*/ 271409 w 497059"/>
              <a:gd name="connsiteY55" fmla="*/ 27306 h 496506"/>
              <a:gd name="connsiteX56" fmla="*/ 466539 w 497059"/>
              <a:gd name="connsiteY56" fmla="*/ 17548 h 496506"/>
              <a:gd name="connsiteX57" fmla="*/ 478957 w 497059"/>
              <a:gd name="connsiteY57" fmla="*/ 17548 h 496506"/>
              <a:gd name="connsiteX58" fmla="*/ 478957 w 497059"/>
              <a:gd name="connsiteY58" fmla="*/ 29966 h 496506"/>
              <a:gd name="connsiteX59" fmla="*/ 441704 w 497059"/>
              <a:gd name="connsiteY59" fmla="*/ 67218 h 496506"/>
              <a:gd name="connsiteX60" fmla="*/ 435496 w 497059"/>
              <a:gd name="connsiteY60" fmla="*/ 69879 h 496506"/>
              <a:gd name="connsiteX61" fmla="*/ 429287 w 497059"/>
              <a:gd name="connsiteY61" fmla="*/ 67218 h 496506"/>
              <a:gd name="connsiteX62" fmla="*/ 429287 w 497059"/>
              <a:gd name="connsiteY62" fmla="*/ 54800 h 496506"/>
              <a:gd name="connsiteX63" fmla="*/ 277618 w 497059"/>
              <a:gd name="connsiteY63" fmla="*/ 6795 h 496506"/>
              <a:gd name="connsiteX64" fmla="*/ 296244 w 497059"/>
              <a:gd name="connsiteY64" fmla="*/ 14888 h 496506"/>
              <a:gd name="connsiteX65" fmla="*/ 475409 w 497059"/>
              <a:gd name="connsiteY65" fmla="*/ 198488 h 496506"/>
              <a:gd name="connsiteX66" fmla="*/ 485166 w 497059"/>
              <a:gd name="connsiteY66" fmla="*/ 224210 h 496506"/>
              <a:gd name="connsiteX67" fmla="*/ 473635 w 497059"/>
              <a:gd name="connsiteY67" fmla="*/ 249045 h 496506"/>
              <a:gd name="connsiteX68" fmla="*/ 464766 w 497059"/>
              <a:gd name="connsiteY68" fmla="*/ 257028 h 496506"/>
              <a:gd name="connsiteX69" fmla="*/ 440817 w 497059"/>
              <a:gd name="connsiteY69" fmla="*/ 257028 h 496506"/>
              <a:gd name="connsiteX70" fmla="*/ 433722 w 497059"/>
              <a:gd name="connsiteY70" fmla="*/ 249932 h 496506"/>
              <a:gd name="connsiteX71" fmla="*/ 262539 w 497059"/>
              <a:gd name="connsiteY71" fmla="*/ 363463 h 496506"/>
              <a:gd name="connsiteX72" fmla="*/ 274069 w 497059"/>
              <a:gd name="connsiteY72" fmla="*/ 382089 h 496506"/>
              <a:gd name="connsiteX73" fmla="*/ 282939 w 497059"/>
              <a:gd name="connsiteY73" fmla="*/ 429098 h 496506"/>
              <a:gd name="connsiteX74" fmla="*/ 256330 w 497059"/>
              <a:gd name="connsiteY74" fmla="*/ 468124 h 496506"/>
              <a:gd name="connsiteX75" fmla="*/ 222626 w 497059"/>
              <a:gd name="connsiteY75" fmla="*/ 477881 h 496506"/>
              <a:gd name="connsiteX76" fmla="*/ 170295 w 497059"/>
              <a:gd name="connsiteY76" fmla="*/ 449498 h 496506"/>
              <a:gd name="connsiteX77" fmla="*/ 159652 w 497059"/>
              <a:gd name="connsiteY77" fmla="*/ 432645 h 496506"/>
              <a:gd name="connsiteX78" fmla="*/ 129496 w 497059"/>
              <a:gd name="connsiteY78" fmla="*/ 452159 h 496506"/>
              <a:gd name="connsiteX79" fmla="*/ 133930 w 497059"/>
              <a:gd name="connsiteY79" fmla="*/ 456594 h 496506"/>
              <a:gd name="connsiteX80" fmla="*/ 133930 w 497059"/>
              <a:gd name="connsiteY80" fmla="*/ 481428 h 496506"/>
              <a:gd name="connsiteX81" fmla="*/ 98452 w 497059"/>
              <a:gd name="connsiteY81" fmla="*/ 496506 h 496506"/>
              <a:gd name="connsiteX82" fmla="*/ 62973 w 497059"/>
              <a:gd name="connsiteY82" fmla="*/ 481428 h 496506"/>
              <a:gd name="connsiteX83" fmla="*/ 15078 w 497059"/>
              <a:gd name="connsiteY83" fmla="*/ 433533 h 496506"/>
              <a:gd name="connsiteX84" fmla="*/ 0 w 497059"/>
              <a:gd name="connsiteY84" fmla="*/ 398054 h 496506"/>
              <a:gd name="connsiteX85" fmla="*/ 15078 w 497059"/>
              <a:gd name="connsiteY85" fmla="*/ 363463 h 496506"/>
              <a:gd name="connsiteX86" fmla="*/ 27496 w 497059"/>
              <a:gd name="connsiteY86" fmla="*/ 358141 h 496506"/>
              <a:gd name="connsiteX87" fmla="*/ 39913 w 497059"/>
              <a:gd name="connsiteY87" fmla="*/ 363463 h 496506"/>
              <a:gd name="connsiteX88" fmla="*/ 41687 w 497059"/>
              <a:gd name="connsiteY88" fmla="*/ 363463 h 496506"/>
              <a:gd name="connsiteX89" fmla="*/ 245687 w 497059"/>
              <a:gd name="connsiteY89" fmla="*/ 61011 h 496506"/>
              <a:gd name="connsiteX90" fmla="*/ 240365 w 497059"/>
              <a:gd name="connsiteY90" fmla="*/ 55689 h 496506"/>
              <a:gd name="connsiteX91" fmla="*/ 235043 w 497059"/>
              <a:gd name="connsiteY91" fmla="*/ 43271 h 496506"/>
              <a:gd name="connsiteX92" fmla="*/ 240365 w 497059"/>
              <a:gd name="connsiteY92" fmla="*/ 30853 h 496506"/>
              <a:gd name="connsiteX93" fmla="*/ 258992 w 497059"/>
              <a:gd name="connsiteY93" fmla="*/ 14001 h 496506"/>
              <a:gd name="connsiteX94" fmla="*/ 277618 w 497059"/>
              <a:gd name="connsiteY94" fmla="*/ 6795 h 496506"/>
              <a:gd name="connsiteX95" fmla="*/ 421304 w 497059"/>
              <a:gd name="connsiteY95" fmla="*/ 695 h 496506"/>
              <a:gd name="connsiteX96" fmla="*/ 424852 w 497059"/>
              <a:gd name="connsiteY96" fmla="*/ 12225 h 496506"/>
              <a:gd name="connsiteX97" fmla="*/ 407113 w 497059"/>
              <a:gd name="connsiteY97" fmla="*/ 47704 h 496506"/>
              <a:gd name="connsiteX98" fmla="*/ 399130 w 497059"/>
              <a:gd name="connsiteY98" fmla="*/ 53026 h 496506"/>
              <a:gd name="connsiteX99" fmla="*/ 395583 w 497059"/>
              <a:gd name="connsiteY99" fmla="*/ 51252 h 496506"/>
              <a:gd name="connsiteX100" fmla="*/ 392035 w 497059"/>
              <a:gd name="connsiteY100" fmla="*/ 39721 h 496506"/>
              <a:gd name="connsiteX101" fmla="*/ 409774 w 497059"/>
              <a:gd name="connsiteY101" fmla="*/ 4242 h 496506"/>
              <a:gd name="connsiteX102" fmla="*/ 421304 w 497059"/>
              <a:gd name="connsiteY102" fmla="*/ 695 h 4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97059" h="496506">
                <a:moveTo>
                  <a:pt x="27496" y="374993"/>
                </a:moveTo>
                <a:cubicBezTo>
                  <a:pt x="21286" y="381202"/>
                  <a:pt x="17739" y="389185"/>
                  <a:pt x="17739" y="398054"/>
                </a:cubicBezTo>
                <a:cubicBezTo>
                  <a:pt x="17739" y="406924"/>
                  <a:pt x="21287" y="414907"/>
                  <a:pt x="27496" y="421115"/>
                </a:cubicBezTo>
                <a:lnTo>
                  <a:pt x="75391" y="469010"/>
                </a:lnTo>
                <a:cubicBezTo>
                  <a:pt x="87809" y="482315"/>
                  <a:pt x="108209" y="482315"/>
                  <a:pt x="121513" y="469010"/>
                </a:cubicBezTo>
                <a:close/>
                <a:moveTo>
                  <a:pt x="247460" y="374106"/>
                </a:moveTo>
                <a:lnTo>
                  <a:pt x="173843" y="422889"/>
                </a:lnTo>
                <a:lnTo>
                  <a:pt x="184486" y="439741"/>
                </a:lnTo>
                <a:cubicBezTo>
                  <a:pt x="197791" y="460141"/>
                  <a:pt x="225287" y="466349"/>
                  <a:pt x="245686" y="453045"/>
                </a:cubicBezTo>
                <a:cubicBezTo>
                  <a:pt x="255443" y="446837"/>
                  <a:pt x="262539" y="437080"/>
                  <a:pt x="265200" y="425550"/>
                </a:cubicBezTo>
                <a:cubicBezTo>
                  <a:pt x="267861" y="414019"/>
                  <a:pt x="265200" y="401602"/>
                  <a:pt x="258991" y="391845"/>
                </a:cubicBezTo>
                <a:close/>
                <a:moveTo>
                  <a:pt x="268748" y="250819"/>
                </a:moveTo>
                <a:cubicBezTo>
                  <a:pt x="272296" y="247271"/>
                  <a:pt x="277618" y="247271"/>
                  <a:pt x="281165" y="250819"/>
                </a:cubicBezTo>
                <a:cubicBezTo>
                  <a:pt x="284712" y="254367"/>
                  <a:pt x="284712" y="259689"/>
                  <a:pt x="281165" y="263236"/>
                </a:cubicBezTo>
                <a:lnTo>
                  <a:pt x="245686" y="298715"/>
                </a:lnTo>
                <a:cubicBezTo>
                  <a:pt x="243913" y="300489"/>
                  <a:pt x="241252" y="301376"/>
                  <a:pt x="239478" y="301376"/>
                </a:cubicBezTo>
                <a:cubicBezTo>
                  <a:pt x="237704" y="301376"/>
                  <a:pt x="235043" y="300489"/>
                  <a:pt x="233270" y="298715"/>
                </a:cubicBezTo>
                <a:cubicBezTo>
                  <a:pt x="229722" y="295167"/>
                  <a:pt x="229722" y="289845"/>
                  <a:pt x="233270" y="286297"/>
                </a:cubicBezTo>
                <a:close/>
                <a:moveTo>
                  <a:pt x="268748" y="215340"/>
                </a:moveTo>
                <a:cubicBezTo>
                  <a:pt x="272295" y="211792"/>
                  <a:pt x="277617" y="211792"/>
                  <a:pt x="281165" y="215340"/>
                </a:cubicBezTo>
                <a:cubicBezTo>
                  <a:pt x="284712" y="218889"/>
                  <a:pt x="284712" y="224211"/>
                  <a:pt x="281165" y="227758"/>
                </a:cubicBezTo>
                <a:lnTo>
                  <a:pt x="210208" y="298714"/>
                </a:lnTo>
                <a:cubicBezTo>
                  <a:pt x="208435" y="300488"/>
                  <a:pt x="206661" y="301375"/>
                  <a:pt x="204000" y="301375"/>
                </a:cubicBezTo>
                <a:cubicBezTo>
                  <a:pt x="202226" y="301375"/>
                  <a:pt x="199565" y="300488"/>
                  <a:pt x="197792" y="298714"/>
                </a:cubicBezTo>
                <a:cubicBezTo>
                  <a:pt x="194244" y="295166"/>
                  <a:pt x="194244" y="289844"/>
                  <a:pt x="197792" y="286297"/>
                </a:cubicBezTo>
                <a:close/>
                <a:moveTo>
                  <a:pt x="233269" y="215340"/>
                </a:moveTo>
                <a:cubicBezTo>
                  <a:pt x="236818" y="211792"/>
                  <a:pt x="242140" y="211792"/>
                  <a:pt x="245687" y="215340"/>
                </a:cubicBezTo>
                <a:cubicBezTo>
                  <a:pt x="249234" y="218888"/>
                  <a:pt x="249234" y="224210"/>
                  <a:pt x="245687" y="227757"/>
                </a:cubicBezTo>
                <a:lnTo>
                  <a:pt x="210208" y="263236"/>
                </a:lnTo>
                <a:cubicBezTo>
                  <a:pt x="208435" y="265010"/>
                  <a:pt x="206661" y="265897"/>
                  <a:pt x="204000" y="265897"/>
                </a:cubicBezTo>
                <a:cubicBezTo>
                  <a:pt x="202226" y="265897"/>
                  <a:pt x="199565" y="265010"/>
                  <a:pt x="197791" y="263236"/>
                </a:cubicBezTo>
                <a:cubicBezTo>
                  <a:pt x="194243" y="259688"/>
                  <a:pt x="194243" y="254366"/>
                  <a:pt x="197791" y="250818"/>
                </a:cubicBezTo>
                <a:close/>
                <a:moveTo>
                  <a:pt x="484278" y="71654"/>
                </a:moveTo>
                <a:cubicBezTo>
                  <a:pt x="488713" y="69880"/>
                  <a:pt x="493148" y="71654"/>
                  <a:pt x="495809" y="76088"/>
                </a:cubicBezTo>
                <a:cubicBezTo>
                  <a:pt x="498470" y="80523"/>
                  <a:pt x="496695" y="85845"/>
                  <a:pt x="492261" y="87619"/>
                </a:cubicBezTo>
                <a:lnTo>
                  <a:pt x="456783" y="105358"/>
                </a:lnTo>
                <a:cubicBezTo>
                  <a:pt x="455896" y="106245"/>
                  <a:pt x="454123" y="106245"/>
                  <a:pt x="453235" y="106245"/>
                </a:cubicBezTo>
                <a:cubicBezTo>
                  <a:pt x="449687" y="106245"/>
                  <a:pt x="447026" y="104470"/>
                  <a:pt x="445252" y="100923"/>
                </a:cubicBezTo>
                <a:cubicBezTo>
                  <a:pt x="442591" y="96488"/>
                  <a:pt x="444365" y="91166"/>
                  <a:pt x="448800" y="89393"/>
                </a:cubicBezTo>
                <a:close/>
                <a:moveTo>
                  <a:pt x="271409" y="27306"/>
                </a:moveTo>
                <a:lnTo>
                  <a:pt x="252783" y="44158"/>
                </a:lnTo>
                <a:lnTo>
                  <a:pt x="263426" y="55689"/>
                </a:lnTo>
                <a:lnTo>
                  <a:pt x="408001" y="201148"/>
                </a:lnTo>
                <a:cubicBezTo>
                  <a:pt x="411548" y="204697"/>
                  <a:pt x="411548" y="210019"/>
                  <a:pt x="408001" y="213566"/>
                </a:cubicBezTo>
                <a:cubicBezTo>
                  <a:pt x="404453" y="217114"/>
                  <a:pt x="399130" y="217114"/>
                  <a:pt x="395583" y="213566"/>
                </a:cubicBezTo>
                <a:lnTo>
                  <a:pt x="257218" y="75201"/>
                </a:lnTo>
                <a:lnTo>
                  <a:pt x="54105" y="377654"/>
                </a:lnTo>
                <a:lnTo>
                  <a:pt x="116192" y="439741"/>
                </a:lnTo>
                <a:lnTo>
                  <a:pt x="429288" y="232192"/>
                </a:lnTo>
                <a:cubicBezTo>
                  <a:pt x="431948" y="229532"/>
                  <a:pt x="437270" y="230419"/>
                  <a:pt x="439931" y="233080"/>
                </a:cubicBezTo>
                <a:lnTo>
                  <a:pt x="452349" y="244610"/>
                </a:lnTo>
                <a:lnTo>
                  <a:pt x="461218" y="236627"/>
                </a:lnTo>
                <a:cubicBezTo>
                  <a:pt x="464766" y="233967"/>
                  <a:pt x="467427" y="228645"/>
                  <a:pt x="467428" y="224210"/>
                </a:cubicBezTo>
                <a:cubicBezTo>
                  <a:pt x="467428" y="218889"/>
                  <a:pt x="465654" y="214454"/>
                  <a:pt x="462993" y="210906"/>
                </a:cubicBezTo>
                <a:lnTo>
                  <a:pt x="283827" y="27306"/>
                </a:lnTo>
                <a:cubicBezTo>
                  <a:pt x="280279" y="23758"/>
                  <a:pt x="274957" y="23758"/>
                  <a:pt x="271409" y="27306"/>
                </a:cubicBezTo>
                <a:close/>
                <a:moveTo>
                  <a:pt x="466539" y="17548"/>
                </a:moveTo>
                <a:cubicBezTo>
                  <a:pt x="470087" y="14001"/>
                  <a:pt x="475409" y="14000"/>
                  <a:pt x="478957" y="17548"/>
                </a:cubicBezTo>
                <a:cubicBezTo>
                  <a:pt x="482504" y="21096"/>
                  <a:pt x="482504" y="26418"/>
                  <a:pt x="478957" y="29966"/>
                </a:cubicBezTo>
                <a:lnTo>
                  <a:pt x="441704" y="67218"/>
                </a:lnTo>
                <a:cubicBezTo>
                  <a:pt x="439931" y="68992"/>
                  <a:pt x="437270" y="69879"/>
                  <a:pt x="435496" y="69879"/>
                </a:cubicBezTo>
                <a:cubicBezTo>
                  <a:pt x="433722" y="69879"/>
                  <a:pt x="431061" y="68993"/>
                  <a:pt x="429287" y="67218"/>
                </a:cubicBezTo>
                <a:cubicBezTo>
                  <a:pt x="425739" y="63670"/>
                  <a:pt x="425739" y="58348"/>
                  <a:pt x="429287" y="54800"/>
                </a:cubicBezTo>
                <a:close/>
                <a:moveTo>
                  <a:pt x="277618" y="6795"/>
                </a:moveTo>
                <a:cubicBezTo>
                  <a:pt x="284270" y="6906"/>
                  <a:pt x="290922" y="9566"/>
                  <a:pt x="296244" y="14888"/>
                </a:cubicBezTo>
                <a:lnTo>
                  <a:pt x="475409" y="198488"/>
                </a:lnTo>
                <a:cubicBezTo>
                  <a:pt x="481618" y="205584"/>
                  <a:pt x="485166" y="214454"/>
                  <a:pt x="485166" y="224210"/>
                </a:cubicBezTo>
                <a:cubicBezTo>
                  <a:pt x="485166" y="233967"/>
                  <a:pt x="480731" y="242836"/>
                  <a:pt x="473635" y="249045"/>
                </a:cubicBezTo>
                <a:lnTo>
                  <a:pt x="464766" y="257028"/>
                </a:lnTo>
                <a:cubicBezTo>
                  <a:pt x="458556" y="264124"/>
                  <a:pt x="447913" y="263236"/>
                  <a:pt x="440817" y="257028"/>
                </a:cubicBezTo>
                <a:lnTo>
                  <a:pt x="433722" y="249932"/>
                </a:lnTo>
                <a:lnTo>
                  <a:pt x="262539" y="363463"/>
                </a:lnTo>
                <a:lnTo>
                  <a:pt x="274069" y="382089"/>
                </a:lnTo>
                <a:cubicBezTo>
                  <a:pt x="283826" y="396280"/>
                  <a:pt x="286486" y="413133"/>
                  <a:pt x="282939" y="429098"/>
                </a:cubicBezTo>
                <a:cubicBezTo>
                  <a:pt x="280278" y="445063"/>
                  <a:pt x="270521" y="459255"/>
                  <a:pt x="256330" y="468124"/>
                </a:cubicBezTo>
                <a:cubicBezTo>
                  <a:pt x="245686" y="474333"/>
                  <a:pt x="234156" y="477881"/>
                  <a:pt x="222626" y="477881"/>
                </a:cubicBezTo>
                <a:cubicBezTo>
                  <a:pt x="202226" y="477881"/>
                  <a:pt x="181826" y="468124"/>
                  <a:pt x="170295" y="449498"/>
                </a:cubicBezTo>
                <a:lnTo>
                  <a:pt x="159652" y="432645"/>
                </a:lnTo>
                <a:lnTo>
                  <a:pt x="129496" y="452159"/>
                </a:lnTo>
                <a:lnTo>
                  <a:pt x="133930" y="456594"/>
                </a:lnTo>
                <a:cubicBezTo>
                  <a:pt x="141026" y="463689"/>
                  <a:pt x="141026" y="474332"/>
                  <a:pt x="133930" y="481428"/>
                </a:cubicBezTo>
                <a:cubicBezTo>
                  <a:pt x="124174" y="491184"/>
                  <a:pt x="111756" y="496506"/>
                  <a:pt x="98452" y="496506"/>
                </a:cubicBezTo>
                <a:cubicBezTo>
                  <a:pt x="85147" y="496506"/>
                  <a:pt x="72730" y="491185"/>
                  <a:pt x="62973" y="481428"/>
                </a:cubicBezTo>
                <a:lnTo>
                  <a:pt x="15078" y="433533"/>
                </a:lnTo>
                <a:cubicBezTo>
                  <a:pt x="5322" y="423776"/>
                  <a:pt x="0" y="411358"/>
                  <a:pt x="0" y="398054"/>
                </a:cubicBezTo>
                <a:cubicBezTo>
                  <a:pt x="0" y="384749"/>
                  <a:pt x="5322" y="372332"/>
                  <a:pt x="15078" y="363463"/>
                </a:cubicBezTo>
                <a:cubicBezTo>
                  <a:pt x="18626" y="359915"/>
                  <a:pt x="23061" y="358141"/>
                  <a:pt x="27496" y="358141"/>
                </a:cubicBezTo>
                <a:cubicBezTo>
                  <a:pt x="31930" y="358141"/>
                  <a:pt x="36366" y="359915"/>
                  <a:pt x="39913" y="363463"/>
                </a:cubicBezTo>
                <a:lnTo>
                  <a:pt x="41687" y="363463"/>
                </a:lnTo>
                <a:lnTo>
                  <a:pt x="245687" y="61011"/>
                </a:lnTo>
                <a:lnTo>
                  <a:pt x="240365" y="55689"/>
                </a:lnTo>
                <a:cubicBezTo>
                  <a:pt x="236817" y="53028"/>
                  <a:pt x="235043" y="47705"/>
                  <a:pt x="235043" y="43271"/>
                </a:cubicBezTo>
                <a:cubicBezTo>
                  <a:pt x="235043" y="38836"/>
                  <a:pt x="236818" y="34400"/>
                  <a:pt x="240365" y="30853"/>
                </a:cubicBezTo>
                <a:lnTo>
                  <a:pt x="258992" y="14001"/>
                </a:lnTo>
                <a:cubicBezTo>
                  <a:pt x="264314" y="9123"/>
                  <a:pt x="270966" y="6684"/>
                  <a:pt x="277618" y="6795"/>
                </a:cubicBezTo>
                <a:close/>
                <a:moveTo>
                  <a:pt x="421304" y="695"/>
                </a:moveTo>
                <a:cubicBezTo>
                  <a:pt x="424852" y="2469"/>
                  <a:pt x="426626" y="7791"/>
                  <a:pt x="424852" y="12225"/>
                </a:cubicBezTo>
                <a:lnTo>
                  <a:pt x="407113" y="47704"/>
                </a:lnTo>
                <a:cubicBezTo>
                  <a:pt x="405338" y="51252"/>
                  <a:pt x="402677" y="53026"/>
                  <a:pt x="399130" y="53026"/>
                </a:cubicBezTo>
                <a:cubicBezTo>
                  <a:pt x="398244" y="53026"/>
                  <a:pt x="396470" y="53026"/>
                  <a:pt x="395583" y="51252"/>
                </a:cubicBezTo>
                <a:cubicBezTo>
                  <a:pt x="392035" y="49479"/>
                  <a:pt x="390261" y="44157"/>
                  <a:pt x="392035" y="39721"/>
                </a:cubicBezTo>
                <a:lnTo>
                  <a:pt x="409774" y="4242"/>
                </a:lnTo>
                <a:cubicBezTo>
                  <a:pt x="411548" y="695"/>
                  <a:pt x="416870" y="-1079"/>
                  <a:pt x="421304" y="695"/>
                </a:cubicBezTo>
                <a:close/>
              </a:path>
            </a:pathLst>
          </a:custGeom>
          <a:solidFill>
            <a:schemeClr val="accent2"/>
          </a:solidFill>
          <a:ln w="967" cap="flat">
            <a:noFill/>
            <a:prstDash val="solid"/>
            <a:miter/>
          </a:ln>
        </p:spPr>
        <p:txBody>
          <a:bodyPr rtlCol="0" anchor="ctr"/>
          <a:lstStyle/>
          <a:p>
            <a:endParaRPr lang="en-ID"/>
          </a:p>
        </p:txBody>
      </p:sp>
      <p:pic>
        <p:nvPicPr>
          <p:cNvPr id="3" name="Graphic 2" descr="Clenched Fist outline">
            <a:extLst>
              <a:ext uri="{FF2B5EF4-FFF2-40B4-BE49-F238E27FC236}">
                <a16:creationId xmlns:a16="http://schemas.microsoft.com/office/drawing/2014/main" id="{5E43293B-79CD-41F8-B7C7-B7DEDCF13F6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12482" y="2344608"/>
            <a:ext cx="914400" cy="914400"/>
          </a:xfrm>
          <a:prstGeom prst="rect">
            <a:avLst/>
          </a:prstGeom>
        </p:spPr>
      </p:pic>
      <p:pic>
        <p:nvPicPr>
          <p:cNvPr id="7" name="Graphic 6" descr="Group outline">
            <a:extLst>
              <a:ext uri="{FF2B5EF4-FFF2-40B4-BE49-F238E27FC236}">
                <a16:creationId xmlns:a16="http://schemas.microsoft.com/office/drawing/2014/main" id="{EBD14E6D-1099-4AA1-A8B8-8CF5F62DF80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66707" y="4834287"/>
            <a:ext cx="914400" cy="914400"/>
          </a:xfrm>
          <a:prstGeom prst="rect">
            <a:avLst/>
          </a:prstGeom>
        </p:spPr>
      </p:pic>
      <p:pic>
        <p:nvPicPr>
          <p:cNvPr id="9" name="Graphic 8" descr="Cause And Effect with solid fill">
            <a:extLst>
              <a:ext uri="{FF2B5EF4-FFF2-40B4-BE49-F238E27FC236}">
                <a16:creationId xmlns:a16="http://schemas.microsoft.com/office/drawing/2014/main" id="{96C24A52-DA99-456E-A2F0-DDDC92708B6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66707" y="2292159"/>
            <a:ext cx="914400" cy="914400"/>
          </a:xfrm>
          <a:prstGeom prst="rect">
            <a:avLst/>
          </a:prstGeom>
        </p:spPr>
      </p:pic>
    </p:spTree>
    <p:extLst>
      <p:ext uri="{BB962C8B-B14F-4D97-AF65-F5344CB8AC3E}">
        <p14:creationId xmlns:p14="http://schemas.microsoft.com/office/powerpoint/2010/main" val="2668926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90" y="162081"/>
            <a:ext cx="5528147" cy="830997"/>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446091" y="1186719"/>
            <a:ext cx="5420635" cy="5078313"/>
          </a:xfrm>
          <a:prstGeom prst="rect">
            <a:avLst/>
          </a:prstGeom>
        </p:spPr>
        <p:txBody>
          <a:bodyPr wrap="square">
            <a:spAutoFit/>
          </a:bodyPr>
          <a:lstStyle/>
          <a:p>
            <a:pPr defTabSz="457200">
              <a:defRPr/>
            </a:pPr>
            <a:r>
              <a:rPr lang="en-US" sz="2700">
                <a:solidFill>
                  <a:prstClr val="black"/>
                </a:solidFill>
                <a:latin typeface="Calibri" panose="020F0502020204030204" pitchFamily="34" charset="0"/>
                <a:cs typeface="Calibri" panose="020F0502020204030204" pitchFamily="34" charset="0"/>
              </a:rPr>
              <a:t>A few days later, you have plans to go to your son’s basketball game.  Your husband comes home after a bad day at work. He is upset because you planned pizza for dinner instead of cooking a homemade meal. You decide to go to the game anyway. Your husband grabs your arm so hard it leaves bruises, and he pushes you against the wall. Your children are feeling anxious and scared, and they want to leave. </a:t>
            </a:r>
          </a:p>
        </p:txBody>
      </p:sp>
      <p:sp>
        <p:nvSpPr>
          <p:cNvPr id="7" name="TextBox 6">
            <a:extLst>
              <a:ext uri="{FF2B5EF4-FFF2-40B4-BE49-F238E27FC236}">
                <a16:creationId xmlns:a16="http://schemas.microsoft.com/office/drawing/2014/main" id="{E41D7719-FE63-4A66-B36C-5E49632DCFDB}"/>
              </a:ext>
            </a:extLst>
          </p:cNvPr>
          <p:cNvSpPr txBox="1"/>
          <p:nvPr/>
        </p:nvSpPr>
        <p:spPr>
          <a:xfrm>
            <a:off x="6096794" y="5099520"/>
            <a:ext cx="6096794" cy="1600438"/>
          </a:xfrm>
          <a:prstGeom prst="rect">
            <a:avLst/>
          </a:prstGeom>
          <a:noFill/>
        </p:spPr>
        <p:txBody>
          <a:bodyPr wrap="square" lIns="91440" tIns="45720" rIns="91440" bIns="45720" anchor="t">
            <a:spAutoFit/>
          </a:bodyPr>
          <a:lstStyle/>
          <a:p>
            <a:pPr defTabSz="457200">
              <a:defRPr/>
            </a:pPr>
            <a:r>
              <a:rPr lang="en-US" sz="3200" b="1">
                <a:solidFill>
                  <a:srgbClr val="762EB1"/>
                </a:solidFill>
                <a:latin typeface="Calibri"/>
                <a:cs typeface="Calibri"/>
              </a:rPr>
              <a:t>After the game, what do you do?</a:t>
            </a:r>
            <a:br>
              <a:rPr lang="en-US" sz="3600" b="1">
                <a:latin typeface="Calibri"/>
                <a:cs typeface="Calibri"/>
              </a:rPr>
            </a:br>
            <a:r>
              <a:rPr lang="en-US" sz="2200" b="1">
                <a:latin typeface="Calibri"/>
                <a:cs typeface="Calibri"/>
              </a:rPr>
              <a:t>Do you stay or do you leave? Where do you go?</a:t>
            </a:r>
            <a:br>
              <a:rPr lang="en-US" sz="2200" b="1">
                <a:latin typeface="Calibri"/>
                <a:cs typeface="Calibri"/>
              </a:rPr>
            </a:br>
            <a:r>
              <a:rPr lang="en-US" sz="2200" b="1">
                <a:latin typeface="Calibri"/>
                <a:cs typeface="Calibri"/>
              </a:rPr>
              <a:t>What decisions do you make about your kids? What about your cat / dog?</a:t>
            </a:r>
            <a:endParaRPr lang="en-US" sz="2200" b="1"/>
          </a:p>
        </p:txBody>
      </p:sp>
      <p:pic>
        <p:nvPicPr>
          <p:cNvPr id="8" name="Picture 7" descr="A person lying on a bed&#10;&#10;Description automatically generated with medium confidence">
            <a:extLst>
              <a:ext uri="{FF2B5EF4-FFF2-40B4-BE49-F238E27FC236}">
                <a16:creationId xmlns:a16="http://schemas.microsoft.com/office/drawing/2014/main" id="{F8EA3973-6F31-4D7E-B886-554658B62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546" y="0"/>
            <a:ext cx="6051042" cy="4272036"/>
          </a:xfrm>
          <a:prstGeom prst="rect">
            <a:avLst/>
          </a:prstGeom>
        </p:spPr>
      </p:pic>
      <p:sp>
        <p:nvSpPr>
          <p:cNvPr id="9" name="Прямоугольник 7">
            <a:extLst>
              <a:ext uri="{FF2B5EF4-FFF2-40B4-BE49-F238E27FC236}">
                <a16:creationId xmlns:a16="http://schemas.microsoft.com/office/drawing/2014/main" id="{642236F1-C8FB-440C-AAC8-EF82C5650D0F}"/>
              </a:ext>
            </a:extLst>
          </p:cNvPr>
          <p:cNvSpPr/>
          <p:nvPr/>
        </p:nvSpPr>
        <p:spPr>
          <a:xfrm flipH="1">
            <a:off x="6142546" y="4264757"/>
            <a:ext cx="6051042"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7278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88" y="441327"/>
            <a:ext cx="4626793" cy="861774"/>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446092" y="1503020"/>
            <a:ext cx="4219000" cy="4893647"/>
          </a:xfrm>
          <a:prstGeom prst="rect">
            <a:avLst/>
          </a:prstGeom>
        </p:spPr>
        <p:txBody>
          <a:bodyPr wrap="square" lIns="91440" tIns="45720" rIns="91440" bIns="45720" anchor="t">
            <a:spAutoFit/>
          </a:bodyPr>
          <a:lstStyle/>
          <a:p>
            <a:pPr defTabSz="457200">
              <a:defRPr/>
            </a:pPr>
            <a:r>
              <a:rPr lang="en-US" sz="2400">
                <a:latin typeface="Calibri"/>
                <a:cs typeface="Calibri"/>
              </a:rPr>
              <a:t>You and your husband get in an argument.  On the  way to the car, he continues to yell at you and intentionally slams the door shut on your hand.  </a:t>
            </a:r>
            <a:endParaRPr lang="en-US" sz="2400">
              <a:solidFill>
                <a:prstClr val="black"/>
              </a:solidFill>
              <a:latin typeface="Calibri" panose="020F0502020204030204" pitchFamily="34" charset="0"/>
              <a:cs typeface="Calibri" panose="020F0502020204030204" pitchFamily="34" charset="0"/>
            </a:endParaRPr>
          </a:p>
          <a:p>
            <a:pPr defTabSz="457200">
              <a:defRPr/>
            </a:pPr>
            <a:br>
              <a:rPr lang="en-US" sz="3600">
                <a:latin typeface="Calibri" panose="020F0502020204030204" pitchFamily="34" charset="0"/>
                <a:cs typeface="Calibri" panose="020F0502020204030204" pitchFamily="34" charset="0"/>
              </a:rPr>
            </a:br>
            <a:r>
              <a:rPr lang="en-US" sz="3600" b="1">
                <a:solidFill>
                  <a:srgbClr val="762EB1"/>
                </a:solidFill>
                <a:latin typeface="Calibri"/>
                <a:cs typeface="Calibri"/>
              </a:rPr>
              <a:t>What do you do?  </a:t>
            </a:r>
            <a:endParaRPr lang="en-US" sz="3600" b="1">
              <a:solidFill>
                <a:srgbClr val="762EB1"/>
              </a:solidFill>
              <a:latin typeface="Calibri" panose="020F0502020204030204" pitchFamily="34" charset="0"/>
              <a:cs typeface="Calibri" panose="020F0502020204030204" pitchFamily="34" charset="0"/>
            </a:endParaRPr>
          </a:p>
          <a:p>
            <a:pPr marL="342900" indent="-342900" defTabSz="457200">
              <a:buFont typeface="Arial,Sans-Serif"/>
              <a:buChar char="•"/>
              <a:defRPr/>
            </a:pPr>
            <a:r>
              <a:rPr lang="en-US" sz="2400">
                <a:latin typeface="Calibri"/>
                <a:cs typeface="Calibri"/>
              </a:rPr>
              <a:t>Do you stay or do you leave? </a:t>
            </a:r>
            <a:endParaRPr lang="en-US" sz="2400">
              <a:ea typeface="+mn-lt"/>
              <a:cs typeface="+mn-lt"/>
            </a:endParaRPr>
          </a:p>
          <a:p>
            <a:pPr marL="342900" indent="-342900" defTabSz="457200">
              <a:buFont typeface="Arial,Sans-Serif"/>
              <a:buChar char="•"/>
              <a:defRPr/>
            </a:pPr>
            <a:r>
              <a:rPr lang="en-US" sz="2400">
                <a:latin typeface="Calibri"/>
                <a:cs typeface="Calibri"/>
              </a:rPr>
              <a:t>Where do you go?</a:t>
            </a:r>
            <a:endParaRPr lang="en-US" sz="2400">
              <a:ea typeface="+mn-lt"/>
              <a:cs typeface="+mn-lt"/>
            </a:endParaRPr>
          </a:p>
          <a:p>
            <a:pPr marL="342900" indent="-342900" defTabSz="457200">
              <a:buFont typeface="Arial,Sans-Serif"/>
              <a:buChar char="•"/>
              <a:defRPr/>
            </a:pPr>
            <a:r>
              <a:rPr lang="en-US" sz="2400">
                <a:latin typeface="Calibri"/>
                <a:cs typeface="Calibri"/>
              </a:rPr>
              <a:t>What decisions do you make for your children?     </a:t>
            </a:r>
            <a:endParaRPr lang="en-US" sz="2400">
              <a:ea typeface="+mn-lt"/>
              <a:cs typeface="+mn-lt"/>
            </a:endParaRPr>
          </a:p>
          <a:p>
            <a:pPr marL="342900" indent="-342900" defTabSz="457200">
              <a:buFont typeface="Arial,Sans-Serif"/>
              <a:buChar char="•"/>
              <a:defRPr/>
            </a:pPr>
            <a:r>
              <a:rPr lang="en-US" sz="2400">
                <a:latin typeface="Calibri"/>
                <a:cs typeface="Calibri"/>
              </a:rPr>
              <a:t>What about your cat / dog?</a:t>
            </a:r>
            <a:endParaRPr lang="en-US"/>
          </a:p>
        </p:txBody>
      </p:sp>
      <p:pic>
        <p:nvPicPr>
          <p:cNvPr id="3" name="Picture 2" descr="A person sitting in a car&#10;&#10;Description automatically generated with medium confidence">
            <a:extLst>
              <a:ext uri="{FF2B5EF4-FFF2-40B4-BE49-F238E27FC236}">
                <a16:creationId xmlns:a16="http://schemas.microsoft.com/office/drawing/2014/main" id="{1BAD510C-49BD-4631-9ED0-C9C808A09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772" b="18126"/>
          <a:stretch/>
        </p:blipFill>
        <p:spPr>
          <a:xfrm>
            <a:off x="5231362" y="-69484"/>
            <a:ext cx="6962226" cy="6106870"/>
          </a:xfrm>
          <a:prstGeom prst="rect">
            <a:avLst/>
          </a:prstGeom>
        </p:spPr>
      </p:pic>
      <p:sp>
        <p:nvSpPr>
          <p:cNvPr id="7" name="Прямоугольник 7">
            <a:extLst>
              <a:ext uri="{FF2B5EF4-FFF2-40B4-BE49-F238E27FC236}">
                <a16:creationId xmlns:a16="http://schemas.microsoft.com/office/drawing/2014/main" id="{455EB0F7-210F-40E9-9851-B3D8AD383681}"/>
              </a:ext>
            </a:extLst>
          </p:cNvPr>
          <p:cNvSpPr/>
          <p:nvPr/>
        </p:nvSpPr>
        <p:spPr>
          <a:xfrm flipH="1">
            <a:off x="5231361" y="5994148"/>
            <a:ext cx="6962226"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98676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88" y="441327"/>
            <a:ext cx="4630001" cy="861774"/>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446092" y="1503020"/>
            <a:ext cx="4630002" cy="5078313"/>
          </a:xfrm>
          <a:prstGeom prst="rect">
            <a:avLst/>
          </a:prstGeom>
        </p:spPr>
        <p:txBody>
          <a:bodyPr wrap="square" lIns="91440" tIns="45720" rIns="91440" bIns="45720" anchor="t">
            <a:spAutoFit/>
          </a:bodyPr>
          <a:lstStyle/>
          <a:p>
            <a:pPr defTabSz="457200">
              <a:defRPr/>
            </a:pPr>
            <a:r>
              <a:rPr lang="en-US" sz="2400">
                <a:latin typeface="Calibri"/>
                <a:cs typeface="Calibri"/>
              </a:rPr>
              <a:t>Wherever you are, you left with practically nothing.  Your husband canceled your ATM and credit cards. The only cash you have is the $100 in your purse.  You have a few changes of clothes for you and your kids.</a:t>
            </a:r>
            <a:endParaRPr lang="en-US" sz="1750">
              <a:solidFill>
                <a:srgbClr val="92278F"/>
              </a:solidFill>
              <a:latin typeface="Roboto"/>
              <a:ea typeface="Roboto"/>
              <a:cs typeface="Calibri"/>
            </a:endParaRPr>
          </a:p>
          <a:p>
            <a:pPr defTabSz="457200">
              <a:defRPr/>
            </a:pPr>
            <a:r>
              <a:rPr lang="en-US" sz="3600" b="1">
                <a:solidFill>
                  <a:srgbClr val="762EB1"/>
                </a:solidFill>
                <a:latin typeface="Calibri"/>
                <a:cs typeface="Calibri"/>
              </a:rPr>
              <a:t>What do you do? </a:t>
            </a:r>
            <a:r>
              <a:rPr lang="en-US" sz="3600" b="1">
                <a:solidFill>
                  <a:schemeClr val="accent1"/>
                </a:solidFill>
                <a:latin typeface="Calibri"/>
                <a:cs typeface="Calibri"/>
              </a:rPr>
              <a:t> </a:t>
            </a:r>
            <a:endParaRPr lang="en-US" sz="1750" b="1">
              <a:solidFill>
                <a:schemeClr val="accent1"/>
              </a:solidFill>
              <a:ea typeface="Roboto"/>
            </a:endParaRPr>
          </a:p>
          <a:p>
            <a:pPr marL="342900" indent="-342900" defTabSz="457200">
              <a:buFont typeface="Arial,Sans-Serif"/>
              <a:buChar char="•"/>
              <a:defRPr/>
            </a:pPr>
            <a:r>
              <a:rPr lang="en-US" sz="2400">
                <a:latin typeface="Calibri"/>
                <a:cs typeface="Calibri"/>
              </a:rPr>
              <a:t>Do you stay or do you leave? </a:t>
            </a:r>
            <a:endParaRPr lang="en-US" sz="2400">
              <a:latin typeface="Calibri"/>
              <a:ea typeface="+mn-lt"/>
              <a:cs typeface="Calibri"/>
            </a:endParaRPr>
          </a:p>
          <a:p>
            <a:pPr marL="342900" indent="-342900" defTabSz="457200">
              <a:buFont typeface="Arial,Sans-Serif"/>
              <a:buChar char="•"/>
              <a:defRPr/>
            </a:pPr>
            <a:r>
              <a:rPr lang="en-US" sz="2400">
                <a:latin typeface="Calibri"/>
                <a:cs typeface="Calibri"/>
              </a:rPr>
              <a:t>Where do you go?</a:t>
            </a:r>
            <a:endParaRPr lang="en-US" sz="2400">
              <a:latin typeface="Calibri"/>
              <a:ea typeface="+mn-lt"/>
              <a:cs typeface="Calibri"/>
            </a:endParaRPr>
          </a:p>
          <a:p>
            <a:pPr marL="342900" indent="-342900" defTabSz="457200">
              <a:buFont typeface="Arial,Sans-Serif"/>
              <a:buChar char="•"/>
              <a:defRPr/>
            </a:pPr>
            <a:r>
              <a:rPr lang="en-US" sz="2400">
                <a:latin typeface="Calibri"/>
                <a:cs typeface="Calibri"/>
              </a:rPr>
              <a:t>What decisions do you make about your kids?     </a:t>
            </a:r>
            <a:endParaRPr lang="en-US" sz="2400">
              <a:latin typeface="Calibri"/>
              <a:ea typeface="+mn-lt"/>
              <a:cs typeface="Calibri"/>
            </a:endParaRPr>
          </a:p>
          <a:p>
            <a:pPr marL="342900" indent="-342900" defTabSz="457200">
              <a:buFont typeface="Arial,Sans-Serif"/>
              <a:buChar char="•"/>
              <a:defRPr/>
            </a:pPr>
            <a:r>
              <a:rPr lang="en-US" sz="2400">
                <a:latin typeface="Calibri"/>
                <a:cs typeface="Calibri"/>
              </a:rPr>
              <a:t>What about your cat / dog?</a:t>
            </a:r>
            <a:endParaRPr lang="en-US" sz="2400">
              <a:latin typeface="Calibri"/>
              <a:ea typeface="Roboto"/>
              <a:cs typeface="Calibri"/>
            </a:endParaRPr>
          </a:p>
        </p:txBody>
      </p:sp>
      <p:pic>
        <p:nvPicPr>
          <p:cNvPr id="3" name="Picture 2" descr="A person sitting on a couch&#10;&#10;Description automatically generated with medium confidence">
            <a:extLst>
              <a:ext uri="{FF2B5EF4-FFF2-40B4-BE49-F238E27FC236}">
                <a16:creationId xmlns:a16="http://schemas.microsoft.com/office/drawing/2014/main" id="{176EB8F6-40B0-46AE-B677-89A4C9FCBA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50" t="34" r="17957" b="-34"/>
          <a:stretch/>
        </p:blipFill>
        <p:spPr>
          <a:xfrm>
            <a:off x="5076093" y="0"/>
            <a:ext cx="7117495" cy="6037386"/>
          </a:xfrm>
          <a:prstGeom prst="rect">
            <a:avLst/>
          </a:prstGeom>
        </p:spPr>
      </p:pic>
      <p:sp>
        <p:nvSpPr>
          <p:cNvPr id="7" name="Прямоугольник 7">
            <a:extLst>
              <a:ext uri="{FF2B5EF4-FFF2-40B4-BE49-F238E27FC236}">
                <a16:creationId xmlns:a16="http://schemas.microsoft.com/office/drawing/2014/main" id="{A1C0EE1F-2548-49B9-AA1E-E84AD67A8FB5}"/>
              </a:ext>
            </a:extLst>
          </p:cNvPr>
          <p:cNvSpPr/>
          <p:nvPr/>
        </p:nvSpPr>
        <p:spPr>
          <a:xfrm flipH="1">
            <a:off x="5076091" y="5994148"/>
            <a:ext cx="7117496"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16946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374196" y="152416"/>
            <a:ext cx="4931654" cy="861774"/>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374196" y="1014190"/>
            <a:ext cx="5355207" cy="5447645"/>
          </a:xfrm>
          <a:prstGeom prst="rect">
            <a:avLst/>
          </a:prstGeom>
        </p:spPr>
        <p:txBody>
          <a:bodyPr wrap="square" lIns="91440" tIns="45720" rIns="91440" bIns="45720" anchor="t">
            <a:spAutoFit/>
          </a:bodyPr>
          <a:lstStyle/>
          <a:p>
            <a:pPr defTabSz="457200">
              <a:defRPr/>
            </a:pPr>
            <a:r>
              <a:rPr lang="en-US" sz="2400">
                <a:latin typeface="Calibri"/>
                <a:cs typeface="Calibri"/>
              </a:rPr>
              <a:t>Several weeks later, another incident happens.  Your husband is upset because dinner is not ready at 5:00. It escalates to the point that he pushes you and breaks a couple of your ribs. He allows you to go to the emergency room, but threatens if you tell anyone what happened, he will kill you and the kids. </a:t>
            </a:r>
            <a:br>
              <a:rPr lang="en-US" sz="3600">
                <a:latin typeface="Calibri" panose="020F0502020204030204" pitchFamily="34" charset="0"/>
                <a:cs typeface="Calibri" panose="020F0502020204030204" pitchFamily="34" charset="0"/>
              </a:rPr>
            </a:br>
            <a:r>
              <a:rPr lang="en-US" sz="3600" b="1">
                <a:solidFill>
                  <a:srgbClr val="762EB1"/>
                </a:solidFill>
                <a:latin typeface="Calibri"/>
                <a:cs typeface="Calibri"/>
              </a:rPr>
              <a:t>What do you do? </a:t>
            </a:r>
          </a:p>
          <a:p>
            <a:pPr marL="342900" indent="-342900" defTabSz="457200">
              <a:buFont typeface="Arial,Sans-Serif"/>
              <a:buChar char="•"/>
              <a:defRPr/>
            </a:pPr>
            <a:r>
              <a:rPr lang="en-US" sz="2400">
                <a:latin typeface="Calibri"/>
                <a:cs typeface="Calibri"/>
              </a:rPr>
              <a:t>Do you stay or do you leave? </a:t>
            </a:r>
            <a:endParaRPr lang="en-US" sz="2400">
              <a:ea typeface="+mn-lt"/>
              <a:cs typeface="+mn-lt"/>
            </a:endParaRPr>
          </a:p>
          <a:p>
            <a:pPr marL="342900" indent="-342900" defTabSz="457200">
              <a:buFont typeface="Arial,Sans-Serif"/>
              <a:buChar char="•"/>
              <a:defRPr/>
            </a:pPr>
            <a:r>
              <a:rPr lang="en-US" sz="2400">
                <a:latin typeface="Calibri"/>
                <a:cs typeface="Calibri"/>
              </a:rPr>
              <a:t>Where do you go?</a:t>
            </a:r>
            <a:endParaRPr lang="en-US" sz="2400">
              <a:ea typeface="+mn-lt"/>
              <a:cs typeface="+mn-lt"/>
            </a:endParaRPr>
          </a:p>
          <a:p>
            <a:pPr marL="342900" indent="-342900" defTabSz="457200">
              <a:buFont typeface="Arial,Sans-Serif"/>
              <a:buChar char="•"/>
              <a:defRPr/>
            </a:pPr>
            <a:r>
              <a:rPr lang="en-US" sz="2400">
                <a:latin typeface="Calibri"/>
                <a:cs typeface="Calibri"/>
              </a:rPr>
              <a:t>What decisions do you make about your kids? </a:t>
            </a:r>
            <a:endParaRPr lang="en-US" sz="2400">
              <a:ea typeface="+mn-lt"/>
              <a:cs typeface="+mn-lt"/>
            </a:endParaRPr>
          </a:p>
          <a:p>
            <a:pPr marL="342900" indent="-342900" defTabSz="457200">
              <a:buFont typeface="Arial,Sans-Serif"/>
              <a:buChar char="•"/>
              <a:defRPr/>
            </a:pPr>
            <a:r>
              <a:rPr lang="en-US" sz="2400">
                <a:latin typeface="Calibri"/>
                <a:cs typeface="Calibri"/>
              </a:rPr>
              <a:t>What about your cat / dog?</a:t>
            </a:r>
            <a:endParaRPr lang="en-US"/>
          </a:p>
        </p:txBody>
      </p:sp>
      <p:pic>
        <p:nvPicPr>
          <p:cNvPr id="3" name="Picture 2" descr="A person lying on a bed&#10;&#10;Description automatically generated with medium confidence">
            <a:extLst>
              <a:ext uri="{FF2B5EF4-FFF2-40B4-BE49-F238E27FC236}">
                <a16:creationId xmlns:a16="http://schemas.microsoft.com/office/drawing/2014/main" id="{E4615315-6D62-48CC-AC1D-45FD9C1788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079"/>
          <a:stretch/>
        </p:blipFill>
        <p:spPr>
          <a:xfrm>
            <a:off x="6107136" y="-2077"/>
            <a:ext cx="6086451" cy="6051436"/>
          </a:xfrm>
          <a:prstGeom prst="rect">
            <a:avLst/>
          </a:prstGeom>
        </p:spPr>
      </p:pic>
      <p:sp>
        <p:nvSpPr>
          <p:cNvPr id="7" name="Прямоугольник 7">
            <a:extLst>
              <a:ext uri="{FF2B5EF4-FFF2-40B4-BE49-F238E27FC236}">
                <a16:creationId xmlns:a16="http://schemas.microsoft.com/office/drawing/2014/main" id="{8793B6CC-7091-439F-ADF9-81FB9CB06071}"/>
              </a:ext>
            </a:extLst>
          </p:cNvPr>
          <p:cNvSpPr/>
          <p:nvPr/>
        </p:nvSpPr>
        <p:spPr>
          <a:xfrm flipH="1">
            <a:off x="6107135" y="5994148"/>
            <a:ext cx="6086451"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8062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88" y="441327"/>
            <a:ext cx="5378115" cy="861774"/>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446088" y="1765037"/>
            <a:ext cx="5650702" cy="3046988"/>
          </a:xfrm>
          <a:prstGeom prst="rect">
            <a:avLst/>
          </a:prstGeom>
        </p:spPr>
        <p:txBody>
          <a:bodyPr wrap="square">
            <a:spAutoFit/>
          </a:bodyPr>
          <a:lstStyle/>
          <a:p>
            <a:r>
              <a:rPr lang="en-US" sz="2400">
                <a:latin typeface="Calibri"/>
                <a:cs typeface="Calibri"/>
              </a:rPr>
              <a:t>Your husband starts to stalk you. You find footprints outside your bedroom window. While you were at the school, he leaves a threatening note on your </a:t>
            </a:r>
            <a:endParaRPr lang="en-US" sz="2400">
              <a:cs typeface="Calibri"/>
            </a:endParaRPr>
          </a:p>
          <a:p>
            <a:r>
              <a:rPr lang="en-US" sz="2400">
                <a:latin typeface="Calibri"/>
                <a:cs typeface="Calibri"/>
              </a:rPr>
              <a:t>windshield.</a:t>
            </a:r>
            <a:endParaRPr lang="en-US" sz="1750">
              <a:cs typeface="Calibri"/>
            </a:endParaRPr>
          </a:p>
          <a:p>
            <a:pPr defTabSz="457200">
              <a:defRPr/>
            </a:pPr>
            <a:br>
              <a:rPr lang="en-US" sz="3600">
                <a:solidFill>
                  <a:schemeClr val="accent1"/>
                </a:solidFill>
                <a:latin typeface="Calibri" panose="020F0502020204030204" pitchFamily="34" charset="0"/>
                <a:cs typeface="Calibri" panose="020F0502020204030204" pitchFamily="34" charset="0"/>
              </a:rPr>
            </a:br>
            <a:r>
              <a:rPr lang="en-US" sz="3600">
                <a:solidFill>
                  <a:srgbClr val="762EB1"/>
                </a:solidFill>
                <a:latin typeface="Calibri" panose="020F0502020204030204" pitchFamily="34" charset="0"/>
                <a:cs typeface="Calibri" panose="020F0502020204030204" pitchFamily="34" charset="0"/>
              </a:rPr>
              <a:t>What do you do? </a:t>
            </a:r>
          </a:p>
        </p:txBody>
      </p:sp>
      <p:sp>
        <p:nvSpPr>
          <p:cNvPr id="7" name="TextBox 6">
            <a:extLst>
              <a:ext uri="{FF2B5EF4-FFF2-40B4-BE49-F238E27FC236}">
                <a16:creationId xmlns:a16="http://schemas.microsoft.com/office/drawing/2014/main" id="{8D31C131-70E0-4581-8C46-6B4AA74A1146}"/>
              </a:ext>
            </a:extLst>
          </p:cNvPr>
          <p:cNvSpPr txBox="1"/>
          <p:nvPr/>
        </p:nvSpPr>
        <p:spPr>
          <a:xfrm>
            <a:off x="6096789" y="441327"/>
            <a:ext cx="5780242" cy="5355312"/>
          </a:xfrm>
          <a:prstGeom prst="rect">
            <a:avLst/>
          </a:prstGeom>
          <a:noFill/>
        </p:spPr>
        <p:txBody>
          <a:bodyPr wrap="square" lIns="91440" tIns="45720" rIns="91440" bIns="45720" anchor="t">
            <a:spAutoFit/>
          </a:bodyPr>
          <a:lstStyle/>
          <a:p>
            <a:r>
              <a:rPr lang="en-US" sz="1800" b="1">
                <a:solidFill>
                  <a:srgbClr val="762EB1"/>
                </a:solidFill>
              </a:rPr>
              <a:t>To those staying with family or friends:  </a:t>
            </a:r>
            <a:br>
              <a:rPr lang="en-US" sz="1800" b="1"/>
            </a:br>
            <a:r>
              <a:rPr lang="en-US" sz="1800"/>
              <a:t>You start to overstay your welcome and you overhear them talking about asking you to leave because they afraid of your husband.</a:t>
            </a:r>
          </a:p>
          <a:p>
            <a:endParaRPr lang="en-US" sz="1800"/>
          </a:p>
          <a:p>
            <a:r>
              <a:rPr lang="en-US" sz="1800" b="1">
                <a:solidFill>
                  <a:srgbClr val="762EB1"/>
                </a:solidFill>
                <a:ea typeface="+mn-lt"/>
                <a:cs typeface="+mn-lt"/>
              </a:rPr>
              <a:t>To those living in a hotel: </a:t>
            </a:r>
            <a:r>
              <a:rPr lang="en-US" sz="1800" b="1">
                <a:solidFill>
                  <a:schemeClr val="accent1"/>
                </a:solidFill>
                <a:ea typeface="+mn-lt"/>
                <a:cs typeface="+mn-lt"/>
              </a:rPr>
              <a:t> </a:t>
            </a:r>
            <a:endParaRPr lang="en-US" sz="1800">
              <a:solidFill>
                <a:schemeClr val="accent1"/>
              </a:solidFill>
              <a:ea typeface="+mn-lt"/>
              <a:cs typeface="+mn-lt"/>
            </a:endParaRPr>
          </a:p>
          <a:p>
            <a:r>
              <a:rPr lang="en-US" sz="1800">
                <a:ea typeface="+mn-lt"/>
                <a:cs typeface="+mn-lt"/>
              </a:rPr>
              <a:t>You are out of money and need to find another option. Your kids are stressed with all the changes and moving that’s happening.</a:t>
            </a:r>
            <a:endParaRPr lang="en-US">
              <a:solidFill>
                <a:srgbClr val="000000"/>
              </a:solidFill>
            </a:endParaRPr>
          </a:p>
          <a:p>
            <a:endParaRPr lang="en-US" sz="1800" b="1">
              <a:solidFill>
                <a:schemeClr val="accent1"/>
              </a:solidFill>
            </a:endParaRPr>
          </a:p>
          <a:p>
            <a:r>
              <a:rPr lang="en-US" sz="1800" b="1">
                <a:solidFill>
                  <a:srgbClr val="762EB1"/>
                </a:solidFill>
              </a:rPr>
              <a:t>To those living in an apartment: </a:t>
            </a:r>
            <a:r>
              <a:rPr lang="en-US" sz="1800" b="1">
                <a:solidFill>
                  <a:schemeClr val="accent1"/>
                </a:solidFill>
              </a:rPr>
              <a:t> </a:t>
            </a:r>
            <a:br>
              <a:rPr lang="en-US" sz="1800" b="1"/>
            </a:br>
            <a:r>
              <a:rPr lang="en-US" sz="1800"/>
              <a:t>Your neighbors saw your husband sneaking around your apartment and causing a ruckus. Your landlord puts you on notice that if your husband continues coming around you will be asked to leave.</a:t>
            </a:r>
            <a:endParaRPr lang="en-US" sz="1750">
              <a:ea typeface="Roboto"/>
            </a:endParaRPr>
          </a:p>
          <a:p>
            <a:endParaRPr lang="en-US" sz="1800"/>
          </a:p>
          <a:p>
            <a:r>
              <a:rPr lang="en-US" sz="1800" b="1">
                <a:solidFill>
                  <a:srgbClr val="762EB1"/>
                </a:solidFill>
              </a:rPr>
              <a:t>To those staying at shelter:  </a:t>
            </a:r>
            <a:endParaRPr lang="en-US" sz="1800" b="1">
              <a:solidFill>
                <a:srgbClr val="762EB1"/>
              </a:solidFill>
              <a:ea typeface="Roboto"/>
            </a:endParaRPr>
          </a:p>
          <a:p>
            <a:r>
              <a:rPr lang="en-US" sz="1800"/>
              <a:t>Know that your time at the shelter is limited.  You and the staff have been planning for what you will do next.</a:t>
            </a:r>
            <a:endParaRPr lang="en-US" sz="1800">
              <a:ea typeface="Roboto"/>
            </a:endParaRPr>
          </a:p>
        </p:txBody>
      </p:sp>
      <p:sp>
        <p:nvSpPr>
          <p:cNvPr id="8" name="Прямоугольник 7">
            <a:extLst>
              <a:ext uri="{FF2B5EF4-FFF2-40B4-BE49-F238E27FC236}">
                <a16:creationId xmlns:a16="http://schemas.microsoft.com/office/drawing/2014/main" id="{DF77C4F3-6950-459B-82C4-6225A58F5A6F}"/>
              </a:ext>
            </a:extLst>
          </p:cNvPr>
          <p:cNvSpPr/>
          <p:nvPr/>
        </p:nvSpPr>
        <p:spPr>
          <a:xfrm flipH="1">
            <a:off x="6096789" y="5994148"/>
            <a:ext cx="6096797"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8268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446088" y="441327"/>
            <a:ext cx="5197565" cy="861774"/>
          </a:xfrm>
          <a:prstGeom prst="rect">
            <a:avLst/>
          </a:prstGeom>
          <a:noFill/>
        </p:spPr>
        <p:txBody>
          <a:bodyPr wrap="square" rtlCol="0">
            <a:spAutoFit/>
          </a:bodyPr>
          <a:lstStyle>
            <a:defPPr>
              <a:defRPr lang="en-US"/>
            </a:defPPr>
            <a:lvl1pPr>
              <a:defRPr sz="5000" b="1">
                <a:solidFill>
                  <a:srgbClr val="762EB1"/>
                </a:solidFill>
                <a:latin typeface="+mj-lt"/>
                <a:ea typeface="Montserrat" charset="0"/>
                <a:cs typeface="Montserrat" charset="0"/>
              </a:defRPr>
            </a:lvl1pPr>
          </a:lstStyle>
          <a:p>
            <a:r>
              <a:rPr lang="en-US" sz="4800"/>
              <a:t>IN HER SHOES</a:t>
            </a:r>
          </a:p>
        </p:txBody>
      </p:sp>
      <p:sp>
        <p:nvSpPr>
          <p:cNvPr id="14" name="Rectangle 13"/>
          <p:cNvSpPr/>
          <p:nvPr/>
        </p:nvSpPr>
        <p:spPr>
          <a:xfrm>
            <a:off x="446089" y="1716523"/>
            <a:ext cx="4936941" cy="4708981"/>
          </a:xfrm>
          <a:prstGeom prst="rect">
            <a:avLst/>
          </a:prstGeom>
        </p:spPr>
        <p:txBody>
          <a:bodyPr wrap="square" lIns="91440" tIns="45720" rIns="91440" bIns="45720" anchor="t">
            <a:spAutoFit/>
          </a:bodyPr>
          <a:lstStyle/>
          <a:p>
            <a:pPr defTabSz="457200">
              <a:defRPr/>
            </a:pPr>
            <a:r>
              <a:rPr lang="en-US" sz="2400">
                <a:latin typeface="Calibri"/>
                <a:cs typeface="Calibri"/>
              </a:rPr>
              <a:t>It’s another night where your husband is angry.  He grabs his handgun and lays it on the dining room table. He threatens to kill you and says you will never see the kids again.</a:t>
            </a:r>
            <a:endParaRPr lang="en-US">
              <a:latin typeface="Roboto"/>
              <a:ea typeface="Roboto"/>
              <a:cs typeface="Calibri"/>
            </a:endParaRPr>
          </a:p>
          <a:p>
            <a:pPr defTabSz="457200">
              <a:defRPr/>
            </a:pPr>
            <a:r>
              <a:rPr lang="en-US" sz="2400">
                <a:latin typeface="Calibri"/>
                <a:cs typeface="Calibri"/>
              </a:rPr>
              <a:t>  </a:t>
            </a:r>
            <a:endParaRPr lang="en-US" sz="1750">
              <a:ea typeface="Roboto"/>
            </a:endParaRPr>
          </a:p>
          <a:p>
            <a:pPr defTabSz="457200">
              <a:defRPr/>
            </a:pPr>
            <a:r>
              <a:rPr lang="en-US" sz="3600" b="1">
                <a:solidFill>
                  <a:srgbClr val="762EB1"/>
                </a:solidFill>
                <a:latin typeface="Calibri"/>
                <a:cs typeface="Calibri"/>
              </a:rPr>
              <a:t>What do you do? </a:t>
            </a:r>
            <a:endParaRPr lang="en-US" b="1">
              <a:solidFill>
                <a:srgbClr val="762EB1"/>
              </a:solidFill>
            </a:endParaRPr>
          </a:p>
          <a:p>
            <a:pPr marL="342900" indent="-342900" defTabSz="457200">
              <a:buFont typeface="Arial,Sans-Serif"/>
              <a:buChar char="•"/>
              <a:defRPr/>
            </a:pPr>
            <a:r>
              <a:rPr lang="en-US" sz="2400">
                <a:latin typeface="Calibri"/>
                <a:cs typeface="Calibri"/>
              </a:rPr>
              <a:t>Do you stay or do you leave? </a:t>
            </a:r>
            <a:endParaRPr lang="en-US" sz="2400">
              <a:latin typeface="Calibri"/>
              <a:ea typeface="+mn-lt"/>
              <a:cs typeface="Calibri"/>
            </a:endParaRPr>
          </a:p>
          <a:p>
            <a:pPr marL="342900" indent="-342900" defTabSz="457200">
              <a:buFont typeface="Arial,Sans-Serif"/>
              <a:buChar char="•"/>
              <a:defRPr/>
            </a:pPr>
            <a:r>
              <a:rPr lang="en-US" sz="2400">
                <a:latin typeface="Calibri"/>
                <a:cs typeface="Calibri"/>
              </a:rPr>
              <a:t>Where do you go?</a:t>
            </a:r>
            <a:endParaRPr lang="en-US" sz="2400">
              <a:latin typeface="Calibri"/>
              <a:ea typeface="+mn-lt"/>
              <a:cs typeface="Calibri"/>
            </a:endParaRPr>
          </a:p>
          <a:p>
            <a:pPr marL="342900" indent="-342900" defTabSz="457200">
              <a:buFont typeface="Arial,Sans-Serif"/>
              <a:buChar char="•"/>
              <a:defRPr/>
            </a:pPr>
            <a:r>
              <a:rPr lang="en-US" sz="2400">
                <a:latin typeface="Calibri"/>
                <a:cs typeface="Calibri"/>
              </a:rPr>
              <a:t>What decisions do you make about your kids? </a:t>
            </a:r>
            <a:endParaRPr lang="en-US" sz="2400">
              <a:latin typeface="Calibri"/>
              <a:ea typeface="+mn-lt"/>
              <a:cs typeface="Calibri"/>
            </a:endParaRPr>
          </a:p>
          <a:p>
            <a:pPr marL="342900" indent="-342900" defTabSz="457200">
              <a:buFont typeface="Arial,Sans-Serif"/>
              <a:buChar char="•"/>
              <a:defRPr/>
            </a:pPr>
            <a:r>
              <a:rPr lang="en-US" sz="2400">
                <a:latin typeface="Calibri"/>
                <a:cs typeface="Calibri"/>
              </a:rPr>
              <a:t>What about your cat / dog?</a:t>
            </a:r>
          </a:p>
        </p:txBody>
      </p:sp>
      <p:sp>
        <p:nvSpPr>
          <p:cNvPr id="11" name="Прямоугольник 7"/>
          <p:cNvSpPr/>
          <p:nvPr/>
        </p:nvSpPr>
        <p:spPr>
          <a:xfrm flipH="1">
            <a:off x="5864440" y="6037386"/>
            <a:ext cx="6329147" cy="818536"/>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B323BA-6A61-4D4C-8450-7A78EFC27F7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5056" r="15056"/>
          <a:stretch/>
        </p:blipFill>
        <p:spPr>
          <a:xfrm>
            <a:off x="5864442" y="-1"/>
            <a:ext cx="6329146" cy="6037387"/>
          </a:xfrm>
          <a:prstGeom prst="rect">
            <a:avLst/>
          </a:prstGeom>
        </p:spPr>
      </p:pic>
    </p:spTree>
    <p:extLst>
      <p:ext uri="{BB962C8B-B14F-4D97-AF65-F5344CB8AC3E}">
        <p14:creationId xmlns:p14="http://schemas.microsoft.com/office/powerpoint/2010/main" val="1473291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DE38EBCA-B7D7-4267-932F-8BA6B2299C5B}"/>
              </a:ext>
            </a:extLst>
          </p:cNvPr>
          <p:cNvPicPr>
            <a:picLocks noRot="1" noChangeAspect="1"/>
          </p:cNvPicPr>
          <p:nvPr>
            <a:videoFile r:link="rId1"/>
          </p:nvPr>
        </p:nvPicPr>
        <p:blipFill>
          <a:blip r:embed="rId3"/>
          <a:stretch>
            <a:fillRect/>
          </a:stretch>
        </p:blipFill>
        <p:spPr>
          <a:xfrm>
            <a:off x="0" y="0"/>
            <a:ext cx="12193588" cy="6858893"/>
          </a:xfrm>
          <a:prstGeom prst="rect">
            <a:avLst/>
          </a:prstGeom>
        </p:spPr>
      </p:pic>
      <p:sp>
        <p:nvSpPr>
          <p:cNvPr id="3" name="TextBox 2">
            <a:extLst>
              <a:ext uri="{FF2B5EF4-FFF2-40B4-BE49-F238E27FC236}">
                <a16:creationId xmlns:a16="http://schemas.microsoft.com/office/drawing/2014/main" id="{0BC41440-E9EF-40B2-951D-07033684F062}"/>
              </a:ext>
            </a:extLst>
          </p:cNvPr>
          <p:cNvSpPr txBox="1"/>
          <p:nvPr/>
        </p:nvSpPr>
        <p:spPr>
          <a:xfrm>
            <a:off x="0" y="5853749"/>
            <a:ext cx="12193588" cy="574516"/>
          </a:xfrm>
          <a:prstGeom prst="rect">
            <a:avLst/>
          </a:prstGeom>
          <a:noFill/>
        </p:spPr>
        <p:txBody>
          <a:bodyPr wrap="square" lIns="0" tIns="0" rIns="0" bIns="0" rtlCol="0">
            <a:spAutoFit/>
          </a:bodyPr>
          <a:lstStyle/>
          <a:p>
            <a:pPr algn="ctr">
              <a:lnSpc>
                <a:spcPct val="150000"/>
              </a:lnSpc>
            </a:pPr>
            <a:r>
              <a:rPr lang="en-US" sz="2800">
                <a:solidFill>
                  <a:schemeClr val="tx1">
                    <a:lumMod val="50000"/>
                    <a:lumOff val="50000"/>
                  </a:schemeClr>
                </a:solidFill>
              </a:rPr>
              <a:t>Letters to Domestic Violence Victims</a:t>
            </a:r>
          </a:p>
        </p:txBody>
      </p:sp>
    </p:spTree>
    <p:extLst>
      <p:ext uri="{BB962C8B-B14F-4D97-AF65-F5344CB8AC3E}">
        <p14:creationId xmlns:p14="http://schemas.microsoft.com/office/powerpoint/2010/main" val="306648912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 Placeholder 4">
            <a:extLst>
              <a:ext uri="{FF2B5EF4-FFF2-40B4-BE49-F238E27FC236}">
                <a16:creationId xmlns:a16="http://schemas.microsoft.com/office/drawing/2014/main" id="{5784F401-E736-4791-B6E7-1F2268DF2958}"/>
              </a:ext>
            </a:extLst>
          </p:cNvPr>
          <p:cNvSpPr txBox="1">
            <a:spLocks/>
          </p:cNvSpPr>
          <p:nvPr/>
        </p:nvSpPr>
        <p:spPr>
          <a:xfrm>
            <a:off x="446089" y="476253"/>
            <a:ext cx="11301412" cy="862013"/>
          </a:xfrm>
          <a:prstGeom prst="rect">
            <a:avLst/>
          </a:prstGeom>
        </p:spPr>
        <p:txBody>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a:latin typeface="+mj-lt"/>
              </a:rPr>
              <a:t>WHY </a:t>
            </a:r>
            <a:r>
              <a:rPr lang="en-US" sz="4800" b="1">
                <a:solidFill>
                  <a:schemeClr val="accent2">
                    <a:lumMod val="75000"/>
                  </a:schemeClr>
                </a:solidFill>
                <a:latin typeface="+mj-lt"/>
              </a:rPr>
              <a:t>VICTIMS STAY</a:t>
            </a:r>
          </a:p>
        </p:txBody>
      </p:sp>
      <p:grpSp>
        <p:nvGrpSpPr>
          <p:cNvPr id="13" name="Group 12">
            <a:extLst>
              <a:ext uri="{FF2B5EF4-FFF2-40B4-BE49-F238E27FC236}">
                <a16:creationId xmlns:a16="http://schemas.microsoft.com/office/drawing/2014/main" id="{1AC2C7B8-F398-4249-A855-EFAFBB2E8A55}"/>
              </a:ext>
            </a:extLst>
          </p:cNvPr>
          <p:cNvGrpSpPr/>
          <p:nvPr/>
        </p:nvGrpSpPr>
        <p:grpSpPr>
          <a:xfrm>
            <a:off x="2774476" y="4342471"/>
            <a:ext cx="2106618" cy="1954957"/>
            <a:chOff x="2774476" y="4342471"/>
            <a:chExt cx="2106618" cy="1954957"/>
          </a:xfrm>
        </p:grpSpPr>
        <p:sp>
          <p:nvSpPr>
            <p:cNvPr id="4" name="Freeform 37">
              <a:extLst>
                <a:ext uri="{FF2B5EF4-FFF2-40B4-BE49-F238E27FC236}">
                  <a16:creationId xmlns:a16="http://schemas.microsoft.com/office/drawing/2014/main" id="{40E03FAC-4C4D-C54C-A6D3-B941D4920EA3}"/>
                </a:ext>
              </a:extLst>
            </p:cNvPr>
            <p:cNvSpPr>
              <a:spLocks/>
            </p:cNvSpPr>
            <p:nvPr/>
          </p:nvSpPr>
          <p:spPr bwMode="auto">
            <a:xfrm>
              <a:off x="2774476" y="4342471"/>
              <a:ext cx="2106618" cy="1954957"/>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gradFill>
              <a:gsLst>
                <a:gs pos="98000">
                  <a:schemeClr val="accent6"/>
                </a:gs>
                <a:gs pos="0">
                  <a:schemeClr val="accent6">
                    <a:lumMod val="75000"/>
                  </a:schemeClr>
                </a:gs>
              </a:gsLst>
              <a:lin ang="5400000" scaled="1"/>
            </a:gradFill>
            <a:ln w="12700" cap="flat" cmpd="sng" algn="ctr">
              <a:noFill/>
              <a:prstDash val="solid"/>
            </a:ln>
            <a:effectLst/>
          </p:spPr>
          <p:txBody>
            <a:bodyPr wrap="square" bIns="274320" rtlCol="0" anchor="b">
              <a:noAutofit/>
            </a:bodyPr>
            <a:lstStyle/>
            <a:p>
              <a:pPr algn="ctr" defTabSz="1219170"/>
              <a:endParaRPr lang="en-US" kern="0">
                <a:solidFill>
                  <a:srgbClr val="FFFFFF"/>
                </a:solidFill>
              </a:endParaRPr>
            </a:p>
          </p:txBody>
        </p:sp>
        <p:sp>
          <p:nvSpPr>
            <p:cNvPr id="81" name="TextBox 80">
              <a:extLst>
                <a:ext uri="{FF2B5EF4-FFF2-40B4-BE49-F238E27FC236}">
                  <a16:creationId xmlns:a16="http://schemas.microsoft.com/office/drawing/2014/main" id="{379EF119-4928-47C9-A17B-A3A9E25FDA50}"/>
                </a:ext>
              </a:extLst>
            </p:cNvPr>
            <p:cNvSpPr txBox="1"/>
            <p:nvPr/>
          </p:nvSpPr>
          <p:spPr>
            <a:xfrm>
              <a:off x="3128275" y="4491864"/>
              <a:ext cx="1553335" cy="1323439"/>
            </a:xfrm>
            <a:prstGeom prst="rect">
              <a:avLst/>
            </a:prstGeom>
            <a:noFill/>
          </p:spPr>
          <p:txBody>
            <a:bodyPr wrap="square">
              <a:spAutoFit/>
            </a:bodyPr>
            <a:lstStyle/>
            <a:p>
              <a:pPr algn="ctr"/>
              <a:endParaRPr lang="en-US" sz="2000" b="1">
                <a:solidFill>
                  <a:schemeClr val="bg1"/>
                </a:solidFill>
              </a:endParaRPr>
            </a:p>
            <a:p>
              <a:pPr algn="ctr"/>
              <a:r>
                <a:rPr lang="en-US" sz="2000" b="1">
                  <a:solidFill>
                    <a:schemeClr val="bg1"/>
                  </a:solidFill>
                </a:rPr>
                <a:t>Believe they will </a:t>
              </a:r>
            </a:p>
            <a:p>
              <a:pPr algn="ctr"/>
              <a:r>
                <a:rPr lang="en-US" sz="2000" b="1">
                  <a:solidFill>
                    <a:schemeClr val="bg1"/>
                  </a:solidFill>
                </a:rPr>
                <a:t>change</a:t>
              </a:r>
              <a:endParaRPr lang="en-US" sz="2000">
                <a:solidFill>
                  <a:schemeClr val="bg1"/>
                </a:solidFill>
              </a:endParaRPr>
            </a:p>
          </p:txBody>
        </p:sp>
      </p:grpSp>
      <p:grpSp>
        <p:nvGrpSpPr>
          <p:cNvPr id="16" name="Group 15">
            <a:extLst>
              <a:ext uri="{FF2B5EF4-FFF2-40B4-BE49-F238E27FC236}">
                <a16:creationId xmlns:a16="http://schemas.microsoft.com/office/drawing/2014/main" id="{178535EA-3FF2-4036-B864-58EAE578E0F6}"/>
              </a:ext>
            </a:extLst>
          </p:cNvPr>
          <p:cNvGrpSpPr/>
          <p:nvPr/>
        </p:nvGrpSpPr>
        <p:grpSpPr>
          <a:xfrm>
            <a:off x="4087949" y="3110052"/>
            <a:ext cx="2601750" cy="2777002"/>
            <a:chOff x="3947938" y="3017227"/>
            <a:chExt cx="2601750" cy="2777002"/>
          </a:xfrm>
        </p:grpSpPr>
        <p:sp>
          <p:nvSpPr>
            <p:cNvPr id="5" name="Freeform 38">
              <a:extLst>
                <a:ext uri="{FF2B5EF4-FFF2-40B4-BE49-F238E27FC236}">
                  <a16:creationId xmlns:a16="http://schemas.microsoft.com/office/drawing/2014/main" id="{C23CA68D-849B-7244-B040-BB82AB89E0CA}"/>
                </a:ext>
              </a:extLst>
            </p:cNvPr>
            <p:cNvSpPr>
              <a:spLocks/>
            </p:cNvSpPr>
            <p:nvPr/>
          </p:nvSpPr>
          <p:spPr bwMode="auto">
            <a:xfrm flipH="1">
              <a:off x="3947938" y="3017227"/>
              <a:ext cx="2601750" cy="2777002"/>
            </a:xfrm>
            <a:custGeom>
              <a:avLst/>
              <a:gdLst>
                <a:gd name="connsiteX0" fmla="*/ 1817850 w 2879348"/>
                <a:gd name="connsiteY0" fmla="*/ 408 h 3065675"/>
                <a:gd name="connsiteX1" fmla="*/ 2794423 w 2879348"/>
                <a:gd name="connsiteY1" fmla="*/ 708777 h 3065675"/>
                <a:gd name="connsiteX2" fmla="*/ 2195910 w 2879348"/>
                <a:gd name="connsiteY2" fmla="*/ 2284002 h 3065675"/>
                <a:gd name="connsiteX3" fmla="*/ 1888308 w 2879348"/>
                <a:gd name="connsiteY3" fmla="*/ 3065675 h 3065675"/>
                <a:gd name="connsiteX4" fmla="*/ 1552091 w 2879348"/>
                <a:gd name="connsiteY4" fmla="*/ 2619005 h 3065675"/>
                <a:gd name="connsiteX5" fmla="*/ 233455 w 2879348"/>
                <a:gd name="connsiteY5" fmla="*/ 2231732 h 3065675"/>
                <a:gd name="connsiteX6" fmla="*/ 1003653 w 2879348"/>
                <a:gd name="connsiteY6" fmla="*/ 216964 h 3065675"/>
                <a:gd name="connsiteX7" fmla="*/ 1817850 w 2879348"/>
                <a:gd name="connsiteY7" fmla="*/ 408 h 306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9348" h="3065675">
                  <a:moveTo>
                    <a:pt x="1817850" y="408"/>
                  </a:moveTo>
                  <a:cubicBezTo>
                    <a:pt x="2201657" y="10066"/>
                    <a:pt x="2585182" y="192908"/>
                    <a:pt x="2794423" y="708777"/>
                  </a:cubicBezTo>
                  <a:cubicBezTo>
                    <a:pt x="3166407" y="1625876"/>
                    <a:pt x="2195910" y="2284002"/>
                    <a:pt x="2195910" y="2284002"/>
                  </a:cubicBezTo>
                  <a:cubicBezTo>
                    <a:pt x="2293675" y="2552479"/>
                    <a:pt x="1888308" y="3065675"/>
                    <a:pt x="1888308" y="3065675"/>
                  </a:cubicBezTo>
                  <a:cubicBezTo>
                    <a:pt x="1826310" y="2483578"/>
                    <a:pt x="1552091" y="2619005"/>
                    <a:pt x="1552091" y="2619005"/>
                  </a:cubicBezTo>
                  <a:cubicBezTo>
                    <a:pt x="1552091" y="2619005"/>
                    <a:pt x="908273" y="3155959"/>
                    <a:pt x="233455" y="2231732"/>
                  </a:cubicBezTo>
                  <a:cubicBezTo>
                    <a:pt x="-438978" y="1307505"/>
                    <a:pt x="505290" y="506825"/>
                    <a:pt x="1003653" y="216964"/>
                  </a:cubicBezTo>
                  <a:cubicBezTo>
                    <a:pt x="1220644" y="90150"/>
                    <a:pt x="1519333" y="-7104"/>
                    <a:pt x="1817850" y="408"/>
                  </a:cubicBezTo>
                  <a:close/>
                </a:path>
              </a:pathLst>
            </a:custGeom>
            <a:gradFill flip="none" rotWithShape="1">
              <a:gsLst>
                <a:gs pos="98000">
                  <a:schemeClr val="accent5">
                    <a:alpha val="75000"/>
                  </a:schemeClr>
                </a:gs>
                <a:gs pos="0">
                  <a:schemeClr val="accent5">
                    <a:lumMod val="75000"/>
                  </a:schemeClr>
                </a:gs>
              </a:gsLst>
              <a:lin ang="5400000" scaled="1"/>
              <a:tileRect/>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82" name="TextBox 81">
              <a:extLst>
                <a:ext uri="{FF2B5EF4-FFF2-40B4-BE49-F238E27FC236}">
                  <a16:creationId xmlns:a16="http://schemas.microsoft.com/office/drawing/2014/main" id="{F163D6A9-4926-4C40-A657-7C0ABD127EED}"/>
                </a:ext>
              </a:extLst>
            </p:cNvPr>
            <p:cNvSpPr txBox="1"/>
            <p:nvPr/>
          </p:nvSpPr>
          <p:spPr>
            <a:xfrm>
              <a:off x="4167736" y="3403610"/>
              <a:ext cx="1957370" cy="1938992"/>
            </a:xfrm>
            <a:prstGeom prst="rect">
              <a:avLst/>
            </a:prstGeom>
            <a:noFill/>
          </p:spPr>
          <p:txBody>
            <a:bodyPr wrap="square">
              <a:spAutoFit/>
            </a:bodyPr>
            <a:lstStyle/>
            <a:p>
              <a:pPr algn="ctr"/>
              <a:r>
                <a:rPr lang="en-US" sz="2000" b="1">
                  <a:solidFill>
                    <a:schemeClr val="bg1"/>
                  </a:solidFill>
                </a:rPr>
                <a:t>Belief </a:t>
              </a:r>
            </a:p>
            <a:p>
              <a:pPr algn="ctr"/>
              <a:r>
                <a:rPr lang="en-US" sz="2000" b="1">
                  <a:solidFill>
                    <a:schemeClr val="bg1"/>
                  </a:solidFill>
                </a:rPr>
                <a:t>if they were a better parent and partner they will </a:t>
              </a:r>
            </a:p>
            <a:p>
              <a:pPr algn="ctr"/>
              <a:r>
                <a:rPr lang="en-US" sz="2000" b="1">
                  <a:solidFill>
                    <a:schemeClr val="bg1"/>
                  </a:solidFill>
                </a:rPr>
                <a:t>stop</a:t>
              </a:r>
              <a:endParaRPr lang="en-US" sz="2000">
                <a:solidFill>
                  <a:schemeClr val="bg1"/>
                </a:solidFill>
              </a:endParaRPr>
            </a:p>
          </p:txBody>
        </p:sp>
      </p:grpSp>
      <p:grpSp>
        <p:nvGrpSpPr>
          <p:cNvPr id="15" name="Group 14">
            <a:extLst>
              <a:ext uri="{FF2B5EF4-FFF2-40B4-BE49-F238E27FC236}">
                <a16:creationId xmlns:a16="http://schemas.microsoft.com/office/drawing/2014/main" id="{322F6A9F-D178-466E-8207-C33384A1F745}"/>
              </a:ext>
            </a:extLst>
          </p:cNvPr>
          <p:cNvGrpSpPr/>
          <p:nvPr/>
        </p:nvGrpSpPr>
        <p:grpSpPr>
          <a:xfrm>
            <a:off x="5414963" y="1673021"/>
            <a:ext cx="2491303" cy="2600369"/>
            <a:chOff x="5414963" y="1673021"/>
            <a:chExt cx="2491303" cy="2600369"/>
          </a:xfrm>
        </p:grpSpPr>
        <p:sp>
          <p:nvSpPr>
            <p:cNvPr id="6" name="Freeform 39">
              <a:extLst>
                <a:ext uri="{FF2B5EF4-FFF2-40B4-BE49-F238E27FC236}">
                  <a16:creationId xmlns:a16="http://schemas.microsoft.com/office/drawing/2014/main" id="{42E96145-4F22-D54C-896B-1CA4F4914078}"/>
                </a:ext>
              </a:extLst>
            </p:cNvPr>
            <p:cNvSpPr>
              <a:spLocks/>
            </p:cNvSpPr>
            <p:nvPr/>
          </p:nvSpPr>
          <p:spPr bwMode="auto">
            <a:xfrm>
              <a:off x="5414963" y="1673021"/>
              <a:ext cx="2491303" cy="2600369"/>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gradFill>
              <a:gsLst>
                <a:gs pos="98000">
                  <a:schemeClr val="accent4">
                    <a:alpha val="75000"/>
                  </a:schemeClr>
                </a:gs>
                <a:gs pos="0">
                  <a:schemeClr val="accent4">
                    <a:lumMod val="75000"/>
                  </a:schemeClr>
                </a:gs>
              </a:gsLst>
              <a:lin ang="16200000" scaled="0"/>
            </a:gradFill>
            <a:ln w="12700" cap="flat" cmpd="sng" algn="ctr">
              <a:noFill/>
              <a:prstDash val="solid"/>
            </a:ln>
            <a:effectLst/>
          </p:spPr>
          <p:txBody>
            <a:bodyPr wrap="square" bIns="274320" rtlCol="0" anchor="b">
              <a:noAutofit/>
            </a:bodyPr>
            <a:lstStyle/>
            <a:p>
              <a:pPr algn="ctr" defTabSz="1219170"/>
              <a:endParaRPr lang="en-US" kern="0">
                <a:solidFill>
                  <a:srgbClr val="FFFFFF"/>
                </a:solidFill>
              </a:endParaRPr>
            </a:p>
          </p:txBody>
        </p:sp>
        <p:sp>
          <p:nvSpPr>
            <p:cNvPr id="83" name="TextBox 82">
              <a:extLst>
                <a:ext uri="{FF2B5EF4-FFF2-40B4-BE49-F238E27FC236}">
                  <a16:creationId xmlns:a16="http://schemas.microsoft.com/office/drawing/2014/main" id="{F0D0A44F-58F3-4F88-9B32-67564326587C}"/>
                </a:ext>
              </a:extLst>
            </p:cNvPr>
            <p:cNvSpPr txBox="1"/>
            <p:nvPr/>
          </p:nvSpPr>
          <p:spPr>
            <a:xfrm>
              <a:off x="5614322" y="2013041"/>
              <a:ext cx="2092584" cy="1631216"/>
            </a:xfrm>
            <a:prstGeom prst="rect">
              <a:avLst/>
            </a:prstGeom>
            <a:noFill/>
          </p:spPr>
          <p:txBody>
            <a:bodyPr wrap="square" lIns="91440" tIns="45720" rIns="91440" bIns="45720" anchor="t">
              <a:spAutoFit/>
            </a:bodyPr>
            <a:lstStyle/>
            <a:p>
              <a:pPr algn="ctr"/>
              <a:r>
                <a:rPr lang="en-US" sz="2000" b="1">
                  <a:solidFill>
                    <a:schemeClr val="bg1"/>
                  </a:solidFill>
                </a:rPr>
                <a:t>If they get them to stop drinking, the abuse will </a:t>
              </a:r>
            </a:p>
            <a:p>
              <a:pPr algn="ctr"/>
              <a:r>
                <a:rPr lang="en-US" sz="2000" b="1">
                  <a:solidFill>
                    <a:schemeClr val="bg1"/>
                  </a:solidFill>
                </a:rPr>
                <a:t>end</a:t>
              </a:r>
              <a:endParaRPr lang="en-US" sz="2000">
                <a:solidFill>
                  <a:schemeClr val="bg1"/>
                </a:solidFill>
              </a:endParaRPr>
            </a:p>
          </p:txBody>
        </p:sp>
      </p:grpSp>
      <p:grpSp>
        <p:nvGrpSpPr>
          <p:cNvPr id="18" name="Group 17">
            <a:extLst>
              <a:ext uri="{FF2B5EF4-FFF2-40B4-BE49-F238E27FC236}">
                <a16:creationId xmlns:a16="http://schemas.microsoft.com/office/drawing/2014/main" id="{52844090-080C-4DAC-B6A1-7052349ABD16}"/>
              </a:ext>
            </a:extLst>
          </p:cNvPr>
          <p:cNvGrpSpPr/>
          <p:nvPr/>
        </p:nvGrpSpPr>
        <p:grpSpPr>
          <a:xfrm>
            <a:off x="6891868" y="2960841"/>
            <a:ext cx="2345610" cy="2483459"/>
            <a:chOff x="6891868" y="2960841"/>
            <a:chExt cx="2345610" cy="2483459"/>
          </a:xfrm>
        </p:grpSpPr>
        <p:sp>
          <p:nvSpPr>
            <p:cNvPr id="8" name="Freeform 41">
              <a:extLst>
                <a:ext uri="{FF2B5EF4-FFF2-40B4-BE49-F238E27FC236}">
                  <a16:creationId xmlns:a16="http://schemas.microsoft.com/office/drawing/2014/main" id="{1423E9CB-CA75-6E47-ADD5-04BDA7521658}"/>
                </a:ext>
              </a:extLst>
            </p:cNvPr>
            <p:cNvSpPr>
              <a:spLocks/>
            </p:cNvSpPr>
            <p:nvPr/>
          </p:nvSpPr>
          <p:spPr bwMode="auto">
            <a:xfrm rot="392494">
              <a:off x="6891868" y="2960841"/>
              <a:ext cx="2345610" cy="2483459"/>
            </a:xfrm>
            <a:custGeom>
              <a:avLst/>
              <a:gdLst>
                <a:gd name="connsiteX0" fmla="*/ 819800 w 1793165"/>
                <a:gd name="connsiteY0" fmla="*/ 38 h 1654847"/>
                <a:gd name="connsiteX1" fmla="*/ 1269232 w 1793165"/>
                <a:gd name="connsiteY1" fmla="*/ 97360 h 1654847"/>
                <a:gd name="connsiteX2" fmla="*/ 1426693 w 1793165"/>
                <a:gd name="connsiteY2" fmla="*/ 1456424 h 1654847"/>
                <a:gd name="connsiteX3" fmla="*/ 0 w 1793165"/>
                <a:gd name="connsiteY3" fmla="*/ 1370889 h 1654847"/>
                <a:gd name="connsiteX4" fmla="*/ 262435 w 1793165"/>
                <a:gd name="connsiteY4" fmla="*/ 1228329 h 1654847"/>
                <a:gd name="connsiteX5" fmla="*/ 121675 w 1793165"/>
                <a:gd name="connsiteY5" fmla="*/ 468014 h 1654847"/>
                <a:gd name="connsiteX6" fmla="*/ 819800 w 1793165"/>
                <a:gd name="connsiteY6" fmla="*/ 38 h 165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165" h="1654847">
                  <a:moveTo>
                    <a:pt x="819800" y="38"/>
                  </a:moveTo>
                  <a:cubicBezTo>
                    <a:pt x="962203" y="1300"/>
                    <a:pt x="1114902" y="34248"/>
                    <a:pt x="1269232" y="97360"/>
                  </a:cubicBezTo>
                  <a:cubicBezTo>
                    <a:pt x="1760702" y="301695"/>
                    <a:pt x="2075624" y="674725"/>
                    <a:pt x="1426693" y="1456424"/>
                  </a:cubicBezTo>
                  <a:cubicBezTo>
                    <a:pt x="808778" y="1948253"/>
                    <a:pt x="0" y="1370889"/>
                    <a:pt x="0" y="1370889"/>
                  </a:cubicBezTo>
                  <a:cubicBezTo>
                    <a:pt x="0" y="1370889"/>
                    <a:pt x="229034" y="1366137"/>
                    <a:pt x="262435" y="1228329"/>
                  </a:cubicBezTo>
                  <a:cubicBezTo>
                    <a:pt x="262435" y="1228329"/>
                    <a:pt x="-52487" y="936083"/>
                    <a:pt x="121675" y="468014"/>
                  </a:cubicBezTo>
                  <a:cubicBezTo>
                    <a:pt x="243051" y="147850"/>
                    <a:pt x="506511" y="-2738"/>
                    <a:pt x="819800" y="38"/>
                  </a:cubicBezTo>
                  <a:close/>
                </a:path>
              </a:pathLst>
            </a:custGeom>
            <a:gradFill flip="none" rotWithShape="1">
              <a:gsLst>
                <a:gs pos="98000">
                  <a:schemeClr val="accent2">
                    <a:alpha val="75000"/>
                  </a:schemeClr>
                </a:gs>
                <a:gs pos="0">
                  <a:schemeClr val="accent2">
                    <a:lumMod val="75000"/>
                  </a:schemeClr>
                </a:gs>
              </a:gsLst>
              <a:lin ang="16200000" scaled="0"/>
              <a:tileRect/>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84" name="TextBox 83">
              <a:extLst>
                <a:ext uri="{FF2B5EF4-FFF2-40B4-BE49-F238E27FC236}">
                  <a16:creationId xmlns:a16="http://schemas.microsoft.com/office/drawing/2014/main" id="{30CB8CF0-1E70-4A19-AB12-7CEA1D3C01E8}"/>
                </a:ext>
              </a:extLst>
            </p:cNvPr>
            <p:cNvSpPr txBox="1"/>
            <p:nvPr/>
          </p:nvSpPr>
          <p:spPr>
            <a:xfrm rot="986753">
              <a:off x="7143584" y="3599499"/>
              <a:ext cx="1815931" cy="1323439"/>
            </a:xfrm>
            <a:prstGeom prst="rect">
              <a:avLst/>
            </a:prstGeom>
            <a:noFill/>
          </p:spPr>
          <p:txBody>
            <a:bodyPr wrap="square">
              <a:spAutoFit/>
            </a:bodyPr>
            <a:lstStyle/>
            <a:p>
              <a:pPr algn="ctr"/>
              <a:r>
                <a:rPr lang="en-US" sz="2000" b="1">
                  <a:solidFill>
                    <a:schemeClr val="bg1"/>
                  </a:solidFill>
                </a:rPr>
                <a:t>They can get them to learn to control their anger</a:t>
              </a:r>
              <a:endParaRPr lang="en-US" sz="2000">
                <a:solidFill>
                  <a:schemeClr val="bg1"/>
                </a:solidFill>
              </a:endParaRPr>
            </a:p>
          </p:txBody>
        </p:sp>
      </p:grpSp>
      <p:grpSp>
        <p:nvGrpSpPr>
          <p:cNvPr id="11" name="Group 10">
            <a:extLst>
              <a:ext uri="{FF2B5EF4-FFF2-40B4-BE49-F238E27FC236}">
                <a16:creationId xmlns:a16="http://schemas.microsoft.com/office/drawing/2014/main" id="{8D509A48-ECD1-4FAB-946F-F1BF1D1E7D6C}"/>
              </a:ext>
            </a:extLst>
          </p:cNvPr>
          <p:cNvGrpSpPr/>
          <p:nvPr/>
        </p:nvGrpSpPr>
        <p:grpSpPr>
          <a:xfrm>
            <a:off x="1676171" y="1444230"/>
            <a:ext cx="2106618" cy="1954957"/>
            <a:chOff x="1676171" y="1444230"/>
            <a:chExt cx="2106618" cy="1954957"/>
          </a:xfrm>
        </p:grpSpPr>
        <p:sp>
          <p:nvSpPr>
            <p:cNvPr id="89" name="Freeform 37">
              <a:extLst>
                <a:ext uri="{FF2B5EF4-FFF2-40B4-BE49-F238E27FC236}">
                  <a16:creationId xmlns:a16="http://schemas.microsoft.com/office/drawing/2014/main" id="{EE38D0B2-D22E-4542-8C28-39748E694F18}"/>
                </a:ext>
              </a:extLst>
            </p:cNvPr>
            <p:cNvSpPr>
              <a:spLocks/>
            </p:cNvSpPr>
            <p:nvPr/>
          </p:nvSpPr>
          <p:spPr bwMode="auto">
            <a:xfrm>
              <a:off x="1676171" y="1444230"/>
              <a:ext cx="2106618" cy="1954957"/>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gradFill>
              <a:gsLst>
                <a:gs pos="98000">
                  <a:schemeClr val="accent6"/>
                </a:gs>
                <a:gs pos="0">
                  <a:schemeClr val="accent6">
                    <a:lumMod val="75000"/>
                  </a:schemeClr>
                </a:gs>
              </a:gsLst>
              <a:lin ang="5400000" scaled="1"/>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0" name="TextBox 89">
              <a:extLst>
                <a:ext uri="{FF2B5EF4-FFF2-40B4-BE49-F238E27FC236}">
                  <a16:creationId xmlns:a16="http://schemas.microsoft.com/office/drawing/2014/main" id="{EA50F9CC-9DB8-4252-85AB-ACB7F8EC7F9D}"/>
                </a:ext>
              </a:extLst>
            </p:cNvPr>
            <p:cNvSpPr txBox="1"/>
            <p:nvPr/>
          </p:nvSpPr>
          <p:spPr>
            <a:xfrm>
              <a:off x="1921321" y="2099958"/>
              <a:ext cx="1593531" cy="400110"/>
            </a:xfrm>
            <a:prstGeom prst="rect">
              <a:avLst/>
            </a:prstGeom>
            <a:noFill/>
          </p:spPr>
          <p:txBody>
            <a:bodyPr wrap="square">
              <a:spAutoFit/>
            </a:bodyPr>
            <a:lstStyle/>
            <a:p>
              <a:pPr algn="ctr"/>
              <a:r>
                <a:rPr lang="en-US" sz="2000" b="1">
                  <a:solidFill>
                    <a:schemeClr val="bg1"/>
                  </a:solidFill>
                </a:rPr>
                <a:t>Religion</a:t>
              </a:r>
              <a:endParaRPr lang="en-US" sz="2000">
                <a:solidFill>
                  <a:schemeClr val="bg1"/>
                </a:solidFill>
              </a:endParaRPr>
            </a:p>
          </p:txBody>
        </p:sp>
      </p:grpSp>
      <p:grpSp>
        <p:nvGrpSpPr>
          <p:cNvPr id="10" name="Group 9">
            <a:extLst>
              <a:ext uri="{FF2B5EF4-FFF2-40B4-BE49-F238E27FC236}">
                <a16:creationId xmlns:a16="http://schemas.microsoft.com/office/drawing/2014/main" id="{8103B2D7-56C9-4763-B265-3056CFC308C5}"/>
              </a:ext>
            </a:extLst>
          </p:cNvPr>
          <p:cNvGrpSpPr/>
          <p:nvPr/>
        </p:nvGrpSpPr>
        <p:grpSpPr>
          <a:xfrm>
            <a:off x="2290745" y="3084640"/>
            <a:ext cx="1911963" cy="1774317"/>
            <a:chOff x="2058552" y="3254922"/>
            <a:chExt cx="1911963" cy="1774317"/>
          </a:xfrm>
        </p:grpSpPr>
        <p:sp>
          <p:nvSpPr>
            <p:cNvPr id="88" name="Freeform 37">
              <a:extLst>
                <a:ext uri="{FF2B5EF4-FFF2-40B4-BE49-F238E27FC236}">
                  <a16:creationId xmlns:a16="http://schemas.microsoft.com/office/drawing/2014/main" id="{48E218E5-0785-49BE-BBC1-0D6839210550}"/>
                </a:ext>
              </a:extLst>
            </p:cNvPr>
            <p:cNvSpPr>
              <a:spLocks/>
            </p:cNvSpPr>
            <p:nvPr/>
          </p:nvSpPr>
          <p:spPr bwMode="auto">
            <a:xfrm rot="20702857">
              <a:off x="2058552" y="3254922"/>
              <a:ext cx="1911963" cy="1774317"/>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solidFill>
              <a:schemeClr val="accent2">
                <a:lumMod val="50000"/>
              </a:schemeClr>
            </a:solidFill>
            <a:ln w="12700" cap="flat" cmpd="sng" algn="ctr">
              <a:noFill/>
              <a:prstDash val="solid"/>
            </a:ln>
            <a:effectLst>
              <a:outerShdw blurRad="50800" dist="38100" dir="13500000" algn="br"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2" name="TextBox 91">
              <a:extLst>
                <a:ext uri="{FF2B5EF4-FFF2-40B4-BE49-F238E27FC236}">
                  <a16:creationId xmlns:a16="http://schemas.microsoft.com/office/drawing/2014/main" id="{5B7E2910-A6FB-40B3-A982-E9298078E32C}"/>
                </a:ext>
              </a:extLst>
            </p:cNvPr>
            <p:cNvSpPr txBox="1"/>
            <p:nvPr/>
          </p:nvSpPr>
          <p:spPr>
            <a:xfrm rot="20702857">
              <a:off x="2177845" y="3607085"/>
              <a:ext cx="1683562" cy="707886"/>
            </a:xfrm>
            <a:prstGeom prst="rect">
              <a:avLst/>
            </a:prstGeom>
            <a:noFill/>
          </p:spPr>
          <p:txBody>
            <a:bodyPr wrap="square">
              <a:spAutoFit/>
            </a:bodyPr>
            <a:lstStyle/>
            <a:p>
              <a:pPr algn="ctr"/>
              <a:r>
                <a:rPr lang="en-US" sz="2000" b="1">
                  <a:solidFill>
                    <a:schemeClr val="bg1"/>
                  </a:solidFill>
                </a:rPr>
                <a:t>Immigration status</a:t>
              </a:r>
              <a:endParaRPr lang="en-US" sz="2000">
                <a:solidFill>
                  <a:schemeClr val="bg1"/>
                </a:solidFill>
              </a:endParaRPr>
            </a:p>
          </p:txBody>
        </p:sp>
      </p:grpSp>
      <p:grpSp>
        <p:nvGrpSpPr>
          <p:cNvPr id="14" name="Group 13">
            <a:extLst>
              <a:ext uri="{FF2B5EF4-FFF2-40B4-BE49-F238E27FC236}">
                <a16:creationId xmlns:a16="http://schemas.microsoft.com/office/drawing/2014/main" id="{A321C025-7E65-4C78-A4FA-35192BEEAF70}"/>
              </a:ext>
            </a:extLst>
          </p:cNvPr>
          <p:cNvGrpSpPr/>
          <p:nvPr/>
        </p:nvGrpSpPr>
        <p:grpSpPr>
          <a:xfrm>
            <a:off x="1176662" y="4903263"/>
            <a:ext cx="2106618" cy="1954957"/>
            <a:chOff x="1176662" y="4903263"/>
            <a:chExt cx="2106618" cy="1954957"/>
          </a:xfrm>
        </p:grpSpPr>
        <p:sp>
          <p:nvSpPr>
            <p:cNvPr id="87" name="Freeform 37">
              <a:extLst>
                <a:ext uri="{FF2B5EF4-FFF2-40B4-BE49-F238E27FC236}">
                  <a16:creationId xmlns:a16="http://schemas.microsoft.com/office/drawing/2014/main" id="{E40B7BF3-ECA9-40BB-A95E-DB141E8EE399}"/>
                </a:ext>
              </a:extLst>
            </p:cNvPr>
            <p:cNvSpPr>
              <a:spLocks/>
            </p:cNvSpPr>
            <p:nvPr/>
          </p:nvSpPr>
          <p:spPr bwMode="auto">
            <a:xfrm rot="20169941">
              <a:off x="1176662" y="4903263"/>
              <a:ext cx="2106618" cy="1954957"/>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2700000" scaled="1"/>
              <a:tileRect/>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3" name="TextBox 92">
              <a:extLst>
                <a:ext uri="{FF2B5EF4-FFF2-40B4-BE49-F238E27FC236}">
                  <a16:creationId xmlns:a16="http://schemas.microsoft.com/office/drawing/2014/main" id="{03083BDF-65C5-417B-BE9B-360BD3E00AF1}"/>
                </a:ext>
              </a:extLst>
            </p:cNvPr>
            <p:cNvSpPr txBox="1"/>
            <p:nvPr/>
          </p:nvSpPr>
          <p:spPr>
            <a:xfrm rot="20169941">
              <a:off x="1415398" y="5421593"/>
              <a:ext cx="1593531" cy="707886"/>
            </a:xfrm>
            <a:prstGeom prst="rect">
              <a:avLst/>
            </a:prstGeom>
            <a:noFill/>
          </p:spPr>
          <p:txBody>
            <a:bodyPr wrap="square">
              <a:spAutoFit/>
            </a:bodyPr>
            <a:lstStyle/>
            <a:p>
              <a:pPr algn="ctr"/>
              <a:r>
                <a:rPr lang="en-US" sz="2000" b="1">
                  <a:solidFill>
                    <a:schemeClr val="bg1"/>
                  </a:solidFill>
                </a:rPr>
                <a:t>No where to go</a:t>
              </a:r>
              <a:endParaRPr lang="en-US" sz="2000">
                <a:solidFill>
                  <a:schemeClr val="bg1"/>
                </a:solidFill>
              </a:endParaRPr>
            </a:p>
          </p:txBody>
        </p:sp>
      </p:grpSp>
      <p:grpSp>
        <p:nvGrpSpPr>
          <p:cNvPr id="17" name="Group 16">
            <a:extLst>
              <a:ext uri="{FF2B5EF4-FFF2-40B4-BE49-F238E27FC236}">
                <a16:creationId xmlns:a16="http://schemas.microsoft.com/office/drawing/2014/main" id="{971842BA-BEF2-469B-8268-0904FB691152}"/>
              </a:ext>
            </a:extLst>
          </p:cNvPr>
          <p:cNvGrpSpPr/>
          <p:nvPr/>
        </p:nvGrpSpPr>
        <p:grpSpPr>
          <a:xfrm>
            <a:off x="7699834" y="1681848"/>
            <a:ext cx="2106618" cy="1954957"/>
            <a:chOff x="7699834" y="1681848"/>
            <a:chExt cx="2106618" cy="1954957"/>
          </a:xfrm>
        </p:grpSpPr>
        <p:sp>
          <p:nvSpPr>
            <p:cNvPr id="85" name="Freeform 37">
              <a:extLst>
                <a:ext uri="{FF2B5EF4-FFF2-40B4-BE49-F238E27FC236}">
                  <a16:creationId xmlns:a16="http://schemas.microsoft.com/office/drawing/2014/main" id="{727015B8-EC39-43B1-865A-5E466D994810}"/>
                </a:ext>
              </a:extLst>
            </p:cNvPr>
            <p:cNvSpPr>
              <a:spLocks/>
            </p:cNvSpPr>
            <p:nvPr/>
          </p:nvSpPr>
          <p:spPr bwMode="auto">
            <a:xfrm flipH="1">
              <a:off x="7699834" y="1681848"/>
              <a:ext cx="2106618" cy="1954957"/>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gradFill>
              <a:gsLst>
                <a:gs pos="98000">
                  <a:schemeClr val="accent6"/>
                </a:gs>
                <a:gs pos="0">
                  <a:schemeClr val="accent6">
                    <a:lumMod val="75000"/>
                  </a:schemeClr>
                </a:gs>
              </a:gsLst>
              <a:lin ang="5400000" scaled="1"/>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4" name="TextBox 93">
              <a:extLst>
                <a:ext uri="{FF2B5EF4-FFF2-40B4-BE49-F238E27FC236}">
                  <a16:creationId xmlns:a16="http://schemas.microsoft.com/office/drawing/2014/main" id="{7B0694EC-F591-4586-B70C-606A8318F3C2}"/>
                </a:ext>
              </a:extLst>
            </p:cNvPr>
            <p:cNvSpPr txBox="1"/>
            <p:nvPr/>
          </p:nvSpPr>
          <p:spPr>
            <a:xfrm rot="544026">
              <a:off x="7871984" y="2232353"/>
              <a:ext cx="1593531" cy="707886"/>
            </a:xfrm>
            <a:prstGeom prst="rect">
              <a:avLst/>
            </a:prstGeom>
            <a:noFill/>
          </p:spPr>
          <p:txBody>
            <a:bodyPr wrap="square">
              <a:spAutoFit/>
            </a:bodyPr>
            <a:lstStyle/>
            <a:p>
              <a:pPr algn="ctr"/>
              <a:r>
                <a:rPr lang="en-US" sz="2000" b="1">
                  <a:solidFill>
                    <a:schemeClr val="bg1"/>
                  </a:solidFill>
                </a:rPr>
                <a:t>Don’t have the money</a:t>
              </a:r>
              <a:endParaRPr lang="en-US" sz="2000">
                <a:solidFill>
                  <a:schemeClr val="bg1"/>
                </a:solidFill>
              </a:endParaRPr>
            </a:p>
          </p:txBody>
        </p:sp>
      </p:grpSp>
      <p:grpSp>
        <p:nvGrpSpPr>
          <p:cNvPr id="22" name="Group 21">
            <a:extLst>
              <a:ext uri="{FF2B5EF4-FFF2-40B4-BE49-F238E27FC236}">
                <a16:creationId xmlns:a16="http://schemas.microsoft.com/office/drawing/2014/main" id="{79EEE451-2F33-4C23-949C-BC45A4F5C3B5}"/>
              </a:ext>
            </a:extLst>
          </p:cNvPr>
          <p:cNvGrpSpPr/>
          <p:nvPr/>
        </p:nvGrpSpPr>
        <p:grpSpPr>
          <a:xfrm>
            <a:off x="8235533" y="4796987"/>
            <a:ext cx="1750332" cy="1701411"/>
            <a:chOff x="8235533" y="4796987"/>
            <a:chExt cx="1750332" cy="1701411"/>
          </a:xfrm>
        </p:grpSpPr>
        <p:sp>
          <p:nvSpPr>
            <p:cNvPr id="95" name="Freeform 41">
              <a:extLst>
                <a:ext uri="{FF2B5EF4-FFF2-40B4-BE49-F238E27FC236}">
                  <a16:creationId xmlns:a16="http://schemas.microsoft.com/office/drawing/2014/main" id="{3BE1378E-FA2B-4FE0-A2BC-34A322184B50}"/>
                </a:ext>
              </a:extLst>
            </p:cNvPr>
            <p:cNvSpPr>
              <a:spLocks/>
            </p:cNvSpPr>
            <p:nvPr/>
          </p:nvSpPr>
          <p:spPr bwMode="auto">
            <a:xfrm rot="541600">
              <a:off x="8235533" y="4796987"/>
              <a:ext cx="1750332" cy="1701411"/>
            </a:xfrm>
            <a:custGeom>
              <a:avLst/>
              <a:gdLst>
                <a:gd name="connsiteX0" fmla="*/ 819800 w 1793165"/>
                <a:gd name="connsiteY0" fmla="*/ 38 h 1654847"/>
                <a:gd name="connsiteX1" fmla="*/ 1269232 w 1793165"/>
                <a:gd name="connsiteY1" fmla="*/ 97360 h 1654847"/>
                <a:gd name="connsiteX2" fmla="*/ 1426693 w 1793165"/>
                <a:gd name="connsiteY2" fmla="*/ 1456424 h 1654847"/>
                <a:gd name="connsiteX3" fmla="*/ 0 w 1793165"/>
                <a:gd name="connsiteY3" fmla="*/ 1370889 h 1654847"/>
                <a:gd name="connsiteX4" fmla="*/ 262435 w 1793165"/>
                <a:gd name="connsiteY4" fmla="*/ 1228329 h 1654847"/>
                <a:gd name="connsiteX5" fmla="*/ 121675 w 1793165"/>
                <a:gd name="connsiteY5" fmla="*/ 468014 h 1654847"/>
                <a:gd name="connsiteX6" fmla="*/ 819800 w 1793165"/>
                <a:gd name="connsiteY6" fmla="*/ 38 h 165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165" h="1654847">
                  <a:moveTo>
                    <a:pt x="819800" y="38"/>
                  </a:moveTo>
                  <a:cubicBezTo>
                    <a:pt x="962203" y="1300"/>
                    <a:pt x="1114902" y="34248"/>
                    <a:pt x="1269232" y="97360"/>
                  </a:cubicBezTo>
                  <a:cubicBezTo>
                    <a:pt x="1760702" y="301695"/>
                    <a:pt x="2075624" y="674725"/>
                    <a:pt x="1426693" y="1456424"/>
                  </a:cubicBezTo>
                  <a:cubicBezTo>
                    <a:pt x="808778" y="1948253"/>
                    <a:pt x="0" y="1370889"/>
                    <a:pt x="0" y="1370889"/>
                  </a:cubicBezTo>
                  <a:cubicBezTo>
                    <a:pt x="0" y="1370889"/>
                    <a:pt x="229034" y="1366137"/>
                    <a:pt x="262435" y="1228329"/>
                  </a:cubicBezTo>
                  <a:cubicBezTo>
                    <a:pt x="262435" y="1228329"/>
                    <a:pt x="-52487" y="936083"/>
                    <a:pt x="121675" y="468014"/>
                  </a:cubicBezTo>
                  <a:cubicBezTo>
                    <a:pt x="243051" y="147850"/>
                    <a:pt x="506511" y="-2738"/>
                    <a:pt x="819800" y="38"/>
                  </a:cubicBezTo>
                  <a:close/>
                </a:path>
              </a:pathLst>
            </a:custGeom>
            <a:solidFill>
              <a:schemeClr val="accent2">
                <a:lumMod val="50000"/>
              </a:schemeClr>
            </a:soli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6" name="TextBox 95">
              <a:extLst>
                <a:ext uri="{FF2B5EF4-FFF2-40B4-BE49-F238E27FC236}">
                  <a16:creationId xmlns:a16="http://schemas.microsoft.com/office/drawing/2014/main" id="{BCE83542-A20A-423F-A8C9-D65C671BE166}"/>
                </a:ext>
              </a:extLst>
            </p:cNvPr>
            <p:cNvSpPr txBox="1"/>
            <p:nvPr/>
          </p:nvSpPr>
          <p:spPr>
            <a:xfrm rot="1402580">
              <a:off x="8374714" y="5072090"/>
              <a:ext cx="1518743" cy="1323439"/>
            </a:xfrm>
            <a:prstGeom prst="rect">
              <a:avLst/>
            </a:prstGeom>
            <a:noFill/>
          </p:spPr>
          <p:txBody>
            <a:bodyPr wrap="square">
              <a:spAutoFit/>
            </a:bodyPr>
            <a:lstStyle/>
            <a:p>
              <a:pPr algn="ctr"/>
              <a:r>
                <a:rPr lang="en-US" sz="2000" b="1">
                  <a:solidFill>
                    <a:schemeClr val="bg1"/>
                  </a:solidFill>
                </a:rPr>
                <a:t>Believe the abuse is their fault</a:t>
              </a:r>
              <a:endParaRPr lang="en-US" sz="2000">
                <a:solidFill>
                  <a:schemeClr val="bg1"/>
                </a:solidFill>
              </a:endParaRPr>
            </a:p>
          </p:txBody>
        </p:sp>
      </p:grpSp>
      <p:grpSp>
        <p:nvGrpSpPr>
          <p:cNvPr id="19" name="Group 18">
            <a:extLst>
              <a:ext uri="{FF2B5EF4-FFF2-40B4-BE49-F238E27FC236}">
                <a16:creationId xmlns:a16="http://schemas.microsoft.com/office/drawing/2014/main" id="{F7450331-CBFB-46FF-8591-8956AA59FCF1}"/>
              </a:ext>
            </a:extLst>
          </p:cNvPr>
          <p:cNvGrpSpPr/>
          <p:nvPr/>
        </p:nvGrpSpPr>
        <p:grpSpPr>
          <a:xfrm>
            <a:off x="9513623" y="1617153"/>
            <a:ext cx="2092584" cy="2083574"/>
            <a:chOff x="9513623" y="1617153"/>
            <a:chExt cx="2092584" cy="2083574"/>
          </a:xfrm>
        </p:grpSpPr>
        <p:sp>
          <p:nvSpPr>
            <p:cNvPr id="101" name="Freeform 39">
              <a:extLst>
                <a:ext uri="{FF2B5EF4-FFF2-40B4-BE49-F238E27FC236}">
                  <a16:creationId xmlns:a16="http://schemas.microsoft.com/office/drawing/2014/main" id="{404B282C-528B-4843-A481-98A69F9BBA17}"/>
                </a:ext>
              </a:extLst>
            </p:cNvPr>
            <p:cNvSpPr>
              <a:spLocks/>
            </p:cNvSpPr>
            <p:nvPr/>
          </p:nvSpPr>
          <p:spPr bwMode="auto">
            <a:xfrm rot="655272">
              <a:off x="9547727" y="1617153"/>
              <a:ext cx="1996184" cy="2083574"/>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gradFill>
              <a:gsLst>
                <a:gs pos="98000">
                  <a:schemeClr val="accent4">
                    <a:alpha val="75000"/>
                  </a:schemeClr>
                </a:gs>
                <a:gs pos="0">
                  <a:schemeClr val="accent4">
                    <a:lumMod val="75000"/>
                  </a:schemeClr>
                </a:gs>
              </a:gsLst>
              <a:lin ang="16200000" scaled="0"/>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102" name="TextBox 101">
              <a:extLst>
                <a:ext uri="{FF2B5EF4-FFF2-40B4-BE49-F238E27FC236}">
                  <a16:creationId xmlns:a16="http://schemas.microsoft.com/office/drawing/2014/main" id="{0D7D45A3-F077-468F-8688-9E32DBE5CB58}"/>
                </a:ext>
              </a:extLst>
            </p:cNvPr>
            <p:cNvSpPr txBox="1"/>
            <p:nvPr/>
          </p:nvSpPr>
          <p:spPr>
            <a:xfrm rot="655272">
              <a:off x="9513623" y="2138363"/>
              <a:ext cx="2092584" cy="707886"/>
            </a:xfrm>
            <a:prstGeom prst="rect">
              <a:avLst/>
            </a:prstGeom>
            <a:noFill/>
          </p:spPr>
          <p:txBody>
            <a:bodyPr wrap="square">
              <a:spAutoFit/>
            </a:bodyPr>
            <a:lstStyle/>
            <a:p>
              <a:pPr algn="ctr"/>
              <a:r>
                <a:rPr lang="en-US" sz="2000" b="1">
                  <a:solidFill>
                    <a:schemeClr val="bg1"/>
                  </a:solidFill>
                </a:rPr>
                <a:t>Not sure if it really is abuse</a:t>
              </a:r>
              <a:endParaRPr lang="en-US" sz="2000">
                <a:solidFill>
                  <a:schemeClr val="bg1"/>
                </a:solidFill>
              </a:endParaRPr>
            </a:p>
          </p:txBody>
        </p:sp>
      </p:grpSp>
      <p:grpSp>
        <p:nvGrpSpPr>
          <p:cNvPr id="12" name="Group 11">
            <a:extLst>
              <a:ext uri="{FF2B5EF4-FFF2-40B4-BE49-F238E27FC236}">
                <a16:creationId xmlns:a16="http://schemas.microsoft.com/office/drawing/2014/main" id="{11B5639A-B8EE-42B5-A81B-D30A5D2CA7AB}"/>
              </a:ext>
            </a:extLst>
          </p:cNvPr>
          <p:cNvGrpSpPr/>
          <p:nvPr/>
        </p:nvGrpSpPr>
        <p:grpSpPr>
          <a:xfrm>
            <a:off x="3680001" y="1435163"/>
            <a:ext cx="1955669" cy="2041286"/>
            <a:chOff x="3680001" y="1435163"/>
            <a:chExt cx="1955669" cy="2041286"/>
          </a:xfrm>
        </p:grpSpPr>
        <p:sp>
          <p:nvSpPr>
            <p:cNvPr id="103" name="Freeform 39">
              <a:extLst>
                <a:ext uri="{FF2B5EF4-FFF2-40B4-BE49-F238E27FC236}">
                  <a16:creationId xmlns:a16="http://schemas.microsoft.com/office/drawing/2014/main" id="{404978E4-3D6D-44BE-A527-A734D60FDF59}"/>
                </a:ext>
              </a:extLst>
            </p:cNvPr>
            <p:cNvSpPr>
              <a:spLocks/>
            </p:cNvSpPr>
            <p:nvPr/>
          </p:nvSpPr>
          <p:spPr bwMode="auto">
            <a:xfrm flipH="1">
              <a:off x="3680001" y="1435163"/>
              <a:ext cx="1955669" cy="2041286"/>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ln w="12700" cap="flat" cmpd="sng" algn="ctr">
              <a:noFill/>
              <a:prstDash val="solid"/>
            </a:ln>
            <a:effectLst/>
          </p:spPr>
          <p:txBody>
            <a:bodyPr wrap="square" bIns="274320" rtlCol="0" anchor="b">
              <a:noAutofit/>
            </a:bodyPr>
            <a:lstStyle/>
            <a:p>
              <a:pPr algn="ctr" defTabSz="1219170"/>
              <a:endParaRPr lang="en-US" kern="0">
                <a:solidFill>
                  <a:srgbClr val="FFFFFF"/>
                </a:solidFill>
              </a:endParaRPr>
            </a:p>
          </p:txBody>
        </p:sp>
        <p:sp>
          <p:nvSpPr>
            <p:cNvPr id="104" name="TextBox 103">
              <a:extLst>
                <a:ext uri="{FF2B5EF4-FFF2-40B4-BE49-F238E27FC236}">
                  <a16:creationId xmlns:a16="http://schemas.microsoft.com/office/drawing/2014/main" id="{B4C9FDF9-0AFB-4B4C-9ADA-E1F3A923B2D0}"/>
                </a:ext>
              </a:extLst>
            </p:cNvPr>
            <p:cNvSpPr txBox="1"/>
            <p:nvPr/>
          </p:nvSpPr>
          <p:spPr>
            <a:xfrm>
              <a:off x="3828969" y="1795701"/>
              <a:ext cx="1716313" cy="1015663"/>
            </a:xfrm>
            <a:prstGeom prst="rect">
              <a:avLst/>
            </a:prstGeom>
            <a:noFill/>
          </p:spPr>
          <p:txBody>
            <a:bodyPr wrap="square">
              <a:spAutoFit/>
            </a:bodyPr>
            <a:lstStyle/>
            <a:p>
              <a:pPr algn="ctr"/>
              <a:r>
                <a:rPr lang="en-US" sz="2000" b="1">
                  <a:solidFill>
                    <a:schemeClr val="bg1"/>
                  </a:solidFill>
                </a:rPr>
                <a:t>Stay to protect the children</a:t>
              </a:r>
              <a:endParaRPr lang="en-US" sz="2000">
                <a:solidFill>
                  <a:schemeClr val="bg1"/>
                </a:solidFill>
              </a:endParaRPr>
            </a:p>
          </p:txBody>
        </p:sp>
      </p:grpSp>
      <p:grpSp>
        <p:nvGrpSpPr>
          <p:cNvPr id="9" name="Group 8">
            <a:extLst>
              <a:ext uri="{FF2B5EF4-FFF2-40B4-BE49-F238E27FC236}">
                <a16:creationId xmlns:a16="http://schemas.microsoft.com/office/drawing/2014/main" id="{A38D7FF4-9232-4B24-9531-7D9086A55E25}"/>
              </a:ext>
            </a:extLst>
          </p:cNvPr>
          <p:cNvGrpSpPr/>
          <p:nvPr/>
        </p:nvGrpSpPr>
        <p:grpSpPr>
          <a:xfrm>
            <a:off x="305836" y="3905005"/>
            <a:ext cx="1911765" cy="1995459"/>
            <a:chOff x="305836" y="3905005"/>
            <a:chExt cx="1911765" cy="1995459"/>
          </a:xfrm>
        </p:grpSpPr>
        <p:sp>
          <p:nvSpPr>
            <p:cNvPr id="105" name="Freeform 39">
              <a:extLst>
                <a:ext uri="{FF2B5EF4-FFF2-40B4-BE49-F238E27FC236}">
                  <a16:creationId xmlns:a16="http://schemas.microsoft.com/office/drawing/2014/main" id="{2FBB9051-C6FC-40AC-80D5-2BCC59A54ADF}"/>
                </a:ext>
              </a:extLst>
            </p:cNvPr>
            <p:cNvSpPr>
              <a:spLocks/>
            </p:cNvSpPr>
            <p:nvPr/>
          </p:nvSpPr>
          <p:spPr bwMode="auto">
            <a:xfrm flipH="1">
              <a:off x="305836" y="3905005"/>
              <a:ext cx="1911765" cy="1995459"/>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gradFill>
              <a:gsLst>
                <a:gs pos="98000">
                  <a:schemeClr val="accent4">
                    <a:alpha val="75000"/>
                  </a:schemeClr>
                </a:gs>
                <a:gs pos="0">
                  <a:schemeClr val="accent4">
                    <a:lumMod val="75000"/>
                  </a:schemeClr>
                </a:gs>
              </a:gsLst>
              <a:lin ang="16200000" scaled="0"/>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106" name="TextBox 105">
              <a:extLst>
                <a:ext uri="{FF2B5EF4-FFF2-40B4-BE49-F238E27FC236}">
                  <a16:creationId xmlns:a16="http://schemas.microsoft.com/office/drawing/2014/main" id="{7943F65E-3871-4B79-BE31-248F1B907EA0}"/>
                </a:ext>
              </a:extLst>
            </p:cNvPr>
            <p:cNvSpPr txBox="1"/>
            <p:nvPr/>
          </p:nvSpPr>
          <p:spPr>
            <a:xfrm>
              <a:off x="471589" y="4383622"/>
              <a:ext cx="1523291" cy="707886"/>
            </a:xfrm>
            <a:prstGeom prst="rect">
              <a:avLst/>
            </a:prstGeom>
            <a:noFill/>
          </p:spPr>
          <p:txBody>
            <a:bodyPr wrap="square">
              <a:spAutoFit/>
            </a:bodyPr>
            <a:lstStyle/>
            <a:p>
              <a:pPr algn="ctr"/>
              <a:r>
                <a:rPr lang="en-US" sz="2000" b="1">
                  <a:solidFill>
                    <a:schemeClr val="bg1"/>
                  </a:solidFill>
                </a:rPr>
                <a:t>No options or choices</a:t>
              </a:r>
              <a:endParaRPr lang="en-US" sz="2000">
                <a:solidFill>
                  <a:schemeClr val="bg1"/>
                </a:solidFill>
              </a:endParaRPr>
            </a:p>
          </p:txBody>
        </p:sp>
      </p:grpSp>
      <p:grpSp>
        <p:nvGrpSpPr>
          <p:cNvPr id="21" name="Group 20">
            <a:extLst>
              <a:ext uri="{FF2B5EF4-FFF2-40B4-BE49-F238E27FC236}">
                <a16:creationId xmlns:a16="http://schemas.microsoft.com/office/drawing/2014/main" id="{2480DB24-AEAB-4800-9294-C45197C6E662}"/>
              </a:ext>
            </a:extLst>
          </p:cNvPr>
          <p:cNvGrpSpPr/>
          <p:nvPr/>
        </p:nvGrpSpPr>
        <p:grpSpPr>
          <a:xfrm>
            <a:off x="9957593" y="4394730"/>
            <a:ext cx="1789910" cy="2449119"/>
            <a:chOff x="9957593" y="4394730"/>
            <a:chExt cx="1789910" cy="2449119"/>
          </a:xfrm>
        </p:grpSpPr>
        <p:sp>
          <p:nvSpPr>
            <p:cNvPr id="107" name="Freeform 39">
              <a:extLst>
                <a:ext uri="{FF2B5EF4-FFF2-40B4-BE49-F238E27FC236}">
                  <a16:creationId xmlns:a16="http://schemas.microsoft.com/office/drawing/2014/main" id="{7510219D-3EDC-43B4-B5F1-CE53F46B01FB}"/>
                </a:ext>
              </a:extLst>
            </p:cNvPr>
            <p:cNvSpPr>
              <a:spLocks/>
            </p:cNvSpPr>
            <p:nvPr/>
          </p:nvSpPr>
          <p:spPr bwMode="auto">
            <a:xfrm rot="857193">
              <a:off x="9957593" y="4394730"/>
              <a:ext cx="1789910" cy="2449119"/>
            </a:xfrm>
            <a:custGeom>
              <a:avLst/>
              <a:gdLst>
                <a:gd name="connsiteX0" fmla="*/ 1293571 w 2556178"/>
                <a:gd name="connsiteY0" fmla="*/ 31 h 2668084"/>
                <a:gd name="connsiteX1" fmla="*/ 2554851 w 2556178"/>
                <a:gd name="connsiteY1" fmla="*/ 1067266 h 2668084"/>
                <a:gd name="connsiteX2" fmla="*/ 954440 w 2556178"/>
                <a:gd name="connsiteY2" fmla="*/ 2668084 h 2668084"/>
                <a:gd name="connsiteX3" fmla="*/ 1159560 w 2556178"/>
                <a:gd name="connsiteY3" fmla="*/ 2271442 h 2668084"/>
                <a:gd name="connsiteX4" fmla="*/ 57637 w 2556178"/>
                <a:gd name="connsiteY4" fmla="*/ 1447282 h 2668084"/>
                <a:gd name="connsiteX5" fmla="*/ 501268 w 2556178"/>
                <a:gd name="connsiteY5" fmla="*/ 190854 h 2668084"/>
                <a:gd name="connsiteX6" fmla="*/ 1293571 w 2556178"/>
                <a:gd name="connsiteY6" fmla="*/ 31 h 2668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178" h="2668084">
                  <a:moveTo>
                    <a:pt x="1293571" y="31"/>
                  </a:moveTo>
                  <a:cubicBezTo>
                    <a:pt x="1910014" y="-3598"/>
                    <a:pt x="2518777" y="311242"/>
                    <a:pt x="2554851" y="1067266"/>
                  </a:cubicBezTo>
                  <a:cubicBezTo>
                    <a:pt x="2607324" y="2164563"/>
                    <a:pt x="1088006" y="2668084"/>
                    <a:pt x="954440" y="2668084"/>
                  </a:cubicBezTo>
                  <a:cubicBezTo>
                    <a:pt x="954440" y="2668084"/>
                    <a:pt x="1123783" y="2447200"/>
                    <a:pt x="1159560" y="2271442"/>
                  </a:cubicBezTo>
                  <a:cubicBezTo>
                    <a:pt x="1159560" y="2271442"/>
                    <a:pt x="207899" y="2297568"/>
                    <a:pt x="57637" y="1447282"/>
                  </a:cubicBezTo>
                  <a:cubicBezTo>
                    <a:pt x="57637" y="1447282"/>
                    <a:pt x="-235732" y="580370"/>
                    <a:pt x="501268" y="190854"/>
                  </a:cubicBezTo>
                  <a:cubicBezTo>
                    <a:pt x="731581" y="69130"/>
                    <a:pt x="1013369" y="1681"/>
                    <a:pt x="1293571" y="31"/>
                  </a:cubicBezTo>
                  <a:close/>
                </a:path>
              </a:pathLst>
            </a:custGeom>
            <a:gradFill>
              <a:gsLst>
                <a:gs pos="98000">
                  <a:schemeClr val="accent4">
                    <a:alpha val="75000"/>
                  </a:schemeClr>
                </a:gs>
                <a:gs pos="0">
                  <a:schemeClr val="accent4">
                    <a:lumMod val="75000"/>
                  </a:schemeClr>
                </a:gs>
              </a:gsLst>
              <a:lin ang="16200000" scaled="0"/>
            </a:gra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108" name="TextBox 107">
              <a:extLst>
                <a:ext uri="{FF2B5EF4-FFF2-40B4-BE49-F238E27FC236}">
                  <a16:creationId xmlns:a16="http://schemas.microsoft.com/office/drawing/2014/main" id="{265D0A07-716B-4D37-803A-6FC8AB0888F6}"/>
                </a:ext>
              </a:extLst>
            </p:cNvPr>
            <p:cNvSpPr txBox="1"/>
            <p:nvPr/>
          </p:nvSpPr>
          <p:spPr>
            <a:xfrm rot="1292672">
              <a:off x="10168641" y="5069220"/>
              <a:ext cx="1576572" cy="1015663"/>
            </a:xfrm>
            <a:prstGeom prst="rect">
              <a:avLst/>
            </a:prstGeom>
            <a:noFill/>
          </p:spPr>
          <p:txBody>
            <a:bodyPr wrap="square">
              <a:spAutoFit/>
            </a:bodyPr>
            <a:lstStyle/>
            <a:p>
              <a:pPr algn="ctr"/>
              <a:r>
                <a:rPr lang="en-US" sz="2000" b="1">
                  <a:solidFill>
                    <a:schemeClr val="bg1"/>
                  </a:solidFill>
                </a:rPr>
                <a:t>Threatened to kill them if they left</a:t>
              </a:r>
              <a:endParaRPr lang="en-US" sz="2000">
                <a:solidFill>
                  <a:schemeClr val="bg1"/>
                </a:solidFill>
              </a:endParaRPr>
            </a:p>
          </p:txBody>
        </p:sp>
      </p:grpSp>
      <p:grpSp>
        <p:nvGrpSpPr>
          <p:cNvPr id="7" name="Group 6">
            <a:extLst>
              <a:ext uri="{FF2B5EF4-FFF2-40B4-BE49-F238E27FC236}">
                <a16:creationId xmlns:a16="http://schemas.microsoft.com/office/drawing/2014/main" id="{18DD42F0-6A0E-4220-BD7E-22B68605AE20}"/>
              </a:ext>
            </a:extLst>
          </p:cNvPr>
          <p:cNvGrpSpPr/>
          <p:nvPr/>
        </p:nvGrpSpPr>
        <p:grpSpPr>
          <a:xfrm>
            <a:off x="680814" y="2714039"/>
            <a:ext cx="1678934" cy="1558063"/>
            <a:chOff x="680814" y="2714039"/>
            <a:chExt cx="1678934" cy="1558063"/>
          </a:xfrm>
        </p:grpSpPr>
        <p:sp>
          <p:nvSpPr>
            <p:cNvPr id="86" name="Freeform 37">
              <a:extLst>
                <a:ext uri="{FF2B5EF4-FFF2-40B4-BE49-F238E27FC236}">
                  <a16:creationId xmlns:a16="http://schemas.microsoft.com/office/drawing/2014/main" id="{1252C668-D935-4252-A876-5581BDC227D7}"/>
                </a:ext>
              </a:extLst>
            </p:cNvPr>
            <p:cNvSpPr>
              <a:spLocks/>
            </p:cNvSpPr>
            <p:nvPr/>
          </p:nvSpPr>
          <p:spPr bwMode="auto">
            <a:xfrm rot="21178820">
              <a:off x="680814" y="2714039"/>
              <a:ext cx="1678934" cy="1558063"/>
            </a:xfrm>
            <a:custGeom>
              <a:avLst/>
              <a:gdLst>
                <a:gd name="connsiteX0" fmla="*/ 1245855 w 2161476"/>
                <a:gd name="connsiteY0" fmla="*/ 183 h 2005865"/>
                <a:gd name="connsiteX1" fmla="*/ 2121839 w 2161476"/>
                <a:gd name="connsiteY1" fmla="*/ 619423 h 2005865"/>
                <a:gd name="connsiteX2" fmla="*/ 1726051 w 2161476"/>
                <a:gd name="connsiteY2" fmla="*/ 1514664 h 2005865"/>
                <a:gd name="connsiteX3" fmla="*/ 2150450 w 2161476"/>
                <a:gd name="connsiteY3" fmla="*/ 1996718 h 2005865"/>
                <a:gd name="connsiteX4" fmla="*/ 1158597 w 2161476"/>
                <a:gd name="connsiteY4" fmla="*/ 1745005 h 2005865"/>
                <a:gd name="connsiteX5" fmla="*/ 107137 w 2161476"/>
                <a:gd name="connsiteY5" fmla="*/ 1305696 h 2005865"/>
                <a:gd name="connsiteX6" fmla="*/ 665055 w 2161476"/>
                <a:gd name="connsiteY6" fmla="*/ 106499 h 2005865"/>
                <a:gd name="connsiteX7" fmla="*/ 1245855 w 2161476"/>
                <a:gd name="connsiteY7" fmla="*/ 183 h 200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476" h="2005865">
                  <a:moveTo>
                    <a:pt x="1245855" y="183"/>
                  </a:moveTo>
                  <a:cubicBezTo>
                    <a:pt x="1614065" y="-5591"/>
                    <a:pt x="2001135" y="123716"/>
                    <a:pt x="2121839" y="619423"/>
                  </a:cubicBezTo>
                  <a:cubicBezTo>
                    <a:pt x="2317348" y="1412555"/>
                    <a:pt x="1726051" y="1514664"/>
                    <a:pt x="1726051" y="1514664"/>
                  </a:cubicBezTo>
                  <a:cubicBezTo>
                    <a:pt x="1726051" y="1514664"/>
                    <a:pt x="1578227" y="1647645"/>
                    <a:pt x="2150450" y="1996718"/>
                  </a:cubicBezTo>
                  <a:cubicBezTo>
                    <a:pt x="2150450" y="1996718"/>
                    <a:pt x="1518620" y="2079830"/>
                    <a:pt x="1158597" y="1745005"/>
                  </a:cubicBezTo>
                  <a:cubicBezTo>
                    <a:pt x="1158597" y="1745005"/>
                    <a:pt x="436166" y="1930227"/>
                    <a:pt x="107137" y="1305696"/>
                  </a:cubicBezTo>
                  <a:cubicBezTo>
                    <a:pt x="-221891" y="681164"/>
                    <a:pt x="276420" y="241854"/>
                    <a:pt x="665055" y="106499"/>
                  </a:cubicBezTo>
                  <a:cubicBezTo>
                    <a:pt x="810793" y="55741"/>
                    <a:pt x="1024929" y="3648"/>
                    <a:pt x="1245855" y="183"/>
                  </a:cubicBezTo>
                  <a:close/>
                </a:path>
              </a:pathLst>
            </a:custGeom>
            <a:solidFill>
              <a:schemeClr val="accent5">
                <a:lumMod val="50000"/>
              </a:schemeClr>
            </a:solidFill>
            <a:ln w="12700" cap="flat" cmpd="sng" algn="ctr">
              <a:noFill/>
              <a:prstDash val="solid"/>
            </a:ln>
            <a:effectLst>
              <a:outerShdw blurRad="50800" dist="38100" dir="13500000" algn="br"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1" name="TextBox 90">
              <a:extLst>
                <a:ext uri="{FF2B5EF4-FFF2-40B4-BE49-F238E27FC236}">
                  <a16:creationId xmlns:a16="http://schemas.microsoft.com/office/drawing/2014/main" id="{2E80B254-4EBC-49C6-934C-C76ED51E11D3}"/>
                </a:ext>
              </a:extLst>
            </p:cNvPr>
            <p:cNvSpPr txBox="1"/>
            <p:nvPr/>
          </p:nvSpPr>
          <p:spPr>
            <a:xfrm rot="21178820">
              <a:off x="694015" y="3033135"/>
              <a:ext cx="1593531" cy="707886"/>
            </a:xfrm>
            <a:prstGeom prst="rect">
              <a:avLst/>
            </a:prstGeom>
            <a:noFill/>
          </p:spPr>
          <p:txBody>
            <a:bodyPr wrap="square">
              <a:spAutoFit/>
            </a:bodyPr>
            <a:lstStyle/>
            <a:p>
              <a:pPr algn="ctr"/>
              <a:r>
                <a:rPr lang="en-US" sz="2000" b="1">
                  <a:solidFill>
                    <a:schemeClr val="bg1"/>
                  </a:solidFill>
                </a:rPr>
                <a:t>They love them</a:t>
              </a:r>
              <a:endParaRPr lang="en-US" sz="2000">
                <a:solidFill>
                  <a:schemeClr val="bg1"/>
                </a:solidFill>
              </a:endParaRPr>
            </a:p>
          </p:txBody>
        </p:sp>
      </p:grpSp>
      <p:sp>
        <p:nvSpPr>
          <p:cNvPr id="3" name="Freeform 5">
            <a:extLst>
              <a:ext uri="{FF2B5EF4-FFF2-40B4-BE49-F238E27FC236}">
                <a16:creationId xmlns:a16="http://schemas.microsoft.com/office/drawing/2014/main" id="{C5CD401A-699F-2749-A6C2-E1AA8EB5E8D1}"/>
              </a:ext>
            </a:extLst>
          </p:cNvPr>
          <p:cNvSpPr>
            <a:spLocks/>
          </p:cNvSpPr>
          <p:nvPr/>
        </p:nvSpPr>
        <p:spPr bwMode="auto">
          <a:xfrm rot="685522">
            <a:off x="5244082" y="4540726"/>
            <a:ext cx="2471640" cy="2989571"/>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solidFill>
            <a:schemeClr val="bg1">
              <a:lumMod val="85000"/>
            </a:schemeClr>
          </a:solidFill>
          <a:ln w="12700">
            <a:no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DD01D1A6-0153-47AE-BD2A-FB0BA07F536E}"/>
              </a:ext>
            </a:extLst>
          </p:cNvPr>
          <p:cNvGrpSpPr/>
          <p:nvPr/>
        </p:nvGrpSpPr>
        <p:grpSpPr>
          <a:xfrm>
            <a:off x="8996058" y="3219792"/>
            <a:ext cx="1948124" cy="2062612"/>
            <a:chOff x="8996058" y="3219792"/>
            <a:chExt cx="1948124" cy="2062612"/>
          </a:xfrm>
        </p:grpSpPr>
        <p:sp>
          <p:nvSpPr>
            <p:cNvPr id="97" name="Freeform 41">
              <a:extLst>
                <a:ext uri="{FF2B5EF4-FFF2-40B4-BE49-F238E27FC236}">
                  <a16:creationId xmlns:a16="http://schemas.microsoft.com/office/drawing/2014/main" id="{366A5C9A-863E-409C-8902-02E99B6172FB}"/>
                </a:ext>
              </a:extLst>
            </p:cNvPr>
            <p:cNvSpPr>
              <a:spLocks/>
            </p:cNvSpPr>
            <p:nvPr/>
          </p:nvSpPr>
          <p:spPr bwMode="auto">
            <a:xfrm rot="1283271">
              <a:off x="8996058" y="3219792"/>
              <a:ext cx="1948124" cy="2062612"/>
            </a:xfrm>
            <a:custGeom>
              <a:avLst/>
              <a:gdLst>
                <a:gd name="connsiteX0" fmla="*/ 819800 w 1793165"/>
                <a:gd name="connsiteY0" fmla="*/ 38 h 1654847"/>
                <a:gd name="connsiteX1" fmla="*/ 1269232 w 1793165"/>
                <a:gd name="connsiteY1" fmla="*/ 97360 h 1654847"/>
                <a:gd name="connsiteX2" fmla="*/ 1426693 w 1793165"/>
                <a:gd name="connsiteY2" fmla="*/ 1456424 h 1654847"/>
                <a:gd name="connsiteX3" fmla="*/ 0 w 1793165"/>
                <a:gd name="connsiteY3" fmla="*/ 1370889 h 1654847"/>
                <a:gd name="connsiteX4" fmla="*/ 262435 w 1793165"/>
                <a:gd name="connsiteY4" fmla="*/ 1228329 h 1654847"/>
                <a:gd name="connsiteX5" fmla="*/ 121675 w 1793165"/>
                <a:gd name="connsiteY5" fmla="*/ 468014 h 1654847"/>
                <a:gd name="connsiteX6" fmla="*/ 819800 w 1793165"/>
                <a:gd name="connsiteY6" fmla="*/ 38 h 165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165" h="1654847">
                  <a:moveTo>
                    <a:pt x="819800" y="38"/>
                  </a:moveTo>
                  <a:cubicBezTo>
                    <a:pt x="962203" y="1300"/>
                    <a:pt x="1114902" y="34248"/>
                    <a:pt x="1269232" y="97360"/>
                  </a:cubicBezTo>
                  <a:cubicBezTo>
                    <a:pt x="1760702" y="301695"/>
                    <a:pt x="2075624" y="674725"/>
                    <a:pt x="1426693" y="1456424"/>
                  </a:cubicBezTo>
                  <a:cubicBezTo>
                    <a:pt x="808778" y="1948253"/>
                    <a:pt x="0" y="1370889"/>
                    <a:pt x="0" y="1370889"/>
                  </a:cubicBezTo>
                  <a:cubicBezTo>
                    <a:pt x="0" y="1370889"/>
                    <a:pt x="229034" y="1366137"/>
                    <a:pt x="262435" y="1228329"/>
                  </a:cubicBezTo>
                  <a:cubicBezTo>
                    <a:pt x="262435" y="1228329"/>
                    <a:pt x="-52487" y="936083"/>
                    <a:pt x="121675" y="468014"/>
                  </a:cubicBezTo>
                  <a:cubicBezTo>
                    <a:pt x="243051" y="147850"/>
                    <a:pt x="506511" y="-2738"/>
                    <a:pt x="819800" y="38"/>
                  </a:cubicBezTo>
                  <a:close/>
                </a:path>
              </a:pathLst>
            </a:custGeom>
            <a:solidFill>
              <a:schemeClr val="accent5">
                <a:lumMod val="75000"/>
              </a:schemeClr>
            </a:solidFill>
            <a:ln w="12700" cap="flat" cmpd="sng" algn="ctr">
              <a:noFill/>
              <a:prstDash val="solid"/>
            </a:ln>
            <a:effectLst>
              <a:outerShdw blurRad="50800" dist="38100" dir="2700000" algn="tl" rotWithShape="0">
                <a:prstClr val="black">
                  <a:alpha val="40000"/>
                </a:prstClr>
              </a:outerShdw>
            </a:effectLst>
          </p:spPr>
          <p:txBody>
            <a:bodyPr wrap="square" bIns="274320" rtlCol="0" anchor="b">
              <a:noAutofit/>
            </a:bodyPr>
            <a:lstStyle/>
            <a:p>
              <a:pPr algn="ctr" defTabSz="1219170"/>
              <a:endParaRPr lang="en-US" kern="0">
                <a:solidFill>
                  <a:srgbClr val="FFFFFF"/>
                </a:solidFill>
              </a:endParaRPr>
            </a:p>
          </p:txBody>
        </p:sp>
        <p:sp>
          <p:nvSpPr>
            <p:cNvPr id="98" name="TextBox 97">
              <a:extLst>
                <a:ext uri="{FF2B5EF4-FFF2-40B4-BE49-F238E27FC236}">
                  <a16:creationId xmlns:a16="http://schemas.microsoft.com/office/drawing/2014/main" id="{B00B5CCD-C931-42B8-9839-EE1AA0191B03}"/>
                </a:ext>
              </a:extLst>
            </p:cNvPr>
            <p:cNvSpPr txBox="1"/>
            <p:nvPr/>
          </p:nvSpPr>
          <p:spPr>
            <a:xfrm rot="1586004">
              <a:off x="9245250" y="3578557"/>
              <a:ext cx="1664997" cy="1323439"/>
            </a:xfrm>
            <a:prstGeom prst="rect">
              <a:avLst/>
            </a:prstGeom>
            <a:noFill/>
          </p:spPr>
          <p:txBody>
            <a:bodyPr wrap="square">
              <a:spAutoFit/>
            </a:bodyPr>
            <a:lstStyle/>
            <a:p>
              <a:pPr algn="ctr"/>
              <a:r>
                <a:rPr lang="en-US" sz="2000" b="1">
                  <a:solidFill>
                    <a:schemeClr val="bg1"/>
                  </a:solidFill>
                </a:rPr>
                <a:t>Think their friends and family wont believe them</a:t>
              </a:r>
              <a:endParaRPr lang="en-US" sz="2000">
                <a:solidFill>
                  <a:schemeClr val="bg1"/>
                </a:solidFill>
              </a:endParaRPr>
            </a:p>
          </p:txBody>
        </p:sp>
      </p:grpSp>
    </p:spTree>
    <p:extLst>
      <p:ext uri="{BB962C8B-B14F-4D97-AF65-F5344CB8AC3E}">
        <p14:creationId xmlns:p14="http://schemas.microsoft.com/office/powerpoint/2010/main" val="33269625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600"/>
                            </p:stCondLst>
                            <p:childTnLst>
                              <p:par>
                                <p:cTn id="14" presetID="1" presetClass="entr" presetSubtype="0" fill="hold" nodeType="afterEffect">
                                  <p:stCondLst>
                                    <p:cond delay="8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nodeType="afterEffect">
                                  <p:stCondLst>
                                    <p:cond delay="8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3200"/>
                            </p:stCondLst>
                            <p:childTnLst>
                              <p:par>
                                <p:cTn id="20" presetID="1" presetClass="entr" presetSubtype="0" fill="hold" nodeType="afterEffect">
                                  <p:stCondLst>
                                    <p:cond delay="8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nodeType="afterEffect">
                                  <p:stCondLst>
                                    <p:cond delay="8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800"/>
                            </p:stCondLst>
                            <p:childTnLst>
                              <p:par>
                                <p:cTn id="26" presetID="1" presetClass="entr" presetSubtype="0" fill="hold" nodeType="afterEffect">
                                  <p:stCondLst>
                                    <p:cond delay="8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600"/>
                            </p:stCondLst>
                            <p:childTnLst>
                              <p:par>
                                <p:cTn id="29" presetID="1" presetClass="entr" presetSubtype="0" fill="hold" nodeType="afterEffect">
                                  <p:stCondLst>
                                    <p:cond delay="8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6400"/>
                            </p:stCondLst>
                            <p:childTnLst>
                              <p:par>
                                <p:cTn id="32" presetID="1" presetClass="entr" presetSubtype="0" fill="hold" nodeType="afterEffect">
                                  <p:stCondLst>
                                    <p:cond delay="8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7200"/>
                            </p:stCondLst>
                            <p:childTnLst>
                              <p:par>
                                <p:cTn id="35" presetID="1" presetClass="entr" presetSubtype="0" fill="hold" nodeType="afterEffect">
                                  <p:stCondLst>
                                    <p:cond delay="8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8000"/>
                            </p:stCondLst>
                            <p:childTnLst>
                              <p:par>
                                <p:cTn id="38" presetID="1" presetClass="entr" presetSubtype="0" fill="hold" nodeType="afterEffect">
                                  <p:stCondLst>
                                    <p:cond delay="80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8800"/>
                            </p:stCondLst>
                            <p:childTnLst>
                              <p:par>
                                <p:cTn id="41" presetID="1" presetClass="entr" presetSubtype="0" fill="hold" nodeType="afterEffect">
                                  <p:stCondLst>
                                    <p:cond delay="8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9600"/>
                            </p:stCondLst>
                            <p:childTnLst>
                              <p:par>
                                <p:cTn id="44" presetID="1" presetClass="entr" presetSubtype="0" fill="hold" nodeType="afterEffect">
                                  <p:stCondLst>
                                    <p:cond delay="800"/>
                                  </p:stCondLst>
                                  <p:childTnLst>
                                    <p:set>
                                      <p:cBhvr>
                                        <p:cTn id="45" dur="1" fill="hold">
                                          <p:stCondLst>
                                            <p:cond delay="0"/>
                                          </p:stCondLst>
                                        </p:cTn>
                                        <p:tgtEl>
                                          <p:spTgt spid="7"/>
                                        </p:tgtEl>
                                        <p:attrNameLst>
                                          <p:attrName>style.visibility</p:attrName>
                                        </p:attrNameLst>
                                      </p:cBhvr>
                                      <p:to>
                                        <p:strVal val="visible"/>
                                      </p:to>
                                    </p:set>
                                  </p:childTnLst>
                                </p:cTn>
                              </p:par>
                            </p:childTnLst>
                          </p:cTn>
                        </p:par>
                        <p:par>
                          <p:cTn id="46" fill="hold">
                            <p:stCondLst>
                              <p:cond delay="10400"/>
                            </p:stCondLst>
                            <p:childTnLst>
                              <p:par>
                                <p:cTn id="47" presetID="1" presetClass="entr" presetSubtype="0" fill="hold" nodeType="afterEffect">
                                  <p:stCondLst>
                                    <p:cond delay="80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66C1A67-3D5B-4362-BCDC-019C9B0E17C9}"/>
              </a:ext>
            </a:extLst>
          </p:cNvPr>
          <p:cNvSpPr>
            <a:spLocks noGrp="1"/>
          </p:cNvSpPr>
          <p:nvPr>
            <p:ph type="body" sz="quarter" idx="11"/>
          </p:nvPr>
        </p:nvSpPr>
        <p:spPr/>
        <p:txBody>
          <a:bodyPr/>
          <a:lstStyle/>
          <a:p>
            <a:r>
              <a:rPr lang="en-US"/>
              <a:t>BARRIERS TO </a:t>
            </a:r>
            <a:r>
              <a:rPr lang="en-US">
                <a:solidFill>
                  <a:schemeClr val="accent2">
                    <a:lumMod val="75000"/>
                  </a:schemeClr>
                </a:solidFill>
              </a:rPr>
              <a:t>LEAVING</a:t>
            </a:r>
          </a:p>
        </p:txBody>
      </p:sp>
      <p:sp>
        <p:nvSpPr>
          <p:cNvPr id="8" name="Text Placeholder 7">
            <a:extLst>
              <a:ext uri="{FF2B5EF4-FFF2-40B4-BE49-F238E27FC236}">
                <a16:creationId xmlns:a16="http://schemas.microsoft.com/office/drawing/2014/main" id="{261C228E-DF26-41BD-AB31-3330208DD304}"/>
              </a:ext>
            </a:extLst>
          </p:cNvPr>
          <p:cNvSpPr>
            <a:spLocks noGrp="1"/>
          </p:cNvSpPr>
          <p:nvPr>
            <p:ph type="body" sz="quarter" idx="12"/>
          </p:nvPr>
        </p:nvSpPr>
        <p:spPr>
          <a:xfrm>
            <a:off x="6466115" y="2071027"/>
            <a:ext cx="5214712" cy="3822019"/>
          </a:xfrm>
        </p:spPr>
        <p:txBody>
          <a:bodyPr/>
          <a:lstStyle/>
          <a:p>
            <a:pPr marL="457200" indent="-457200">
              <a:buFont typeface="Arial" panose="020B0604020202020204" pitchFamily="34" charset="0"/>
              <a:buChar char="•"/>
            </a:pPr>
            <a:r>
              <a:rPr lang="en-US">
                <a:latin typeface="+mn-lt"/>
              </a:rPr>
              <a:t>Dynamics of domestic violence</a:t>
            </a:r>
          </a:p>
          <a:p>
            <a:pPr marL="457200" indent="-457200">
              <a:buFont typeface="Arial" panose="020B0604020202020204" pitchFamily="34" charset="0"/>
              <a:buChar char="•"/>
            </a:pPr>
            <a:r>
              <a:rPr lang="en-US">
                <a:latin typeface="+mn-lt"/>
              </a:rPr>
              <a:t>Victim safety</a:t>
            </a:r>
          </a:p>
          <a:p>
            <a:pPr marL="457200" indent="-457200">
              <a:buFont typeface="Arial" panose="020B0604020202020204" pitchFamily="34" charset="0"/>
              <a:buChar char="•"/>
            </a:pPr>
            <a:r>
              <a:rPr lang="en-US">
                <a:latin typeface="+mn-lt"/>
              </a:rPr>
              <a:t>Inability to hold offenders accountable</a:t>
            </a:r>
          </a:p>
        </p:txBody>
      </p:sp>
      <p:pic>
        <p:nvPicPr>
          <p:cNvPr id="19" name="Picture Placeholder 18" descr="A picture containing person, standing, trouser&#10;&#10;Description automatically generated">
            <a:extLst>
              <a:ext uri="{FF2B5EF4-FFF2-40B4-BE49-F238E27FC236}">
                <a16:creationId xmlns:a16="http://schemas.microsoft.com/office/drawing/2014/main" id="{D0BFAE96-8E8F-40D9-8ED4-8C8985EBA13A}"/>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436612" y="1884232"/>
            <a:ext cx="5447823" cy="5455231"/>
          </a:xfrm>
        </p:spPr>
      </p:pic>
    </p:spTree>
    <p:extLst>
      <p:ext uri="{BB962C8B-B14F-4D97-AF65-F5344CB8AC3E}">
        <p14:creationId xmlns:p14="http://schemas.microsoft.com/office/powerpoint/2010/main" val="9956576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alking with a suitcase&#10;&#10;Description automatically generated with medium confidence">
            <a:extLst>
              <a:ext uri="{FF2B5EF4-FFF2-40B4-BE49-F238E27FC236}">
                <a16:creationId xmlns:a16="http://schemas.microsoft.com/office/drawing/2014/main" id="{4D3AB6CB-1990-4091-AA1C-543DBC4D9523}"/>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8604332" y="441326"/>
            <a:ext cx="3683648" cy="3804960"/>
          </a:xfrm>
        </p:spPr>
      </p:pic>
      <p:sp>
        <p:nvSpPr>
          <p:cNvPr id="3" name="Title 2">
            <a:extLst>
              <a:ext uri="{FF2B5EF4-FFF2-40B4-BE49-F238E27FC236}">
                <a16:creationId xmlns:a16="http://schemas.microsoft.com/office/drawing/2014/main" id="{1019802C-BD68-4A94-AE47-E3937BBE7913}"/>
              </a:ext>
            </a:extLst>
          </p:cNvPr>
          <p:cNvSpPr>
            <a:spLocks noGrp="1"/>
          </p:cNvSpPr>
          <p:nvPr>
            <p:ph type="title"/>
          </p:nvPr>
        </p:nvSpPr>
        <p:spPr>
          <a:xfrm>
            <a:off x="776958" y="662136"/>
            <a:ext cx="6804693" cy="667661"/>
          </a:xfrm>
        </p:spPr>
        <p:txBody>
          <a:bodyPr/>
          <a:lstStyle/>
          <a:p>
            <a:r>
              <a:rPr lang="en-US" sz="4800"/>
              <a:t>LEAVING IS A </a:t>
            </a:r>
            <a:r>
              <a:rPr lang="en-US" sz="4800" b="1">
                <a:solidFill>
                  <a:schemeClr val="accent2">
                    <a:lumMod val="75000"/>
                  </a:schemeClr>
                </a:solidFill>
              </a:rPr>
              <a:t>PROCESS</a:t>
            </a:r>
          </a:p>
        </p:txBody>
      </p:sp>
      <p:sp>
        <p:nvSpPr>
          <p:cNvPr id="4" name="Text Placeholder 3">
            <a:extLst>
              <a:ext uri="{FF2B5EF4-FFF2-40B4-BE49-F238E27FC236}">
                <a16:creationId xmlns:a16="http://schemas.microsoft.com/office/drawing/2014/main" id="{00295F39-DADC-4CC4-9ADB-E43CDB692F1D}"/>
              </a:ext>
            </a:extLst>
          </p:cNvPr>
          <p:cNvSpPr>
            <a:spLocks noGrp="1"/>
          </p:cNvSpPr>
          <p:nvPr>
            <p:ph type="body" sz="quarter" idx="12"/>
          </p:nvPr>
        </p:nvSpPr>
        <p:spPr>
          <a:xfrm>
            <a:off x="776288" y="2120010"/>
            <a:ext cx="5554622" cy="4373783"/>
          </a:xfrm>
        </p:spPr>
        <p:txBody>
          <a:bodyPr lIns="91440" tIns="45720" rIns="91440" bIns="45720" anchor="t"/>
          <a:lstStyle/>
          <a:p>
            <a:r>
              <a:rPr lang="en-US" sz="3600" b="1">
                <a:solidFill>
                  <a:srgbClr val="391947"/>
                </a:solidFill>
              </a:rPr>
              <a:t>Leaving </a:t>
            </a:r>
            <a:r>
              <a:rPr lang="en-US" sz="3600" b="1">
                <a:solidFill>
                  <a:srgbClr val="FF0000"/>
                </a:solidFill>
              </a:rPr>
              <a:t>DOES NOT</a:t>
            </a:r>
            <a:r>
              <a:rPr lang="en-US" sz="3600" b="1">
                <a:solidFill>
                  <a:srgbClr val="391947"/>
                </a:solidFill>
              </a:rPr>
              <a:t> Ensure Safety! </a:t>
            </a:r>
          </a:p>
          <a:p>
            <a:pPr>
              <a:lnSpc>
                <a:spcPct val="90000"/>
              </a:lnSpc>
            </a:pPr>
            <a:endParaRPr lang="en-US" sz="100" b="1">
              <a:solidFill>
                <a:srgbClr val="391947"/>
              </a:solidFill>
            </a:endParaRPr>
          </a:p>
          <a:p>
            <a:pPr>
              <a:lnSpc>
                <a:spcPct val="90000"/>
              </a:lnSpc>
            </a:pPr>
            <a:r>
              <a:rPr lang="en-US" sz="2800" b="1">
                <a:solidFill>
                  <a:schemeClr val="accent2">
                    <a:lumMod val="75000"/>
                  </a:schemeClr>
                </a:solidFill>
              </a:rPr>
              <a:t>IMPORTANT</a:t>
            </a:r>
          </a:p>
          <a:p>
            <a:pPr>
              <a:lnSpc>
                <a:spcPct val="90000"/>
              </a:lnSpc>
            </a:pPr>
            <a:r>
              <a:rPr lang="en-US" sz="2000">
                <a:solidFill>
                  <a:srgbClr val="391947"/>
                </a:solidFill>
              </a:rPr>
              <a:t>Accept where they are even if you don’t agree or fear for their safety.</a:t>
            </a:r>
          </a:p>
          <a:p>
            <a:pPr>
              <a:lnSpc>
                <a:spcPct val="90000"/>
              </a:lnSpc>
            </a:pPr>
            <a:endParaRPr lang="en-US" sz="100" b="1">
              <a:solidFill>
                <a:srgbClr val="391947"/>
              </a:solidFill>
            </a:endParaRPr>
          </a:p>
          <a:p>
            <a:pPr>
              <a:lnSpc>
                <a:spcPct val="90000"/>
              </a:lnSpc>
            </a:pPr>
            <a:r>
              <a:rPr lang="en-US" sz="2800" b="1">
                <a:solidFill>
                  <a:schemeClr val="accent2">
                    <a:lumMod val="75000"/>
                  </a:schemeClr>
                </a:solidFill>
              </a:rPr>
              <a:t>REMEMBER</a:t>
            </a:r>
          </a:p>
          <a:p>
            <a:r>
              <a:rPr lang="en-US" sz="2000">
                <a:solidFill>
                  <a:srgbClr val="391947"/>
                </a:solidFill>
              </a:rPr>
              <a:t>Every time the victim talks about it or leaves, they reclaim some of the strength taken from them by the abuser.</a:t>
            </a:r>
            <a:endParaRPr lang="en-US" sz="2000"/>
          </a:p>
          <a:p>
            <a:endParaRPr lang="en-US"/>
          </a:p>
          <a:p>
            <a:endParaRPr lang="en-US"/>
          </a:p>
        </p:txBody>
      </p:sp>
    </p:spTree>
    <p:extLst>
      <p:ext uri="{BB962C8B-B14F-4D97-AF65-F5344CB8AC3E}">
        <p14:creationId xmlns:p14="http://schemas.microsoft.com/office/powerpoint/2010/main" val="7916564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E42DD-B4B2-4261-9861-8E722B6FCB2F}"/>
              </a:ext>
            </a:extLst>
          </p:cNvPr>
          <p:cNvSpPr>
            <a:spLocks noGrp="1"/>
          </p:cNvSpPr>
          <p:nvPr>
            <p:ph type="body" sz="quarter" idx="13"/>
          </p:nvPr>
        </p:nvSpPr>
        <p:spPr>
          <a:xfrm>
            <a:off x="2931920" y="476253"/>
            <a:ext cx="6257640" cy="862013"/>
          </a:xfrm>
        </p:spPr>
        <p:txBody>
          <a:bodyPr lIns="91440" tIns="45720" rIns="91440" bIns="45720" anchor="t"/>
          <a:lstStyle/>
          <a:p>
            <a:r>
              <a:rPr lang="en-US">
                <a:latin typeface="Raleway Black"/>
                <a:ea typeface="Roboto"/>
              </a:rPr>
              <a:t>COURSE </a:t>
            </a:r>
            <a:r>
              <a:rPr lang="en-US">
                <a:solidFill>
                  <a:srgbClr val="762EB1"/>
                </a:solidFill>
                <a:latin typeface="Raleway Black"/>
                <a:ea typeface="Roboto"/>
              </a:rPr>
              <a:t>OUTLINE</a:t>
            </a:r>
          </a:p>
        </p:txBody>
      </p:sp>
      <p:sp>
        <p:nvSpPr>
          <p:cNvPr id="4" name="Text Placeholder 3">
            <a:extLst>
              <a:ext uri="{FF2B5EF4-FFF2-40B4-BE49-F238E27FC236}">
                <a16:creationId xmlns:a16="http://schemas.microsoft.com/office/drawing/2014/main" id="{A57059DA-AC15-492D-B9F5-77C0FAECDB71}"/>
              </a:ext>
            </a:extLst>
          </p:cNvPr>
          <p:cNvSpPr>
            <a:spLocks noGrp="1"/>
          </p:cNvSpPr>
          <p:nvPr>
            <p:ph type="body" sz="quarter" idx="14"/>
          </p:nvPr>
        </p:nvSpPr>
        <p:spPr>
          <a:xfrm>
            <a:off x="793223" y="3430391"/>
            <a:ext cx="3068637" cy="1111250"/>
          </a:xfrm>
        </p:spPr>
        <p:txBody>
          <a:bodyPr lIns="91440" tIns="45720" rIns="91440" bIns="45720" anchor="t"/>
          <a:lstStyle/>
          <a:p>
            <a:pPr algn="ctr"/>
            <a:r>
              <a:rPr lang="en-US" sz="3200" b="1">
                <a:ea typeface="Roboto"/>
              </a:rPr>
              <a:t>Recognize</a:t>
            </a:r>
          </a:p>
        </p:txBody>
      </p:sp>
      <p:sp>
        <p:nvSpPr>
          <p:cNvPr id="5" name="Text Placeholder 4">
            <a:extLst>
              <a:ext uri="{FF2B5EF4-FFF2-40B4-BE49-F238E27FC236}">
                <a16:creationId xmlns:a16="http://schemas.microsoft.com/office/drawing/2014/main" id="{3220CEFF-4D48-4237-8108-C288ACFC9544}"/>
              </a:ext>
            </a:extLst>
          </p:cNvPr>
          <p:cNvSpPr>
            <a:spLocks noGrp="1"/>
          </p:cNvSpPr>
          <p:nvPr>
            <p:ph type="body" sz="quarter" idx="15"/>
          </p:nvPr>
        </p:nvSpPr>
        <p:spPr>
          <a:xfrm>
            <a:off x="4596730" y="3430391"/>
            <a:ext cx="3068637" cy="1111250"/>
          </a:xfrm>
        </p:spPr>
        <p:txBody>
          <a:bodyPr lIns="91440" tIns="45720" rIns="91440" bIns="45720" anchor="t"/>
          <a:lstStyle/>
          <a:p>
            <a:pPr algn="ctr"/>
            <a:r>
              <a:rPr lang="en-US" sz="3200" b="1">
                <a:ea typeface="Roboto"/>
              </a:rPr>
              <a:t>Respond</a:t>
            </a:r>
          </a:p>
        </p:txBody>
      </p:sp>
      <p:sp>
        <p:nvSpPr>
          <p:cNvPr id="6" name="Text Placeholder 5">
            <a:extLst>
              <a:ext uri="{FF2B5EF4-FFF2-40B4-BE49-F238E27FC236}">
                <a16:creationId xmlns:a16="http://schemas.microsoft.com/office/drawing/2014/main" id="{3BB2B2A6-4CDC-41C1-8774-CD87E16FA6C1}"/>
              </a:ext>
            </a:extLst>
          </p:cNvPr>
          <p:cNvSpPr>
            <a:spLocks noGrp="1"/>
          </p:cNvSpPr>
          <p:nvPr>
            <p:ph type="body" sz="quarter" idx="16"/>
          </p:nvPr>
        </p:nvSpPr>
        <p:spPr>
          <a:xfrm>
            <a:off x="8453424" y="3431181"/>
            <a:ext cx="2786061" cy="1111250"/>
          </a:xfrm>
        </p:spPr>
        <p:txBody>
          <a:bodyPr lIns="91440" tIns="45720" rIns="91440" bIns="45720" anchor="t"/>
          <a:lstStyle/>
          <a:p>
            <a:pPr algn="ctr"/>
            <a:r>
              <a:rPr lang="en-US" sz="3200" b="1">
                <a:ea typeface="Roboto"/>
              </a:rPr>
              <a:t>Refer</a:t>
            </a:r>
          </a:p>
        </p:txBody>
      </p:sp>
      <p:pic>
        <p:nvPicPr>
          <p:cNvPr id="8" name="Picture 7" descr="Diagram, icon&#10;&#10;Description automatically generated">
            <a:extLst>
              <a:ext uri="{FF2B5EF4-FFF2-40B4-BE49-F238E27FC236}">
                <a16:creationId xmlns:a16="http://schemas.microsoft.com/office/drawing/2014/main" id="{8BA79871-3127-4DEC-8ADD-46FFC8FBA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6370" y="2359413"/>
            <a:ext cx="2507230" cy="2507391"/>
          </a:xfrm>
          <a:prstGeom prst="rect">
            <a:avLst/>
          </a:prstGeom>
        </p:spPr>
      </p:pic>
    </p:spTree>
    <p:extLst>
      <p:ext uri="{BB962C8B-B14F-4D97-AF65-F5344CB8AC3E}">
        <p14:creationId xmlns:p14="http://schemas.microsoft.com/office/powerpoint/2010/main" val="29412880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id="{AE7D58D2-619E-43C9-91D9-D1518683497C}"/>
              </a:ext>
            </a:extLst>
          </p:cNvPr>
          <p:cNvSpPr/>
          <p:nvPr/>
        </p:nvSpPr>
        <p:spPr>
          <a:xfrm>
            <a:off x="4616246" y="721264"/>
            <a:ext cx="773635" cy="475798"/>
          </a:xfrm>
          <a:custGeom>
            <a:avLst/>
            <a:gdLst>
              <a:gd name="connsiteX0" fmla="*/ 287 w 172620"/>
              <a:gd name="connsiteY0" fmla="*/ 140985 h 140985"/>
              <a:gd name="connsiteX1" fmla="*/ 66937 w 172620"/>
              <a:gd name="connsiteY1" fmla="*/ 0 h 140985"/>
              <a:gd name="connsiteX2" fmla="*/ 172621 w 172620"/>
              <a:gd name="connsiteY2" fmla="*/ 71688 h 140985"/>
            </a:gdLst>
            <a:ahLst/>
            <a:cxnLst>
              <a:cxn ang="0">
                <a:pos x="connsiteX0" y="connsiteY0"/>
              </a:cxn>
              <a:cxn ang="0">
                <a:pos x="connsiteX1" y="connsiteY1"/>
              </a:cxn>
              <a:cxn ang="0">
                <a:pos x="connsiteX2" y="connsiteY2"/>
              </a:cxn>
            </a:cxnLst>
            <a:rect l="l" t="t" r="r" b="b"/>
            <a:pathLst>
              <a:path w="172620" h="140985">
                <a:moveTo>
                  <a:pt x="287" y="140985"/>
                </a:moveTo>
                <a:cubicBezTo>
                  <a:pt x="287" y="140985"/>
                  <a:pt x="-8183" y="15073"/>
                  <a:pt x="66937" y="0"/>
                </a:cubicBezTo>
                <a:cubicBezTo>
                  <a:pt x="100846" y="25779"/>
                  <a:pt x="136125" y="49710"/>
                  <a:pt x="172621" y="71688"/>
                </a:cubicBezTo>
                <a:close/>
              </a:path>
            </a:pathLst>
          </a:custGeom>
          <a:solidFill>
            <a:schemeClr val="accent2">
              <a:lumMod val="75000"/>
            </a:schemeClr>
          </a:solidFill>
          <a:ln w="18403"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30E297ED-5A4E-4F91-86CC-554808A1C002}"/>
              </a:ext>
            </a:extLst>
          </p:cNvPr>
          <p:cNvSpPr>
            <a:spLocks noGrp="1"/>
          </p:cNvSpPr>
          <p:nvPr>
            <p:ph type="title" idx="4294967295"/>
          </p:nvPr>
        </p:nvSpPr>
        <p:spPr>
          <a:xfrm>
            <a:off x="464415" y="752803"/>
            <a:ext cx="3554413" cy="668337"/>
          </a:xfrm>
          <a:prstGeom prst="rect">
            <a:avLst/>
          </a:prstGeom>
        </p:spPr>
        <p:txBody>
          <a:bodyPr lIns="91440" tIns="45720" rIns="91440" bIns="45720" anchor="t"/>
          <a:lstStyle/>
          <a:p>
            <a:r>
              <a:rPr lang="en-US" sz="4800">
                <a:solidFill>
                  <a:srgbClr val="762EB1"/>
                </a:solidFill>
              </a:rPr>
              <a:t>LETHALITY</a:t>
            </a:r>
          </a:p>
        </p:txBody>
      </p:sp>
      <p:sp>
        <p:nvSpPr>
          <p:cNvPr id="10" name="TextBox 9">
            <a:extLst>
              <a:ext uri="{FF2B5EF4-FFF2-40B4-BE49-F238E27FC236}">
                <a16:creationId xmlns:a16="http://schemas.microsoft.com/office/drawing/2014/main" id="{43D61C25-D9B6-4C26-887C-97A0E94AE378}"/>
              </a:ext>
            </a:extLst>
          </p:cNvPr>
          <p:cNvSpPr txBox="1"/>
          <p:nvPr/>
        </p:nvSpPr>
        <p:spPr>
          <a:xfrm>
            <a:off x="480693" y="1782270"/>
            <a:ext cx="3104606" cy="1938992"/>
          </a:xfrm>
          <a:prstGeom prst="rect">
            <a:avLst/>
          </a:prstGeom>
          <a:noFill/>
        </p:spPr>
        <p:txBody>
          <a:bodyPr wrap="square" lIns="91440" tIns="45720" rIns="91440" bIns="45720" anchor="t">
            <a:spAutoFit/>
          </a:bodyPr>
          <a:lstStyle/>
          <a:p>
            <a:r>
              <a:rPr lang="en-US" sz="2400"/>
              <a:t>Likelihood of lethality correlates with the number and intensity of the following indicators.</a:t>
            </a:r>
          </a:p>
        </p:txBody>
      </p:sp>
      <p:sp>
        <p:nvSpPr>
          <p:cNvPr id="11" name="Freeform 12">
            <a:extLst>
              <a:ext uri="{FF2B5EF4-FFF2-40B4-BE49-F238E27FC236}">
                <a16:creationId xmlns:a16="http://schemas.microsoft.com/office/drawing/2014/main" id="{AB0F52BB-DE6D-4510-9901-C70D74294EEB}"/>
              </a:ext>
            </a:extLst>
          </p:cNvPr>
          <p:cNvSpPr/>
          <p:nvPr/>
        </p:nvSpPr>
        <p:spPr>
          <a:xfrm>
            <a:off x="4319418" y="869231"/>
            <a:ext cx="7268197" cy="5529251"/>
          </a:xfrm>
          <a:custGeom>
            <a:avLst/>
            <a:gdLst>
              <a:gd name="connsiteX0" fmla="*/ 985949 w 1902301"/>
              <a:gd name="connsiteY0" fmla="*/ 0 h 3746498"/>
              <a:gd name="connsiteX1" fmla="*/ 0 w 1902301"/>
              <a:gd name="connsiteY1" fmla="*/ 375165 h 3746498"/>
              <a:gd name="connsiteX2" fmla="*/ 0 w 1902301"/>
              <a:gd name="connsiteY2" fmla="*/ 3229982 h 3746498"/>
              <a:gd name="connsiteX3" fmla="*/ 0 w 1902301"/>
              <a:gd name="connsiteY3" fmla="*/ 3229982 h 3746498"/>
              <a:gd name="connsiteX4" fmla="*/ 951150 w 1902301"/>
              <a:gd name="connsiteY4" fmla="*/ 3746499 h 3746498"/>
              <a:gd name="connsiteX5" fmla="*/ 1902301 w 1902301"/>
              <a:gd name="connsiteY5" fmla="*/ 3229982 h 3746498"/>
              <a:gd name="connsiteX6" fmla="*/ 1902301 w 1902301"/>
              <a:gd name="connsiteY6" fmla="*/ 3229982 h 3746498"/>
              <a:gd name="connsiteX7" fmla="*/ 1902301 w 1902301"/>
              <a:gd name="connsiteY7" fmla="*/ 375165 h 3746498"/>
              <a:gd name="connsiteX8" fmla="*/ 985949 w 1902301"/>
              <a:gd name="connsiteY8" fmla="*/ 0 h 374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2301" h="3746498">
                <a:moveTo>
                  <a:pt x="985949" y="0"/>
                </a:moveTo>
                <a:cubicBezTo>
                  <a:pt x="460293" y="0"/>
                  <a:pt x="0" y="83084"/>
                  <a:pt x="0" y="375165"/>
                </a:cubicBezTo>
                <a:lnTo>
                  <a:pt x="0" y="3229982"/>
                </a:lnTo>
                <a:lnTo>
                  <a:pt x="0" y="3229982"/>
                </a:lnTo>
                <a:cubicBezTo>
                  <a:pt x="11784" y="3516364"/>
                  <a:pt x="433044" y="3746499"/>
                  <a:pt x="951150" y="3746499"/>
                </a:cubicBezTo>
                <a:cubicBezTo>
                  <a:pt x="1469257" y="3746499"/>
                  <a:pt x="1890149" y="3516364"/>
                  <a:pt x="1902301" y="3229982"/>
                </a:cubicBezTo>
                <a:lnTo>
                  <a:pt x="1902301" y="3229982"/>
                </a:lnTo>
                <a:lnTo>
                  <a:pt x="1902301" y="375165"/>
                </a:lnTo>
                <a:cubicBezTo>
                  <a:pt x="1903037" y="83084"/>
                  <a:pt x="1511420" y="0"/>
                  <a:pt x="985949" y="0"/>
                </a:cubicBezTo>
                <a:close/>
              </a:path>
            </a:pathLst>
          </a:custGeom>
          <a:solidFill>
            <a:schemeClr val="tx2">
              <a:lumMod val="20000"/>
              <a:lumOff val="80000"/>
              <a:alpha val="30000"/>
            </a:schemeClr>
          </a:solidFill>
          <a:ln w="19050" cap="flat">
            <a:solidFill>
              <a:schemeClr val="accent2">
                <a:lumMod val="75000"/>
              </a:schemeClr>
            </a:solidFill>
            <a:prstDash val="solid"/>
            <a:miter/>
          </a:ln>
        </p:spPr>
        <p:txBody>
          <a:bodyPr rtlCol="0" anchor="ctr"/>
          <a:lstStyle/>
          <a:p>
            <a:endParaRPr lang="en-US"/>
          </a:p>
        </p:txBody>
      </p:sp>
      <p:sp>
        <p:nvSpPr>
          <p:cNvPr id="12" name="Freeform 13">
            <a:extLst>
              <a:ext uri="{FF2B5EF4-FFF2-40B4-BE49-F238E27FC236}">
                <a16:creationId xmlns:a16="http://schemas.microsoft.com/office/drawing/2014/main" id="{4A5781CB-54B6-42C8-9106-4BD45947AD4A}"/>
              </a:ext>
            </a:extLst>
          </p:cNvPr>
          <p:cNvSpPr/>
          <p:nvPr/>
        </p:nvSpPr>
        <p:spPr>
          <a:xfrm rot="20621844">
            <a:off x="6714936" y="6271544"/>
            <a:ext cx="301380" cy="242174"/>
          </a:xfrm>
          <a:custGeom>
            <a:avLst/>
            <a:gdLst>
              <a:gd name="connsiteX0" fmla="*/ 152 w 122774"/>
              <a:gd name="connsiteY0" fmla="*/ 0 h 144845"/>
              <a:gd name="connsiteX1" fmla="*/ 58702 w 122774"/>
              <a:gd name="connsiteY1" fmla="*/ 144846 h 144845"/>
              <a:gd name="connsiteX2" fmla="*/ 122774 w 122774"/>
              <a:gd name="connsiteY2" fmla="*/ 54777 h 144845"/>
            </a:gdLst>
            <a:ahLst/>
            <a:cxnLst>
              <a:cxn ang="0">
                <a:pos x="connsiteX0" y="connsiteY0"/>
              </a:cxn>
              <a:cxn ang="0">
                <a:pos x="connsiteX1" y="connsiteY1"/>
              </a:cxn>
              <a:cxn ang="0">
                <a:pos x="connsiteX2" y="connsiteY2"/>
              </a:cxn>
            </a:cxnLst>
            <a:rect l="l" t="t" r="r" b="b"/>
            <a:pathLst>
              <a:path w="122774" h="144845">
                <a:moveTo>
                  <a:pt x="152" y="0"/>
                </a:moveTo>
                <a:cubicBezTo>
                  <a:pt x="152" y="0"/>
                  <a:pt x="-5924" y="129957"/>
                  <a:pt x="58702" y="144846"/>
                </a:cubicBezTo>
                <a:cubicBezTo>
                  <a:pt x="84906" y="118571"/>
                  <a:pt x="106558" y="88134"/>
                  <a:pt x="122774" y="54777"/>
                </a:cubicBezTo>
                <a:close/>
              </a:path>
            </a:pathLst>
          </a:custGeom>
          <a:solidFill>
            <a:schemeClr val="accent2">
              <a:lumMod val="75000"/>
            </a:schemeClr>
          </a:solidFill>
          <a:ln w="18403" cap="flat">
            <a:noFill/>
            <a:prstDash val="solid"/>
            <a:miter/>
          </a:ln>
        </p:spPr>
        <p:txBody>
          <a:bodyPr rtlCol="0" anchor="ctr"/>
          <a:lstStyle/>
          <a:p>
            <a:endParaRPr lang="en-US"/>
          </a:p>
        </p:txBody>
      </p:sp>
      <p:sp>
        <p:nvSpPr>
          <p:cNvPr id="13" name="Freeform 14">
            <a:extLst>
              <a:ext uri="{FF2B5EF4-FFF2-40B4-BE49-F238E27FC236}">
                <a16:creationId xmlns:a16="http://schemas.microsoft.com/office/drawing/2014/main" id="{C5B6BC4C-98C6-4E7B-ABFE-2B864BFD4CA4}"/>
              </a:ext>
            </a:extLst>
          </p:cNvPr>
          <p:cNvSpPr/>
          <p:nvPr/>
        </p:nvSpPr>
        <p:spPr>
          <a:xfrm rot="448952">
            <a:off x="8789633" y="6275384"/>
            <a:ext cx="371654" cy="246188"/>
          </a:xfrm>
          <a:custGeom>
            <a:avLst/>
            <a:gdLst>
              <a:gd name="connsiteX0" fmla="*/ 122070 w 122221"/>
              <a:gd name="connsiteY0" fmla="*/ 0 h 144845"/>
              <a:gd name="connsiteX1" fmla="*/ 63520 w 122221"/>
              <a:gd name="connsiteY1" fmla="*/ 144846 h 144845"/>
              <a:gd name="connsiteX2" fmla="*/ 0 w 122221"/>
              <a:gd name="connsiteY2" fmla="*/ 54777 h 144845"/>
            </a:gdLst>
            <a:ahLst/>
            <a:cxnLst>
              <a:cxn ang="0">
                <a:pos x="connsiteX0" y="connsiteY0"/>
              </a:cxn>
              <a:cxn ang="0">
                <a:pos x="connsiteX1" y="connsiteY1"/>
              </a:cxn>
              <a:cxn ang="0">
                <a:pos x="connsiteX2" y="connsiteY2"/>
              </a:cxn>
            </a:cxnLst>
            <a:rect l="l" t="t" r="r" b="b"/>
            <a:pathLst>
              <a:path w="122221" h="144845">
                <a:moveTo>
                  <a:pt x="122070" y="0"/>
                </a:moveTo>
                <a:cubicBezTo>
                  <a:pt x="122070" y="0"/>
                  <a:pt x="128146" y="129957"/>
                  <a:pt x="63520" y="144846"/>
                </a:cubicBezTo>
                <a:cubicBezTo>
                  <a:pt x="37395" y="118627"/>
                  <a:pt x="15917" y="88171"/>
                  <a:pt x="0" y="54777"/>
                </a:cubicBezTo>
                <a:close/>
              </a:path>
            </a:pathLst>
          </a:custGeom>
          <a:solidFill>
            <a:schemeClr val="accent2">
              <a:lumMod val="75000"/>
            </a:schemeClr>
          </a:solidFill>
          <a:ln w="18403" cap="flat">
            <a:noFill/>
            <a:prstDash val="solid"/>
            <a:miter/>
          </a:ln>
        </p:spPr>
        <p:txBody>
          <a:bodyPr rtlCol="0" anchor="ctr"/>
          <a:lstStyle/>
          <a:p>
            <a:endParaRPr lang="en-US"/>
          </a:p>
        </p:txBody>
      </p:sp>
      <p:sp>
        <p:nvSpPr>
          <p:cNvPr id="14" name="Freeform 15">
            <a:extLst>
              <a:ext uri="{FF2B5EF4-FFF2-40B4-BE49-F238E27FC236}">
                <a16:creationId xmlns:a16="http://schemas.microsoft.com/office/drawing/2014/main" id="{95037944-0176-4716-9929-2532A7E50467}"/>
              </a:ext>
            </a:extLst>
          </p:cNvPr>
          <p:cNvSpPr/>
          <p:nvPr/>
        </p:nvSpPr>
        <p:spPr>
          <a:xfrm>
            <a:off x="6860255" y="5941185"/>
            <a:ext cx="2153119" cy="581128"/>
          </a:xfrm>
          <a:custGeom>
            <a:avLst/>
            <a:gdLst>
              <a:gd name="connsiteX0" fmla="*/ 594331 w 1191975"/>
              <a:gd name="connsiteY0" fmla="*/ 350304 h 350303"/>
              <a:gd name="connsiteX1" fmla="*/ 597645 w 1191975"/>
              <a:gd name="connsiteY1" fmla="*/ 350304 h 350303"/>
              <a:gd name="connsiteX2" fmla="*/ 1191976 w 1191975"/>
              <a:gd name="connsiteY2" fmla="*/ 348282 h 350303"/>
              <a:gd name="connsiteX3" fmla="*/ 932002 w 1191975"/>
              <a:gd name="connsiteY3" fmla="*/ 21644 h 350303"/>
              <a:gd name="connsiteX4" fmla="*/ 260158 w 1191975"/>
              <a:gd name="connsiteY4" fmla="*/ 21644 h 350303"/>
              <a:gd name="connsiteX5" fmla="*/ 0 w 1191975"/>
              <a:gd name="connsiteY5" fmla="*/ 348282 h 35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975" h="350303">
                <a:moveTo>
                  <a:pt x="594331" y="350304"/>
                </a:moveTo>
                <a:lnTo>
                  <a:pt x="597645" y="350304"/>
                </a:lnTo>
                <a:lnTo>
                  <a:pt x="1191976" y="348282"/>
                </a:lnTo>
                <a:cubicBezTo>
                  <a:pt x="1090527" y="249022"/>
                  <a:pt x="1081506" y="68517"/>
                  <a:pt x="932002" y="21644"/>
                </a:cubicBezTo>
                <a:cubicBezTo>
                  <a:pt x="839944" y="-7215"/>
                  <a:pt x="352769" y="-7215"/>
                  <a:pt x="260158" y="21644"/>
                </a:cubicBezTo>
                <a:cubicBezTo>
                  <a:pt x="109550" y="68517"/>
                  <a:pt x="101633" y="249022"/>
                  <a:pt x="0" y="348282"/>
                </a:cubicBezTo>
                <a:close/>
              </a:path>
            </a:pathLst>
          </a:custGeom>
          <a:gradFill>
            <a:gsLst>
              <a:gs pos="98000">
                <a:schemeClr val="accent2">
                  <a:lumMod val="75000"/>
                </a:schemeClr>
              </a:gs>
              <a:gs pos="0">
                <a:schemeClr val="accent2"/>
              </a:gs>
            </a:gsLst>
            <a:lin ang="0" scaled="0"/>
          </a:gradFill>
          <a:ln w="18403"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CA52F2F9-C5E3-405D-BCB4-A83E45555967}"/>
              </a:ext>
            </a:extLst>
          </p:cNvPr>
          <p:cNvGrpSpPr/>
          <p:nvPr/>
        </p:nvGrpSpPr>
        <p:grpSpPr>
          <a:xfrm>
            <a:off x="4554955" y="2851874"/>
            <a:ext cx="3106132" cy="558493"/>
            <a:chOff x="1409492" y="3242529"/>
            <a:chExt cx="2124534" cy="381999"/>
          </a:xfrm>
        </p:grpSpPr>
        <p:sp>
          <p:nvSpPr>
            <p:cNvPr id="35" name="Rectangle 34">
              <a:extLst>
                <a:ext uri="{FF2B5EF4-FFF2-40B4-BE49-F238E27FC236}">
                  <a16:creationId xmlns:a16="http://schemas.microsoft.com/office/drawing/2014/main" id="{9D590D08-3190-49E8-B043-F193E06C1CD3}"/>
                </a:ext>
              </a:extLst>
            </p:cNvPr>
            <p:cNvSpPr/>
            <p:nvPr/>
          </p:nvSpPr>
          <p:spPr>
            <a:xfrm flipH="1">
              <a:off x="1572887" y="3266655"/>
              <a:ext cx="1706598" cy="357873"/>
            </a:xfrm>
            <a:prstGeom prst="rect">
              <a:avLst/>
            </a:prstGeom>
          </p:spPr>
          <p:txBody>
            <a:bodyPr wrap="square">
              <a:spAutoFit/>
            </a:bodyPr>
            <a:lstStyle/>
            <a:p>
              <a:r>
                <a:rPr lang="en-US" sz="1400"/>
                <a:t>Possession or access to weapons</a:t>
              </a:r>
              <a:endParaRPr lang="en-US" sz="1400">
                <a:solidFill>
                  <a:schemeClr val="tx2">
                    <a:lumMod val="60000"/>
                    <a:lumOff val="40000"/>
                  </a:schemeClr>
                </a:solidFill>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41BAE56F-2E54-40B3-89CC-D08D32471F0D}"/>
                </a:ext>
              </a:extLst>
            </p:cNvPr>
            <p:cNvGrpSpPr/>
            <p:nvPr/>
          </p:nvGrpSpPr>
          <p:grpSpPr>
            <a:xfrm>
              <a:off x="3197787" y="3242529"/>
              <a:ext cx="336239" cy="346576"/>
              <a:chOff x="3197787" y="3242529"/>
              <a:chExt cx="336239" cy="346576"/>
            </a:xfrm>
          </p:grpSpPr>
          <p:sp>
            <p:nvSpPr>
              <p:cNvPr id="38" name="Freeform 22">
                <a:extLst>
                  <a:ext uri="{FF2B5EF4-FFF2-40B4-BE49-F238E27FC236}">
                    <a16:creationId xmlns:a16="http://schemas.microsoft.com/office/drawing/2014/main" id="{BF0D9EB2-6965-435C-BD73-107E9D9042AD}"/>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3">
                <a:extLst>
                  <a:ext uri="{FF2B5EF4-FFF2-40B4-BE49-F238E27FC236}">
                    <a16:creationId xmlns:a16="http://schemas.microsoft.com/office/drawing/2014/main" id="{60699C8E-67DA-4145-8B12-01F16880DB3C}"/>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37" name="Oval 36">
              <a:extLst>
                <a:ext uri="{FF2B5EF4-FFF2-40B4-BE49-F238E27FC236}">
                  <a16:creationId xmlns:a16="http://schemas.microsoft.com/office/drawing/2014/main" id="{A2E57BAF-01DF-4F43-B8B4-1D9E1FB646B7}"/>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9B7C8F52-3D9E-4FA0-9DC4-8109FD0BB2B7}"/>
              </a:ext>
            </a:extLst>
          </p:cNvPr>
          <p:cNvSpPr/>
          <p:nvPr/>
        </p:nvSpPr>
        <p:spPr>
          <a:xfrm flipH="1">
            <a:off x="4793844" y="3629296"/>
            <a:ext cx="2495097" cy="738663"/>
          </a:xfrm>
          <a:prstGeom prst="rect">
            <a:avLst/>
          </a:prstGeom>
        </p:spPr>
        <p:txBody>
          <a:bodyPr wrap="square">
            <a:spAutoFit/>
          </a:bodyPr>
          <a:lstStyle/>
          <a:p>
            <a:r>
              <a:rPr lang="en-US" sz="1400"/>
              <a:t>Use of weapons in a threatening or intimidating manner</a:t>
            </a:r>
            <a:endParaRPr lang="en-US" sz="1400">
              <a:solidFill>
                <a:schemeClr val="tx2">
                  <a:lumMod val="60000"/>
                  <a:lumOff val="40000"/>
                </a:schemeClr>
              </a:solidFill>
              <a:ea typeface="Open Sans" panose="020B0606030504020204" pitchFamily="34" charset="0"/>
              <a:cs typeface="Open Sans" panose="020B0606030504020204" pitchFamily="34" charset="0"/>
            </a:endParaRPr>
          </a:p>
        </p:txBody>
      </p:sp>
      <p:sp>
        <p:nvSpPr>
          <p:cNvPr id="33" name="Freeform 33">
            <a:extLst>
              <a:ext uri="{FF2B5EF4-FFF2-40B4-BE49-F238E27FC236}">
                <a16:creationId xmlns:a16="http://schemas.microsoft.com/office/drawing/2014/main" id="{F7B9665F-4A5F-48C5-BBA6-3D5F66170010}"/>
              </a:ext>
            </a:extLst>
          </p:cNvPr>
          <p:cNvSpPr>
            <a:spLocks noChangeAspect="1"/>
          </p:cNvSpPr>
          <p:nvPr/>
        </p:nvSpPr>
        <p:spPr>
          <a:xfrm>
            <a:off x="7169497" y="3697840"/>
            <a:ext cx="402887" cy="402886"/>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E57F50E-F8A0-4AF5-A29A-06503E7E3727}"/>
              </a:ext>
            </a:extLst>
          </p:cNvPr>
          <p:cNvSpPr>
            <a:spLocks noChangeAspect="1"/>
          </p:cNvSpPr>
          <p:nvPr/>
        </p:nvSpPr>
        <p:spPr>
          <a:xfrm>
            <a:off x="4554956" y="3779839"/>
            <a:ext cx="238888" cy="238888"/>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332DFED-A496-404F-AF76-E34F7568DE7D}"/>
              </a:ext>
            </a:extLst>
          </p:cNvPr>
          <p:cNvSpPr/>
          <p:nvPr/>
        </p:nvSpPr>
        <p:spPr>
          <a:xfrm flipH="1">
            <a:off x="4793843" y="4371446"/>
            <a:ext cx="2495097" cy="523220"/>
          </a:xfrm>
          <a:prstGeom prst="rect">
            <a:avLst/>
          </a:prstGeom>
        </p:spPr>
        <p:txBody>
          <a:bodyPr wrap="square">
            <a:spAutoFit/>
          </a:bodyPr>
          <a:lstStyle/>
          <a:p>
            <a:r>
              <a:rPr lang="en-US" sz="1400"/>
              <a:t>Extreme jealousy or obsession with the victim</a:t>
            </a:r>
            <a:endParaRPr lang="en-US" sz="1400">
              <a:solidFill>
                <a:schemeClr val="tx2">
                  <a:lumMod val="60000"/>
                  <a:lumOff val="40000"/>
                </a:schemeClr>
              </a:solidFill>
              <a:ea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50F5016E-1B6B-483A-BDF2-7AD939184900}"/>
              </a:ext>
            </a:extLst>
          </p:cNvPr>
          <p:cNvGrpSpPr/>
          <p:nvPr/>
        </p:nvGrpSpPr>
        <p:grpSpPr>
          <a:xfrm>
            <a:off x="7169496" y="4336173"/>
            <a:ext cx="491591" cy="506704"/>
            <a:chOff x="3197787" y="3242529"/>
            <a:chExt cx="336239" cy="346576"/>
          </a:xfrm>
        </p:grpSpPr>
        <p:sp>
          <p:nvSpPr>
            <p:cNvPr id="30" name="Freeform 39">
              <a:extLst>
                <a:ext uri="{FF2B5EF4-FFF2-40B4-BE49-F238E27FC236}">
                  <a16:creationId xmlns:a16="http://schemas.microsoft.com/office/drawing/2014/main" id="{E6047975-4C9C-4585-9E1E-43F9276950C1}"/>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3">
              <a:extLst>
                <a:ext uri="{FF2B5EF4-FFF2-40B4-BE49-F238E27FC236}">
                  <a16:creationId xmlns:a16="http://schemas.microsoft.com/office/drawing/2014/main" id="{E76B265F-2544-415A-B16D-C3BDF9B191A5}"/>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29" name="Oval 28">
            <a:extLst>
              <a:ext uri="{FF2B5EF4-FFF2-40B4-BE49-F238E27FC236}">
                <a16:creationId xmlns:a16="http://schemas.microsoft.com/office/drawing/2014/main" id="{22B7C51E-826B-4F72-941B-C554C987AD76}"/>
              </a:ext>
            </a:extLst>
          </p:cNvPr>
          <p:cNvSpPr>
            <a:spLocks noChangeAspect="1"/>
          </p:cNvSpPr>
          <p:nvPr/>
        </p:nvSpPr>
        <p:spPr>
          <a:xfrm>
            <a:off x="4554955" y="4521989"/>
            <a:ext cx="238888" cy="238888"/>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F623615-09D1-4842-B3A3-A52664CA531A}"/>
              </a:ext>
            </a:extLst>
          </p:cNvPr>
          <p:cNvGrpSpPr/>
          <p:nvPr/>
        </p:nvGrpSpPr>
        <p:grpSpPr>
          <a:xfrm>
            <a:off x="4554955" y="5078322"/>
            <a:ext cx="3106132" cy="773936"/>
            <a:chOff x="1409492" y="3242529"/>
            <a:chExt cx="2124534" cy="529358"/>
          </a:xfrm>
        </p:grpSpPr>
        <p:sp>
          <p:nvSpPr>
            <p:cNvPr id="22" name="Rectangle 21">
              <a:extLst>
                <a:ext uri="{FF2B5EF4-FFF2-40B4-BE49-F238E27FC236}">
                  <a16:creationId xmlns:a16="http://schemas.microsoft.com/office/drawing/2014/main" id="{E5D42CEE-AB30-4EA2-A470-D11977D459DC}"/>
                </a:ext>
              </a:extLst>
            </p:cNvPr>
            <p:cNvSpPr/>
            <p:nvPr/>
          </p:nvSpPr>
          <p:spPr>
            <a:xfrm flipH="1">
              <a:off x="1572887" y="3266655"/>
              <a:ext cx="1611062" cy="505232"/>
            </a:xfrm>
            <a:prstGeom prst="rect">
              <a:avLst/>
            </a:prstGeom>
          </p:spPr>
          <p:txBody>
            <a:bodyPr wrap="square">
              <a:spAutoFit/>
            </a:bodyPr>
            <a:lstStyle/>
            <a:p>
              <a:r>
                <a:rPr lang="en-US" sz="1400"/>
                <a:t>Physical attacks, verbal threats, and stalking during a separation or divorce</a:t>
              </a:r>
              <a:endParaRPr lang="en-US" sz="1400">
                <a:solidFill>
                  <a:schemeClr val="tx2">
                    <a:lumMod val="60000"/>
                    <a:lumOff val="40000"/>
                  </a:schemeClr>
                </a:solidFill>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0EC52F91-5B13-4E99-93D0-727F5E64B7E1}"/>
                </a:ext>
              </a:extLst>
            </p:cNvPr>
            <p:cNvGrpSpPr/>
            <p:nvPr/>
          </p:nvGrpSpPr>
          <p:grpSpPr>
            <a:xfrm>
              <a:off x="3197787" y="3242529"/>
              <a:ext cx="336239" cy="346576"/>
              <a:chOff x="3197787" y="3242529"/>
              <a:chExt cx="336239" cy="346576"/>
            </a:xfrm>
          </p:grpSpPr>
          <p:sp>
            <p:nvSpPr>
              <p:cNvPr id="25" name="Freeform 45">
                <a:extLst>
                  <a:ext uri="{FF2B5EF4-FFF2-40B4-BE49-F238E27FC236}">
                    <a16:creationId xmlns:a16="http://schemas.microsoft.com/office/drawing/2014/main" id="{798406AB-056E-4050-B6FA-D43071747002}"/>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33">
                <a:extLst>
                  <a:ext uri="{FF2B5EF4-FFF2-40B4-BE49-F238E27FC236}">
                    <a16:creationId xmlns:a16="http://schemas.microsoft.com/office/drawing/2014/main" id="{47A1CC55-A784-49FA-922E-4FDBB62A7171}"/>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24" name="Oval 23">
              <a:extLst>
                <a:ext uri="{FF2B5EF4-FFF2-40B4-BE49-F238E27FC236}">
                  <a16:creationId xmlns:a16="http://schemas.microsoft.com/office/drawing/2014/main" id="{14806B6D-AA71-4F0C-9018-F07381B421ED}"/>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7A52BBBD-DFAB-488B-94FC-608A3BE494CC}"/>
              </a:ext>
            </a:extLst>
          </p:cNvPr>
          <p:cNvSpPr txBox="1"/>
          <p:nvPr/>
        </p:nvSpPr>
        <p:spPr>
          <a:xfrm flipH="1">
            <a:off x="7169499" y="6079010"/>
            <a:ext cx="1519147" cy="253916"/>
          </a:xfrm>
          <a:prstGeom prst="rect">
            <a:avLst/>
          </a:prstGeom>
          <a:noFill/>
        </p:spPr>
        <p:txBody>
          <a:bodyPr wrap="square" rtlCol="0">
            <a:spAutoFit/>
          </a:bodyPr>
          <a:lstStyle/>
          <a:p>
            <a:pPr algn="ctr"/>
            <a:r>
              <a:rPr lang="en-US" sz="1050" b="1">
                <a:solidFill>
                  <a:srgbClr val="FFFFFF"/>
                </a:solidFill>
                <a:latin typeface="Open Sans" panose="020B0606030504020204" pitchFamily="34" charset="0"/>
                <a:ea typeface="Open Sans" panose="020B0606030504020204" pitchFamily="34" charset="0"/>
                <a:cs typeface="Open Sans" panose="020B0606030504020204" pitchFamily="34" charset="0"/>
              </a:rPr>
              <a:t>CHECK NOW</a:t>
            </a:r>
          </a:p>
        </p:txBody>
      </p:sp>
      <p:sp>
        <p:nvSpPr>
          <p:cNvPr id="15" name="Freeform 17">
            <a:extLst>
              <a:ext uri="{FF2B5EF4-FFF2-40B4-BE49-F238E27FC236}">
                <a16:creationId xmlns:a16="http://schemas.microsoft.com/office/drawing/2014/main" id="{0024FBE3-AF66-4895-BE77-2A2778C4B327}"/>
              </a:ext>
            </a:extLst>
          </p:cNvPr>
          <p:cNvSpPr/>
          <p:nvPr/>
        </p:nvSpPr>
        <p:spPr>
          <a:xfrm>
            <a:off x="4864624" y="716695"/>
            <a:ext cx="6214856" cy="1150207"/>
          </a:xfrm>
          <a:custGeom>
            <a:avLst/>
            <a:gdLst>
              <a:gd name="connsiteX0" fmla="*/ 711982 w 1428014"/>
              <a:gd name="connsiteY0" fmla="*/ 0 h 272182"/>
              <a:gd name="connsiteX1" fmla="*/ 716033 w 1428014"/>
              <a:gd name="connsiteY1" fmla="*/ 0 h 272182"/>
              <a:gd name="connsiteX2" fmla="*/ 1428014 w 1428014"/>
              <a:gd name="connsiteY2" fmla="*/ 1838 h 272182"/>
              <a:gd name="connsiteX3" fmla="*/ 1116488 w 1428014"/>
              <a:gd name="connsiteY3" fmla="*/ 253296 h 272182"/>
              <a:gd name="connsiteX4" fmla="*/ 311527 w 1428014"/>
              <a:gd name="connsiteY4" fmla="*/ 253296 h 272182"/>
              <a:gd name="connsiteX5" fmla="*/ 0 w 1428014"/>
              <a:gd name="connsiteY5" fmla="*/ 1838 h 27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014" h="272182">
                <a:moveTo>
                  <a:pt x="711982" y="0"/>
                </a:moveTo>
                <a:lnTo>
                  <a:pt x="716033" y="0"/>
                </a:lnTo>
                <a:lnTo>
                  <a:pt x="1428014" y="1838"/>
                </a:lnTo>
                <a:cubicBezTo>
                  <a:pt x="1306497" y="88782"/>
                  <a:pt x="1296923" y="212121"/>
                  <a:pt x="1116488" y="253296"/>
                </a:cubicBezTo>
                <a:cubicBezTo>
                  <a:pt x="1006017" y="278478"/>
                  <a:pt x="422549" y="278478"/>
                  <a:pt x="311527" y="253296"/>
                </a:cubicBezTo>
                <a:cubicBezTo>
                  <a:pt x="131092" y="212121"/>
                  <a:pt x="121517" y="88782"/>
                  <a:pt x="0" y="1838"/>
                </a:cubicBezTo>
                <a:close/>
              </a:path>
            </a:pathLst>
          </a:custGeom>
          <a:gradFill>
            <a:gsLst>
              <a:gs pos="98000">
                <a:schemeClr val="accent2">
                  <a:lumMod val="75000"/>
                </a:schemeClr>
              </a:gs>
              <a:gs pos="0">
                <a:schemeClr val="accent2"/>
              </a:gs>
            </a:gsLst>
            <a:lin ang="0" scaled="0"/>
          </a:gradFill>
          <a:ln w="18403" cap="flat">
            <a:noFill/>
            <a:prstDash val="solid"/>
            <a:miter/>
          </a:ln>
        </p:spPr>
        <p:txBody>
          <a:bodyPr rtlCol="0" anchor="ctr"/>
          <a:lstStyle/>
          <a:p>
            <a:endParaRPr lang="en-US"/>
          </a:p>
        </p:txBody>
      </p:sp>
      <p:sp>
        <p:nvSpPr>
          <p:cNvPr id="46" name="TextBox 45">
            <a:extLst>
              <a:ext uri="{FF2B5EF4-FFF2-40B4-BE49-F238E27FC236}">
                <a16:creationId xmlns:a16="http://schemas.microsoft.com/office/drawing/2014/main" id="{9700395E-82DC-4D58-9369-BDE1954BA454}"/>
              </a:ext>
            </a:extLst>
          </p:cNvPr>
          <p:cNvSpPr txBox="1"/>
          <p:nvPr/>
        </p:nvSpPr>
        <p:spPr>
          <a:xfrm flipH="1">
            <a:off x="6225472" y="847947"/>
            <a:ext cx="3385105" cy="954107"/>
          </a:xfrm>
          <a:prstGeom prst="rect">
            <a:avLst/>
          </a:prstGeom>
          <a:noFill/>
        </p:spPr>
        <p:txBody>
          <a:bodyPr wrap="square" lIns="91440" tIns="45720" rIns="91440" bIns="45720" rtlCol="0" anchor="t">
            <a:spAutoFit/>
          </a:bodyPr>
          <a:lstStyle/>
          <a:p>
            <a:pPr algn="ctr"/>
            <a:r>
              <a:rPr lang="en-US" sz="2800" b="1">
                <a:solidFill>
                  <a:schemeClr val="bg1"/>
                </a:solidFill>
                <a:ea typeface="Open Sans" panose="020B0606030504020204" pitchFamily="34" charset="0"/>
                <a:cs typeface="Open Sans" panose="020B0606030504020204" pitchFamily="34" charset="0"/>
              </a:rPr>
              <a:t>LETHALITY RISK</a:t>
            </a:r>
            <a:br>
              <a:rPr lang="en-US" sz="2800" b="1">
                <a:ea typeface="Open Sans" panose="020B0606030504020204" pitchFamily="34" charset="0"/>
                <a:cs typeface="Open Sans" panose="020B0606030504020204" pitchFamily="34" charset="0"/>
              </a:rPr>
            </a:br>
            <a:r>
              <a:rPr lang="en-US" sz="2800" b="1">
                <a:solidFill>
                  <a:schemeClr val="bg1"/>
                </a:solidFill>
                <a:ea typeface="Open Sans" panose="020B0606030504020204" pitchFamily="34" charset="0"/>
                <a:cs typeface="Open Sans" panose="020B0606030504020204" pitchFamily="34" charset="0"/>
              </a:rPr>
              <a:t>Checklist</a:t>
            </a:r>
          </a:p>
        </p:txBody>
      </p:sp>
      <p:grpSp>
        <p:nvGrpSpPr>
          <p:cNvPr id="88" name="Group 87">
            <a:extLst>
              <a:ext uri="{FF2B5EF4-FFF2-40B4-BE49-F238E27FC236}">
                <a16:creationId xmlns:a16="http://schemas.microsoft.com/office/drawing/2014/main" id="{62E7FB7C-DC4A-45D1-BC26-76F7E52E9FD2}"/>
              </a:ext>
            </a:extLst>
          </p:cNvPr>
          <p:cNvGrpSpPr/>
          <p:nvPr/>
        </p:nvGrpSpPr>
        <p:grpSpPr>
          <a:xfrm>
            <a:off x="4554955" y="2078823"/>
            <a:ext cx="3106132" cy="558493"/>
            <a:chOff x="1409492" y="3242529"/>
            <a:chExt cx="2124534" cy="381999"/>
          </a:xfrm>
        </p:grpSpPr>
        <p:sp>
          <p:nvSpPr>
            <p:cNvPr id="89" name="Rectangle 88">
              <a:extLst>
                <a:ext uri="{FF2B5EF4-FFF2-40B4-BE49-F238E27FC236}">
                  <a16:creationId xmlns:a16="http://schemas.microsoft.com/office/drawing/2014/main" id="{D1EC30C3-A7E5-430F-8C35-17D9D62BC529}"/>
                </a:ext>
              </a:extLst>
            </p:cNvPr>
            <p:cNvSpPr/>
            <p:nvPr/>
          </p:nvSpPr>
          <p:spPr>
            <a:xfrm flipH="1">
              <a:off x="1572886" y="3266655"/>
              <a:ext cx="1624901" cy="357873"/>
            </a:xfrm>
            <a:prstGeom prst="rect">
              <a:avLst/>
            </a:prstGeom>
          </p:spPr>
          <p:txBody>
            <a:bodyPr wrap="square">
              <a:spAutoFit/>
            </a:bodyPr>
            <a:lstStyle/>
            <a:p>
              <a:r>
                <a:rPr lang="en-US" sz="1400"/>
                <a:t>Threats/thoughts of homicide and suicide</a:t>
              </a:r>
              <a:endParaRPr lang="en-US" sz="1400">
                <a:solidFill>
                  <a:schemeClr val="tx2">
                    <a:lumMod val="60000"/>
                    <a:lumOff val="40000"/>
                  </a:schemeClr>
                </a:solidFill>
                <a:ea typeface="Open Sans" panose="020B0606030504020204" pitchFamily="34" charset="0"/>
                <a:cs typeface="Open Sans" panose="020B0606030504020204" pitchFamily="34" charset="0"/>
              </a:endParaRPr>
            </a:p>
          </p:txBody>
        </p:sp>
        <p:grpSp>
          <p:nvGrpSpPr>
            <p:cNvPr id="90" name="Group 89">
              <a:extLst>
                <a:ext uri="{FF2B5EF4-FFF2-40B4-BE49-F238E27FC236}">
                  <a16:creationId xmlns:a16="http://schemas.microsoft.com/office/drawing/2014/main" id="{5C6D8636-C825-49C5-8B12-4AECE3F46F35}"/>
                </a:ext>
              </a:extLst>
            </p:cNvPr>
            <p:cNvGrpSpPr/>
            <p:nvPr/>
          </p:nvGrpSpPr>
          <p:grpSpPr>
            <a:xfrm>
              <a:off x="3197787" y="3242529"/>
              <a:ext cx="336239" cy="346576"/>
              <a:chOff x="3197787" y="3242529"/>
              <a:chExt cx="336239" cy="346576"/>
            </a:xfrm>
          </p:grpSpPr>
          <p:sp>
            <p:nvSpPr>
              <p:cNvPr id="92" name="Freeform 22">
                <a:extLst>
                  <a:ext uri="{FF2B5EF4-FFF2-40B4-BE49-F238E27FC236}">
                    <a16:creationId xmlns:a16="http://schemas.microsoft.com/office/drawing/2014/main" id="{CA67671E-8EF1-4983-B2F6-F4949E6BB0B2}"/>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33">
                <a:extLst>
                  <a:ext uri="{FF2B5EF4-FFF2-40B4-BE49-F238E27FC236}">
                    <a16:creationId xmlns:a16="http://schemas.microsoft.com/office/drawing/2014/main" id="{6F7D0850-26EB-496E-80CE-1BAAD3B6E21A}"/>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91" name="Oval 90">
              <a:extLst>
                <a:ext uri="{FF2B5EF4-FFF2-40B4-BE49-F238E27FC236}">
                  <a16:creationId xmlns:a16="http://schemas.microsoft.com/office/drawing/2014/main" id="{7F52CDD3-438B-4F08-88D7-5A23A7EF1520}"/>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04FA6AFA-FE57-4816-A277-8ED8148450F1}"/>
              </a:ext>
            </a:extLst>
          </p:cNvPr>
          <p:cNvGrpSpPr/>
          <p:nvPr/>
        </p:nvGrpSpPr>
        <p:grpSpPr>
          <a:xfrm>
            <a:off x="8200231" y="2924595"/>
            <a:ext cx="3106132" cy="2784943"/>
            <a:chOff x="1409492" y="3277291"/>
            <a:chExt cx="2124534" cy="1904848"/>
          </a:xfrm>
        </p:grpSpPr>
        <p:grpSp>
          <p:nvGrpSpPr>
            <p:cNvPr id="66" name="Group 65">
              <a:extLst>
                <a:ext uri="{FF2B5EF4-FFF2-40B4-BE49-F238E27FC236}">
                  <a16:creationId xmlns:a16="http://schemas.microsoft.com/office/drawing/2014/main" id="{2FB63B25-3EBD-47AA-BE77-0D0A96B34CD3}"/>
                </a:ext>
              </a:extLst>
            </p:cNvPr>
            <p:cNvGrpSpPr/>
            <p:nvPr/>
          </p:nvGrpSpPr>
          <p:grpSpPr>
            <a:xfrm>
              <a:off x="1409492" y="3277291"/>
              <a:ext cx="2124534" cy="346576"/>
              <a:chOff x="1409492" y="3242529"/>
              <a:chExt cx="2124534" cy="346576"/>
            </a:xfrm>
          </p:grpSpPr>
          <p:sp>
            <p:nvSpPr>
              <p:cNvPr id="83" name="Rectangle 82">
                <a:extLst>
                  <a:ext uri="{FF2B5EF4-FFF2-40B4-BE49-F238E27FC236}">
                    <a16:creationId xmlns:a16="http://schemas.microsoft.com/office/drawing/2014/main" id="{AF21E0A8-CF46-4D6F-B09A-95730513F4E6}"/>
                  </a:ext>
                </a:extLst>
              </p:cNvPr>
              <p:cNvSpPr/>
              <p:nvPr/>
            </p:nvSpPr>
            <p:spPr>
              <a:xfrm flipH="1">
                <a:off x="1572887" y="3266655"/>
                <a:ext cx="1706598" cy="210514"/>
              </a:xfrm>
              <a:prstGeom prst="rect">
                <a:avLst/>
              </a:prstGeom>
            </p:spPr>
            <p:txBody>
              <a:bodyPr wrap="square">
                <a:spAutoFit/>
              </a:bodyPr>
              <a:lstStyle/>
              <a:p>
                <a:r>
                  <a:rPr lang="en-US" sz="1400"/>
                  <a:t>Sexual assault or rape</a:t>
                </a:r>
                <a:endParaRPr lang="en-US" sz="140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84" name="Group 83">
                <a:extLst>
                  <a:ext uri="{FF2B5EF4-FFF2-40B4-BE49-F238E27FC236}">
                    <a16:creationId xmlns:a16="http://schemas.microsoft.com/office/drawing/2014/main" id="{F8889B77-3623-4019-BC9C-8875864A799F}"/>
                  </a:ext>
                </a:extLst>
              </p:cNvPr>
              <p:cNvGrpSpPr/>
              <p:nvPr/>
            </p:nvGrpSpPr>
            <p:grpSpPr>
              <a:xfrm>
                <a:off x="3197787" y="3242529"/>
                <a:ext cx="336239" cy="346576"/>
                <a:chOff x="3197787" y="3242529"/>
                <a:chExt cx="336239" cy="346576"/>
              </a:xfrm>
            </p:grpSpPr>
            <p:sp>
              <p:nvSpPr>
                <p:cNvPr id="86" name="Freeform 22">
                  <a:extLst>
                    <a:ext uri="{FF2B5EF4-FFF2-40B4-BE49-F238E27FC236}">
                      <a16:creationId xmlns:a16="http://schemas.microsoft.com/office/drawing/2014/main" id="{748294ED-D89E-4C8C-A2FD-8C94517292F4}"/>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33">
                  <a:extLst>
                    <a:ext uri="{FF2B5EF4-FFF2-40B4-BE49-F238E27FC236}">
                      <a16:creationId xmlns:a16="http://schemas.microsoft.com/office/drawing/2014/main" id="{A2BD5A0F-B363-4F8B-8AB1-4550C50B1703}"/>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85" name="Oval 84">
                <a:extLst>
                  <a:ext uri="{FF2B5EF4-FFF2-40B4-BE49-F238E27FC236}">
                    <a16:creationId xmlns:a16="http://schemas.microsoft.com/office/drawing/2014/main" id="{1C574C5E-805F-427D-ACC4-F77403FF881C}"/>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E6F59DB2-ABB5-406E-9A4E-DADD2390CBA7}"/>
                </a:ext>
              </a:extLst>
            </p:cNvPr>
            <p:cNvGrpSpPr/>
            <p:nvPr/>
          </p:nvGrpSpPr>
          <p:grpSpPr>
            <a:xfrm>
              <a:off x="1409492" y="3809033"/>
              <a:ext cx="2063862" cy="357873"/>
              <a:chOff x="1409492" y="3266655"/>
              <a:chExt cx="2063862" cy="357873"/>
            </a:xfrm>
          </p:grpSpPr>
          <p:sp>
            <p:nvSpPr>
              <p:cNvPr id="80" name="Rectangle 79">
                <a:extLst>
                  <a:ext uri="{FF2B5EF4-FFF2-40B4-BE49-F238E27FC236}">
                    <a16:creationId xmlns:a16="http://schemas.microsoft.com/office/drawing/2014/main" id="{9E469CE2-14B2-4E35-A47F-FAD79F95AC60}"/>
                  </a:ext>
                </a:extLst>
              </p:cNvPr>
              <p:cNvSpPr/>
              <p:nvPr/>
            </p:nvSpPr>
            <p:spPr>
              <a:xfrm flipH="1">
                <a:off x="1572887" y="3266655"/>
                <a:ext cx="1706598" cy="357873"/>
              </a:xfrm>
              <a:prstGeom prst="rect">
                <a:avLst/>
              </a:prstGeom>
            </p:spPr>
            <p:txBody>
              <a:bodyPr wrap="square">
                <a:spAutoFit/>
              </a:bodyPr>
              <a:lstStyle/>
              <a:p>
                <a:r>
                  <a:rPr lang="en-US" sz="1400"/>
                  <a:t>Prior abusive incidents that resulted in serious injury</a:t>
                </a:r>
                <a:endParaRPr lang="en-US" sz="140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33">
                <a:extLst>
                  <a:ext uri="{FF2B5EF4-FFF2-40B4-BE49-F238E27FC236}">
                    <a16:creationId xmlns:a16="http://schemas.microsoft.com/office/drawing/2014/main" id="{408E64EA-8A6E-4663-BE5B-D14D035BB2BD}"/>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333322ED-6DDD-480B-97FB-AD1CB0671D71}"/>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9167BC70-D96C-4F13-A054-E5ECB28D0F14}"/>
                </a:ext>
              </a:extLst>
            </p:cNvPr>
            <p:cNvGrpSpPr/>
            <p:nvPr/>
          </p:nvGrpSpPr>
          <p:grpSpPr>
            <a:xfrm>
              <a:off x="1409492" y="4292523"/>
              <a:ext cx="2124534" cy="529358"/>
              <a:chOff x="1409492" y="3242529"/>
              <a:chExt cx="2124534" cy="529358"/>
            </a:xfrm>
          </p:grpSpPr>
          <p:sp>
            <p:nvSpPr>
              <p:cNvPr id="75" name="Rectangle 74">
                <a:extLst>
                  <a:ext uri="{FF2B5EF4-FFF2-40B4-BE49-F238E27FC236}">
                    <a16:creationId xmlns:a16="http://schemas.microsoft.com/office/drawing/2014/main" id="{305A2FD7-0356-4B63-B32B-17DBCC7E5632}"/>
                  </a:ext>
                </a:extLst>
              </p:cNvPr>
              <p:cNvSpPr/>
              <p:nvPr/>
            </p:nvSpPr>
            <p:spPr>
              <a:xfrm flipH="1">
                <a:off x="1572887" y="3266655"/>
                <a:ext cx="1706598" cy="505232"/>
              </a:xfrm>
              <a:prstGeom prst="rect">
                <a:avLst/>
              </a:prstGeom>
            </p:spPr>
            <p:txBody>
              <a:bodyPr wrap="square">
                <a:spAutoFit/>
              </a:bodyPr>
              <a:lstStyle/>
              <a:p>
                <a:r>
                  <a:rPr lang="en-US" sz="1400"/>
                  <a:t>History of violence with previous partners and children</a:t>
                </a:r>
                <a:endParaRPr lang="en-US" sz="140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6" name="Group 75">
                <a:extLst>
                  <a:ext uri="{FF2B5EF4-FFF2-40B4-BE49-F238E27FC236}">
                    <a16:creationId xmlns:a16="http://schemas.microsoft.com/office/drawing/2014/main" id="{866168D5-2FC4-49D4-8B5E-4B40F1238A03}"/>
                  </a:ext>
                </a:extLst>
              </p:cNvPr>
              <p:cNvGrpSpPr/>
              <p:nvPr/>
            </p:nvGrpSpPr>
            <p:grpSpPr>
              <a:xfrm>
                <a:off x="3197787" y="3242529"/>
                <a:ext cx="336239" cy="346576"/>
                <a:chOff x="3197787" y="3242529"/>
                <a:chExt cx="336239" cy="346576"/>
              </a:xfrm>
            </p:grpSpPr>
            <p:sp>
              <p:nvSpPr>
                <p:cNvPr id="78" name="Freeform 39">
                  <a:extLst>
                    <a:ext uri="{FF2B5EF4-FFF2-40B4-BE49-F238E27FC236}">
                      <a16:creationId xmlns:a16="http://schemas.microsoft.com/office/drawing/2014/main" id="{3E8CC313-E45E-4E1D-9E03-7FA72BCD357B}"/>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33">
                  <a:extLst>
                    <a:ext uri="{FF2B5EF4-FFF2-40B4-BE49-F238E27FC236}">
                      <a16:creationId xmlns:a16="http://schemas.microsoft.com/office/drawing/2014/main" id="{A10FE282-90A1-45A6-8C0C-59D189747BDC}"/>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77" name="Oval 76">
                <a:extLst>
                  <a:ext uri="{FF2B5EF4-FFF2-40B4-BE49-F238E27FC236}">
                    <a16:creationId xmlns:a16="http://schemas.microsoft.com/office/drawing/2014/main" id="{E8207904-FD60-4667-A832-EF472EB3F32A}"/>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598FFE99-942B-481B-AF9B-BC246A6BC24E}"/>
                </a:ext>
              </a:extLst>
            </p:cNvPr>
            <p:cNvGrpSpPr/>
            <p:nvPr/>
          </p:nvGrpSpPr>
          <p:grpSpPr>
            <a:xfrm>
              <a:off x="1409492" y="4800140"/>
              <a:ext cx="2124534" cy="381999"/>
              <a:chOff x="1409492" y="3242529"/>
              <a:chExt cx="2124534" cy="381999"/>
            </a:xfrm>
          </p:grpSpPr>
          <p:sp>
            <p:nvSpPr>
              <p:cNvPr id="70" name="Rectangle 69">
                <a:extLst>
                  <a:ext uri="{FF2B5EF4-FFF2-40B4-BE49-F238E27FC236}">
                    <a16:creationId xmlns:a16="http://schemas.microsoft.com/office/drawing/2014/main" id="{CC89D29A-C2A2-410A-9D07-95A169277537}"/>
                  </a:ext>
                </a:extLst>
              </p:cNvPr>
              <p:cNvSpPr/>
              <p:nvPr/>
            </p:nvSpPr>
            <p:spPr>
              <a:xfrm flipH="1">
                <a:off x="1572887" y="3266655"/>
                <a:ext cx="1706598" cy="357873"/>
              </a:xfrm>
              <a:prstGeom prst="rect">
                <a:avLst/>
              </a:prstGeom>
            </p:spPr>
            <p:txBody>
              <a:bodyPr wrap="square">
                <a:spAutoFit/>
              </a:bodyPr>
              <a:lstStyle/>
              <a:p>
                <a:r>
                  <a:rPr lang="en-US" sz="1400"/>
                  <a:t>Psychopathology or substance abuse</a:t>
                </a:r>
                <a:endParaRPr lang="en-US" sz="140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1" name="Group 70">
                <a:extLst>
                  <a:ext uri="{FF2B5EF4-FFF2-40B4-BE49-F238E27FC236}">
                    <a16:creationId xmlns:a16="http://schemas.microsoft.com/office/drawing/2014/main" id="{33911440-237C-4633-A91A-A784E5932A81}"/>
                  </a:ext>
                </a:extLst>
              </p:cNvPr>
              <p:cNvGrpSpPr/>
              <p:nvPr/>
            </p:nvGrpSpPr>
            <p:grpSpPr>
              <a:xfrm>
                <a:off x="3197787" y="3242529"/>
                <a:ext cx="336239" cy="346576"/>
                <a:chOff x="3197787" y="3242529"/>
                <a:chExt cx="336239" cy="346576"/>
              </a:xfrm>
            </p:grpSpPr>
            <p:sp>
              <p:nvSpPr>
                <p:cNvPr id="73" name="Freeform 45">
                  <a:extLst>
                    <a:ext uri="{FF2B5EF4-FFF2-40B4-BE49-F238E27FC236}">
                      <a16:creationId xmlns:a16="http://schemas.microsoft.com/office/drawing/2014/main" id="{FDBFCDF5-8AB3-432F-84DF-5DCCF0D75613}"/>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33">
                  <a:extLst>
                    <a:ext uri="{FF2B5EF4-FFF2-40B4-BE49-F238E27FC236}">
                      <a16:creationId xmlns:a16="http://schemas.microsoft.com/office/drawing/2014/main" id="{8EE65359-9913-49E6-A7C4-013452457461}"/>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72" name="Oval 71">
                <a:extLst>
                  <a:ext uri="{FF2B5EF4-FFF2-40B4-BE49-F238E27FC236}">
                    <a16:creationId xmlns:a16="http://schemas.microsoft.com/office/drawing/2014/main" id="{BA80C42D-28CB-4C72-9E7A-04FAED0F6C14}"/>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a:extLst>
              <a:ext uri="{FF2B5EF4-FFF2-40B4-BE49-F238E27FC236}">
                <a16:creationId xmlns:a16="http://schemas.microsoft.com/office/drawing/2014/main" id="{EDD6AB18-3504-4292-BE4F-4E8C3463B561}"/>
              </a:ext>
            </a:extLst>
          </p:cNvPr>
          <p:cNvGrpSpPr/>
          <p:nvPr/>
        </p:nvGrpSpPr>
        <p:grpSpPr>
          <a:xfrm>
            <a:off x="8200334" y="2061802"/>
            <a:ext cx="3106132" cy="558493"/>
            <a:chOff x="1409492" y="3242529"/>
            <a:chExt cx="2124534" cy="381999"/>
          </a:xfrm>
        </p:grpSpPr>
        <p:sp>
          <p:nvSpPr>
            <p:cNvPr id="95" name="Rectangle 94">
              <a:extLst>
                <a:ext uri="{FF2B5EF4-FFF2-40B4-BE49-F238E27FC236}">
                  <a16:creationId xmlns:a16="http://schemas.microsoft.com/office/drawing/2014/main" id="{18A4BC39-78E5-48EC-93DE-D30D2371E73C}"/>
                </a:ext>
              </a:extLst>
            </p:cNvPr>
            <p:cNvSpPr/>
            <p:nvPr/>
          </p:nvSpPr>
          <p:spPr>
            <a:xfrm flipH="1">
              <a:off x="1572887" y="3266655"/>
              <a:ext cx="1624830" cy="357873"/>
            </a:xfrm>
            <a:prstGeom prst="rect">
              <a:avLst/>
            </a:prstGeom>
          </p:spPr>
          <p:txBody>
            <a:bodyPr wrap="square">
              <a:spAutoFit/>
            </a:bodyPr>
            <a:lstStyle/>
            <a:p>
              <a:r>
                <a:rPr lang="en-US" sz="1400"/>
                <a:t>Kidnapping or hostage taking</a:t>
              </a:r>
              <a:endParaRPr lang="en-US" sz="140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6" name="Group 95">
              <a:extLst>
                <a:ext uri="{FF2B5EF4-FFF2-40B4-BE49-F238E27FC236}">
                  <a16:creationId xmlns:a16="http://schemas.microsoft.com/office/drawing/2014/main" id="{81D5E326-5E52-4436-B2EE-4CDBEADDA4F5}"/>
                </a:ext>
              </a:extLst>
            </p:cNvPr>
            <p:cNvGrpSpPr/>
            <p:nvPr/>
          </p:nvGrpSpPr>
          <p:grpSpPr>
            <a:xfrm>
              <a:off x="3197787" y="3242529"/>
              <a:ext cx="336239" cy="346576"/>
              <a:chOff x="3197787" y="3242529"/>
              <a:chExt cx="336239" cy="346576"/>
            </a:xfrm>
          </p:grpSpPr>
          <p:sp>
            <p:nvSpPr>
              <p:cNvPr id="98" name="Freeform 22">
                <a:extLst>
                  <a:ext uri="{FF2B5EF4-FFF2-40B4-BE49-F238E27FC236}">
                    <a16:creationId xmlns:a16="http://schemas.microsoft.com/office/drawing/2014/main" id="{DF3505AE-E2A8-427D-933A-B4F81895225B}"/>
                  </a:ext>
                </a:extLst>
              </p:cNvPr>
              <p:cNvSpPr>
                <a:spLocks noChangeAspect="1"/>
              </p:cNvSpPr>
              <p:nvPr/>
            </p:nvSpPr>
            <p:spPr>
              <a:xfrm>
                <a:off x="3197787" y="3313538"/>
                <a:ext cx="275567" cy="275567"/>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33">
                <a:extLst>
                  <a:ext uri="{FF2B5EF4-FFF2-40B4-BE49-F238E27FC236}">
                    <a16:creationId xmlns:a16="http://schemas.microsoft.com/office/drawing/2014/main" id="{838C9F74-EAE4-4A78-901C-B3A334A9D819}"/>
                  </a:ext>
                </a:extLst>
              </p:cNvPr>
              <p:cNvSpPr>
                <a:spLocks noChangeAspect="1" noChangeArrowheads="1"/>
              </p:cNvSpPr>
              <p:nvPr/>
            </p:nvSpPr>
            <p:spPr bwMode="auto">
              <a:xfrm>
                <a:off x="3258459" y="3242529"/>
                <a:ext cx="275567" cy="289920"/>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grpSp>
        <p:sp>
          <p:nvSpPr>
            <p:cNvPr id="97" name="Oval 96">
              <a:extLst>
                <a:ext uri="{FF2B5EF4-FFF2-40B4-BE49-F238E27FC236}">
                  <a16:creationId xmlns:a16="http://schemas.microsoft.com/office/drawing/2014/main" id="{F921F077-7BD3-416D-8ACC-6A5840A30FCE}"/>
                </a:ext>
              </a:extLst>
            </p:cNvPr>
            <p:cNvSpPr>
              <a:spLocks noChangeAspect="1"/>
            </p:cNvSpPr>
            <p:nvPr/>
          </p:nvSpPr>
          <p:spPr>
            <a:xfrm>
              <a:off x="1409492" y="3369624"/>
              <a:ext cx="163395" cy="163395"/>
            </a:xfrm>
            <a:prstGeom prst="ellipse">
              <a:avLst/>
            </a:prstGeom>
            <a:gradFill>
              <a:gsLst>
                <a:gs pos="98000">
                  <a:schemeClr val="accent2">
                    <a:lumMod val="75000"/>
                  </a:schemeClr>
                </a:gs>
                <a:gs pos="0">
                  <a:schemeClr val="accent2"/>
                </a:gs>
              </a:gsLst>
              <a:lin ang="0" scaled="0"/>
            </a:gradFill>
            <a:ln w="317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Freeform 11">
            <a:extLst>
              <a:ext uri="{FF2B5EF4-FFF2-40B4-BE49-F238E27FC236}">
                <a16:creationId xmlns:a16="http://schemas.microsoft.com/office/drawing/2014/main" id="{242C0440-B9F8-4417-9890-82821DCB818E}"/>
              </a:ext>
            </a:extLst>
          </p:cNvPr>
          <p:cNvSpPr/>
          <p:nvPr/>
        </p:nvSpPr>
        <p:spPr>
          <a:xfrm flipH="1">
            <a:off x="10580231" y="721265"/>
            <a:ext cx="729472" cy="461066"/>
          </a:xfrm>
          <a:custGeom>
            <a:avLst/>
            <a:gdLst>
              <a:gd name="connsiteX0" fmla="*/ 287 w 172620"/>
              <a:gd name="connsiteY0" fmla="*/ 140985 h 140985"/>
              <a:gd name="connsiteX1" fmla="*/ 66937 w 172620"/>
              <a:gd name="connsiteY1" fmla="*/ 0 h 140985"/>
              <a:gd name="connsiteX2" fmla="*/ 172621 w 172620"/>
              <a:gd name="connsiteY2" fmla="*/ 71688 h 140985"/>
            </a:gdLst>
            <a:ahLst/>
            <a:cxnLst>
              <a:cxn ang="0">
                <a:pos x="connsiteX0" y="connsiteY0"/>
              </a:cxn>
              <a:cxn ang="0">
                <a:pos x="connsiteX1" y="connsiteY1"/>
              </a:cxn>
              <a:cxn ang="0">
                <a:pos x="connsiteX2" y="connsiteY2"/>
              </a:cxn>
            </a:cxnLst>
            <a:rect l="l" t="t" r="r" b="b"/>
            <a:pathLst>
              <a:path w="172620" h="140985">
                <a:moveTo>
                  <a:pt x="287" y="140985"/>
                </a:moveTo>
                <a:cubicBezTo>
                  <a:pt x="287" y="140985"/>
                  <a:pt x="-8183" y="15073"/>
                  <a:pt x="66937" y="0"/>
                </a:cubicBezTo>
                <a:cubicBezTo>
                  <a:pt x="100846" y="25779"/>
                  <a:pt x="136125" y="49710"/>
                  <a:pt x="172621" y="71688"/>
                </a:cubicBezTo>
                <a:close/>
              </a:path>
            </a:pathLst>
          </a:custGeom>
          <a:solidFill>
            <a:schemeClr val="accent2">
              <a:lumMod val="75000"/>
            </a:schemeClr>
          </a:solidFill>
          <a:ln w="18403" cap="flat">
            <a:noFill/>
            <a:prstDash val="solid"/>
            <a:miter/>
          </a:ln>
        </p:spPr>
        <p:txBody>
          <a:bodyPr rtlCol="0" anchor="ctr"/>
          <a:lstStyle/>
          <a:p>
            <a:endParaRPr lang="en-US"/>
          </a:p>
        </p:txBody>
      </p:sp>
      <p:sp>
        <p:nvSpPr>
          <p:cNvPr id="2" name="Freeform 33">
            <a:extLst>
              <a:ext uri="{FF2B5EF4-FFF2-40B4-BE49-F238E27FC236}">
                <a16:creationId xmlns:a16="http://schemas.microsoft.com/office/drawing/2014/main" id="{53EF622F-46CF-424D-B4A0-D7CD964AC6ED}"/>
              </a:ext>
            </a:extLst>
          </p:cNvPr>
          <p:cNvSpPr>
            <a:spLocks noChangeAspect="1" noChangeArrowheads="1"/>
          </p:cNvSpPr>
          <p:nvPr/>
        </p:nvSpPr>
        <p:spPr bwMode="auto">
          <a:xfrm>
            <a:off x="7252604" y="3568597"/>
            <a:ext cx="402887" cy="423871"/>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sp>
        <p:nvSpPr>
          <p:cNvPr id="101" name="Freeform 33">
            <a:extLst>
              <a:ext uri="{FF2B5EF4-FFF2-40B4-BE49-F238E27FC236}">
                <a16:creationId xmlns:a16="http://schemas.microsoft.com/office/drawing/2014/main" id="{6A855AD0-B42A-4B0B-8D1F-3CBF619C148B}"/>
              </a:ext>
            </a:extLst>
          </p:cNvPr>
          <p:cNvSpPr>
            <a:spLocks noChangeAspect="1" noChangeArrowheads="1"/>
          </p:cNvSpPr>
          <p:nvPr/>
        </p:nvSpPr>
        <p:spPr bwMode="auto">
          <a:xfrm>
            <a:off x="10904142" y="3633646"/>
            <a:ext cx="402887" cy="423871"/>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2"/>
          </a:solidFill>
          <a:ln>
            <a:noFill/>
          </a:ln>
          <a:effectLst/>
        </p:spPr>
        <p:txBody>
          <a:bodyPr wrap="none" lIns="17145" tIns="8573" rIns="17145" bIns="8573" anchor="ctr"/>
          <a:lstStyle/>
          <a:p>
            <a:pPr>
              <a:defRPr/>
            </a:pPr>
            <a:endParaRPr lang="en-US" sz="1677"/>
          </a:p>
        </p:txBody>
      </p:sp>
    </p:spTree>
    <p:extLst>
      <p:ext uri="{BB962C8B-B14F-4D97-AF65-F5344CB8AC3E}">
        <p14:creationId xmlns:p14="http://schemas.microsoft.com/office/powerpoint/2010/main" val="110556128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utdoor&#10;&#10;Description automatically generated">
            <a:extLst>
              <a:ext uri="{FF2B5EF4-FFF2-40B4-BE49-F238E27FC236}">
                <a16:creationId xmlns:a16="http://schemas.microsoft.com/office/drawing/2014/main" id="{B8D71D06-ACBA-414D-B287-EA4C23120839}"/>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910417" y="3368874"/>
            <a:ext cx="5449177" cy="5455430"/>
          </a:xfrm>
        </p:spPr>
      </p:pic>
      <p:sp>
        <p:nvSpPr>
          <p:cNvPr id="3" name="Content Placeholder 2"/>
          <p:cNvSpPr>
            <a:spLocks noGrp="1"/>
          </p:cNvSpPr>
          <p:nvPr>
            <p:ph sz="quarter" idx="11"/>
          </p:nvPr>
        </p:nvSpPr>
        <p:spPr/>
        <p:txBody>
          <a:bodyPr lIns="91440" tIns="45720" rIns="91440" bIns="45720" anchor="t">
            <a:noAutofit/>
          </a:bodyPr>
          <a:lstStyle/>
          <a:p>
            <a:r>
              <a:rPr lang="en-US" sz="2800">
                <a:solidFill>
                  <a:srgbClr val="391947"/>
                </a:solidFill>
              </a:rPr>
              <a:t>Leaving doesn’t end violence.</a:t>
            </a:r>
            <a:br>
              <a:rPr lang="en-US" sz="1200"/>
            </a:br>
            <a:br>
              <a:rPr lang="en-US" sz="1200">
                <a:solidFill>
                  <a:srgbClr val="391947"/>
                </a:solidFill>
              </a:rPr>
            </a:br>
            <a:r>
              <a:rPr lang="en-US" sz="3000" b="1">
                <a:solidFill>
                  <a:srgbClr val="762EB1"/>
                </a:solidFill>
              </a:rPr>
              <a:t>The most dangerous time is when they leave the abuser. </a:t>
            </a:r>
          </a:p>
          <a:p>
            <a:pPr marL="342900" indent="-342900">
              <a:buFont typeface="Arial" panose="020B0604020202020204" pitchFamily="34" charset="0"/>
              <a:buChar char="•"/>
            </a:pPr>
            <a:r>
              <a:rPr lang="en-US">
                <a:solidFill>
                  <a:srgbClr val="391947"/>
                </a:solidFill>
                <a:latin typeface="+mn-lt"/>
              </a:rPr>
              <a:t>75% killed during or after separation.</a:t>
            </a:r>
          </a:p>
          <a:p>
            <a:pPr marL="342900" indent="-342900">
              <a:buFont typeface="Arial" panose="020B0604020202020204" pitchFamily="34" charset="0"/>
              <a:buChar char="•"/>
            </a:pPr>
            <a:r>
              <a:rPr lang="en-US" err="1">
                <a:solidFill>
                  <a:srgbClr val="391947"/>
                </a:solidFill>
                <a:latin typeface="+mn-lt"/>
              </a:rPr>
              <a:t>5x</a:t>
            </a:r>
            <a:r>
              <a:rPr lang="en-US">
                <a:solidFill>
                  <a:srgbClr val="391947"/>
                </a:solidFill>
                <a:latin typeface="+mn-lt"/>
              </a:rPr>
              <a:t> more likely to be killed during separation.</a:t>
            </a:r>
          </a:p>
          <a:p>
            <a:pPr marL="342900" indent="-342900">
              <a:buFont typeface="Arial" panose="020B0604020202020204" pitchFamily="34" charset="0"/>
              <a:buChar char="•"/>
            </a:pPr>
            <a:r>
              <a:rPr lang="en-US">
                <a:solidFill>
                  <a:srgbClr val="391947"/>
                </a:solidFill>
                <a:latin typeface="+mn-lt"/>
              </a:rPr>
              <a:t>33% of all female homicide victims are killed by an intimate partner. </a:t>
            </a:r>
            <a:endParaRPr lang="en-US">
              <a:latin typeface="+mn-lt"/>
            </a:endParaRPr>
          </a:p>
        </p:txBody>
      </p:sp>
      <p:sp>
        <p:nvSpPr>
          <p:cNvPr id="5" name="Text Placeholder 4">
            <a:extLst>
              <a:ext uri="{FF2B5EF4-FFF2-40B4-BE49-F238E27FC236}">
                <a16:creationId xmlns:a16="http://schemas.microsoft.com/office/drawing/2014/main" id="{51A88641-8DB3-476E-8641-1064B83BB7F1}"/>
              </a:ext>
            </a:extLst>
          </p:cNvPr>
          <p:cNvSpPr>
            <a:spLocks noGrp="1"/>
          </p:cNvSpPr>
          <p:nvPr>
            <p:ph type="body" sz="quarter" idx="12"/>
          </p:nvPr>
        </p:nvSpPr>
        <p:spPr>
          <a:xfrm>
            <a:off x="708027" y="457200"/>
            <a:ext cx="8526809" cy="896938"/>
          </a:xfrm>
        </p:spPr>
        <p:txBody>
          <a:bodyPr/>
          <a:lstStyle/>
          <a:p>
            <a:r>
              <a:rPr lang="en-US" b="1">
                <a:latin typeface="+mj-lt"/>
              </a:rPr>
              <a:t>SEPARATION </a:t>
            </a:r>
            <a:r>
              <a:rPr lang="en-US" b="1">
                <a:solidFill>
                  <a:srgbClr val="762EB1"/>
                </a:solidFill>
                <a:latin typeface="+mj-lt"/>
              </a:rPr>
              <a:t>VIOLENCE</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5FD2EC4-1E84-49E2-A611-DCB47EB87DD0}"/>
              </a:ext>
            </a:extLst>
          </p:cNvPr>
          <p:cNvSpPr>
            <a:spLocks noGrp="1"/>
          </p:cNvSpPr>
          <p:nvPr>
            <p:ph type="body" sz="quarter" idx="11"/>
          </p:nvPr>
        </p:nvSpPr>
        <p:spPr>
          <a:xfrm>
            <a:off x="585508" y="929903"/>
            <a:ext cx="4351338" cy="836612"/>
          </a:xfrm>
        </p:spPr>
        <p:txBody>
          <a:bodyPr/>
          <a:lstStyle/>
          <a:p>
            <a:r>
              <a:rPr lang="en-US">
                <a:latin typeface="+mj-lt"/>
              </a:rPr>
              <a:t>THE </a:t>
            </a:r>
            <a:r>
              <a:rPr lang="en-US" b="1">
                <a:solidFill>
                  <a:schemeClr val="accent2">
                    <a:lumMod val="75000"/>
                  </a:schemeClr>
                </a:solidFill>
                <a:latin typeface="+mj-lt"/>
              </a:rPr>
              <a:t>FACTS</a:t>
            </a:r>
          </a:p>
        </p:txBody>
      </p:sp>
      <p:sp>
        <p:nvSpPr>
          <p:cNvPr id="12" name="Text Placeholder 11">
            <a:extLst>
              <a:ext uri="{FF2B5EF4-FFF2-40B4-BE49-F238E27FC236}">
                <a16:creationId xmlns:a16="http://schemas.microsoft.com/office/drawing/2014/main" id="{C5102C3E-D35C-47E6-9D62-4C6D38C2CC49}"/>
              </a:ext>
            </a:extLst>
          </p:cNvPr>
          <p:cNvSpPr>
            <a:spLocks noGrp="1"/>
          </p:cNvSpPr>
          <p:nvPr>
            <p:ph type="body" sz="quarter" idx="12"/>
          </p:nvPr>
        </p:nvSpPr>
        <p:spPr>
          <a:xfrm>
            <a:off x="585508" y="1981204"/>
            <a:ext cx="4597682" cy="1179513"/>
          </a:xfrm>
        </p:spPr>
        <p:txBody>
          <a:bodyPr lIns="91440" tIns="45720" rIns="91440" bIns="45720" anchor="t"/>
          <a:lstStyle/>
          <a:p>
            <a:pPr algn="ctr" fontAlgn="base"/>
            <a:r>
              <a:rPr lang="en-US" sz="3000"/>
              <a:t>Victims don’t </a:t>
            </a:r>
            <a:r>
              <a:rPr lang="en-US" sz="3000" b="1"/>
              <a:t>LEAVE.</a:t>
            </a:r>
          </a:p>
          <a:p>
            <a:pPr algn="ctr" fontAlgn="base"/>
            <a:r>
              <a:rPr lang="en-US" sz="3000"/>
              <a:t>They </a:t>
            </a:r>
            <a:r>
              <a:rPr lang="en-US" sz="3000" b="1">
                <a:solidFill>
                  <a:srgbClr val="762EB1"/>
                </a:solidFill>
              </a:rPr>
              <a:t>ESCAPE</a:t>
            </a:r>
            <a:r>
              <a:rPr lang="en-US" sz="3000" b="1"/>
              <a:t>.</a:t>
            </a:r>
          </a:p>
        </p:txBody>
      </p:sp>
      <p:sp>
        <p:nvSpPr>
          <p:cNvPr id="13" name="Text Placeholder 12">
            <a:extLst>
              <a:ext uri="{FF2B5EF4-FFF2-40B4-BE49-F238E27FC236}">
                <a16:creationId xmlns:a16="http://schemas.microsoft.com/office/drawing/2014/main" id="{350B496F-17F3-4E12-A953-09407E0C0580}"/>
              </a:ext>
            </a:extLst>
          </p:cNvPr>
          <p:cNvSpPr>
            <a:spLocks noGrp="1"/>
          </p:cNvSpPr>
          <p:nvPr>
            <p:ph type="body" sz="quarter" idx="13"/>
          </p:nvPr>
        </p:nvSpPr>
        <p:spPr>
          <a:xfrm>
            <a:off x="341636" y="4181778"/>
            <a:ext cx="4839082" cy="2234898"/>
          </a:xfrm>
        </p:spPr>
        <p:txBody>
          <a:bodyPr lIns="91440" tIns="45720" rIns="91440" bIns="45720" anchor="t"/>
          <a:lstStyle/>
          <a:p>
            <a:pPr algn="ctr"/>
            <a:r>
              <a:rPr lang="en-US" sz="3500"/>
              <a:t>Despite the abuse,</a:t>
            </a:r>
            <a:br>
              <a:rPr lang="en-US" sz="3500"/>
            </a:br>
            <a:r>
              <a:rPr lang="en-US" sz="3500"/>
              <a:t>victims become</a:t>
            </a:r>
            <a:r>
              <a:rPr lang="en-US" sz="3500">
                <a:solidFill>
                  <a:srgbClr val="762EB1"/>
                </a:solidFill>
              </a:rPr>
              <a:t> </a:t>
            </a:r>
            <a:br>
              <a:rPr lang="en-US" sz="3500">
                <a:solidFill>
                  <a:srgbClr val="762EB1"/>
                </a:solidFill>
              </a:rPr>
            </a:br>
            <a:r>
              <a:rPr lang="en-US" sz="3500" b="1">
                <a:solidFill>
                  <a:schemeClr val="accent2">
                    <a:lumMod val="75000"/>
                  </a:schemeClr>
                </a:solidFill>
              </a:rPr>
              <a:t>strong survivors.</a:t>
            </a:r>
            <a:endParaRPr lang="en-US" sz="3500">
              <a:solidFill>
                <a:schemeClr val="accent2">
                  <a:lumMod val="75000"/>
                </a:schemeClr>
              </a:solidFill>
            </a:endParaRPr>
          </a:p>
        </p:txBody>
      </p:sp>
      <p:pic>
        <p:nvPicPr>
          <p:cNvPr id="6" name="Picture Placeholder 6">
            <a:extLst>
              <a:ext uri="{FF2B5EF4-FFF2-40B4-BE49-F238E27FC236}">
                <a16:creationId xmlns:a16="http://schemas.microsoft.com/office/drawing/2014/main" id="{7637FE24-C2DA-40C7-88E0-69EB65AB5B8D}"/>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520739" y="1199947"/>
            <a:ext cx="4580107" cy="4585363"/>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spTree>
    <p:extLst>
      <p:ext uri="{BB962C8B-B14F-4D97-AF65-F5344CB8AC3E}">
        <p14:creationId xmlns:p14="http://schemas.microsoft.com/office/powerpoint/2010/main" val="19185985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4497"/>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C3A60BD1-CDD6-4AA7-A1BC-BF0043FB9DD5}"/>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19984122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5FD2EC4-1E84-49E2-A611-DCB47EB87DD0}"/>
              </a:ext>
            </a:extLst>
          </p:cNvPr>
          <p:cNvSpPr>
            <a:spLocks noGrp="1"/>
          </p:cNvSpPr>
          <p:nvPr>
            <p:ph type="body" sz="quarter" idx="11"/>
          </p:nvPr>
        </p:nvSpPr>
        <p:spPr>
          <a:xfrm>
            <a:off x="975122" y="441325"/>
            <a:ext cx="5121672" cy="836612"/>
          </a:xfrm>
        </p:spPr>
        <p:txBody>
          <a:bodyPr/>
          <a:lstStyle/>
          <a:p>
            <a:r>
              <a:rPr lang="en-US" b="1">
                <a:latin typeface="+mj-lt"/>
              </a:rPr>
              <a:t>THE EFFECT </a:t>
            </a:r>
            <a:br>
              <a:rPr lang="en-US" b="1">
                <a:latin typeface="+mj-lt"/>
              </a:rPr>
            </a:br>
            <a:r>
              <a:rPr lang="en-US" b="1">
                <a:latin typeface="+mj-lt"/>
              </a:rPr>
              <a:t>ON </a:t>
            </a:r>
            <a:r>
              <a:rPr lang="en-US" b="1">
                <a:solidFill>
                  <a:srgbClr val="762EB1"/>
                </a:solidFill>
                <a:latin typeface="+mj-lt"/>
              </a:rPr>
              <a:t>CHILDREN</a:t>
            </a:r>
          </a:p>
        </p:txBody>
      </p:sp>
      <p:sp>
        <p:nvSpPr>
          <p:cNvPr id="12" name="Text Placeholder 11">
            <a:extLst>
              <a:ext uri="{FF2B5EF4-FFF2-40B4-BE49-F238E27FC236}">
                <a16:creationId xmlns:a16="http://schemas.microsoft.com/office/drawing/2014/main" id="{C5102C3E-D35C-47E6-9D62-4C6D38C2CC49}"/>
              </a:ext>
            </a:extLst>
          </p:cNvPr>
          <p:cNvSpPr>
            <a:spLocks noGrp="1"/>
          </p:cNvSpPr>
          <p:nvPr>
            <p:ph type="body" sz="quarter" idx="12"/>
          </p:nvPr>
        </p:nvSpPr>
        <p:spPr>
          <a:xfrm>
            <a:off x="209547" y="2239348"/>
            <a:ext cx="5366886" cy="1373527"/>
          </a:xfrm>
          <a:solidFill>
            <a:schemeClr val="bg1"/>
          </a:solidFill>
        </p:spPr>
        <p:txBody>
          <a:bodyPr lIns="91440" tIns="45720" rIns="91440" bIns="45720" anchor="t"/>
          <a:lstStyle/>
          <a:p>
            <a:pPr algn="ctr" fontAlgn="base"/>
            <a:r>
              <a:rPr lang="en-US" sz="3000"/>
              <a:t>The 19 Million Witnesses</a:t>
            </a:r>
          </a:p>
          <a:p>
            <a:pPr algn="ctr" fontAlgn="base"/>
            <a:endParaRPr lang="en-US" sz="1800"/>
          </a:p>
          <a:p>
            <a:pPr algn="ctr" fontAlgn="base"/>
            <a:r>
              <a:rPr lang="en-US" sz="3000" b="1">
                <a:solidFill>
                  <a:srgbClr val="762EB1"/>
                </a:solidFill>
              </a:rPr>
              <a:t>They know about the abuse.</a:t>
            </a:r>
          </a:p>
        </p:txBody>
      </p:sp>
      <p:sp>
        <p:nvSpPr>
          <p:cNvPr id="13" name="Text Placeholder 12">
            <a:extLst>
              <a:ext uri="{FF2B5EF4-FFF2-40B4-BE49-F238E27FC236}">
                <a16:creationId xmlns:a16="http://schemas.microsoft.com/office/drawing/2014/main" id="{350B496F-17F3-4E12-A953-09407E0C0580}"/>
              </a:ext>
            </a:extLst>
          </p:cNvPr>
          <p:cNvSpPr>
            <a:spLocks noGrp="1"/>
          </p:cNvSpPr>
          <p:nvPr>
            <p:ph type="body" sz="quarter" idx="13"/>
          </p:nvPr>
        </p:nvSpPr>
        <p:spPr>
          <a:xfrm>
            <a:off x="344108" y="4310743"/>
            <a:ext cx="4839082" cy="1604865"/>
          </a:xfrm>
        </p:spPr>
        <p:txBody>
          <a:bodyPr lIns="91440" tIns="45720" rIns="91440" bIns="45720" anchor="t"/>
          <a:lstStyle/>
          <a:p>
            <a:pPr algn="ctr"/>
            <a:r>
              <a:rPr lang="en-US" b="1" i="1"/>
              <a:t>The children are at greater risk of being violent themselves or becoming a victim in their future relationships</a:t>
            </a:r>
          </a:p>
        </p:txBody>
      </p:sp>
      <p:pic>
        <p:nvPicPr>
          <p:cNvPr id="7" name="Picture Placeholder 6" descr="Child sitting on a couch">
            <a:extLst>
              <a:ext uri="{FF2B5EF4-FFF2-40B4-BE49-F238E27FC236}">
                <a16:creationId xmlns:a16="http://schemas.microsoft.com/office/drawing/2014/main" id="{68DD204B-DD49-4270-97CE-A6D87F3E436E}"/>
              </a:ext>
            </a:extLst>
          </p:cNvPr>
          <p:cNvPicPr>
            <a:picLocks/>
          </p:cNvPicPr>
          <p:nvPr/>
        </p:nvPicPr>
        <p:blipFill rotWithShape="1">
          <a:blip r:embed="rId2" cstate="print">
            <a:extLst>
              <a:ext uri="{28A0092B-C50C-407E-A947-70E740481C1C}">
                <a14:useLocalDpi xmlns:a14="http://schemas.microsoft.com/office/drawing/2010/main" val="0"/>
              </a:ext>
            </a:extLst>
          </a:blip>
          <a:srcRect l="33991" t="58" r="-809" b="-58"/>
          <a:stretch/>
        </p:blipFill>
        <p:spPr>
          <a:xfrm>
            <a:off x="6495859" y="1231719"/>
            <a:ext cx="4580107" cy="4585363"/>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spTree>
    <p:extLst>
      <p:ext uri="{BB962C8B-B14F-4D97-AF65-F5344CB8AC3E}">
        <p14:creationId xmlns:p14="http://schemas.microsoft.com/office/powerpoint/2010/main" val="295606613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DA271F22-D0B4-4398-B62B-2D06800D260C}"/>
              </a:ext>
            </a:extLst>
          </p:cNvPr>
          <p:cNvPicPr>
            <a:picLocks noRot="1" noChangeAspect="1"/>
          </p:cNvPicPr>
          <p:nvPr>
            <a:videoFile r:link="rId1"/>
          </p:nvPr>
        </p:nvPicPr>
        <p:blipFill>
          <a:blip r:embed="rId3"/>
          <a:stretch>
            <a:fillRect/>
          </a:stretch>
        </p:blipFill>
        <p:spPr>
          <a:xfrm>
            <a:off x="0" y="0"/>
            <a:ext cx="12193588" cy="6858893"/>
          </a:xfrm>
          <a:prstGeom prst="rect">
            <a:avLst/>
          </a:prstGeom>
        </p:spPr>
      </p:pic>
      <p:sp>
        <p:nvSpPr>
          <p:cNvPr id="3" name="TextBox 2">
            <a:extLst>
              <a:ext uri="{FF2B5EF4-FFF2-40B4-BE49-F238E27FC236}">
                <a16:creationId xmlns:a16="http://schemas.microsoft.com/office/drawing/2014/main" id="{55504A65-E961-4D72-8B02-24CA73A7C909}"/>
              </a:ext>
            </a:extLst>
          </p:cNvPr>
          <p:cNvSpPr txBox="1"/>
          <p:nvPr/>
        </p:nvSpPr>
        <p:spPr>
          <a:xfrm>
            <a:off x="0" y="5733714"/>
            <a:ext cx="12193588" cy="574516"/>
          </a:xfrm>
          <a:prstGeom prst="rect">
            <a:avLst/>
          </a:prstGeom>
          <a:noFill/>
        </p:spPr>
        <p:txBody>
          <a:bodyPr wrap="square" lIns="0" tIns="0" rIns="0" bIns="0" rtlCol="0">
            <a:spAutoFit/>
          </a:bodyPr>
          <a:lstStyle/>
          <a:p>
            <a:pPr algn="ctr">
              <a:lnSpc>
                <a:spcPct val="150000"/>
              </a:lnSpc>
            </a:pPr>
            <a:r>
              <a:rPr lang="en-US" sz="2800">
                <a:solidFill>
                  <a:schemeClr val="tx1">
                    <a:lumMod val="50000"/>
                    <a:lumOff val="50000"/>
                  </a:schemeClr>
                </a:solidFill>
              </a:rPr>
              <a:t>If A Kid Could Write A Letter</a:t>
            </a:r>
          </a:p>
        </p:txBody>
      </p:sp>
    </p:spTree>
    <p:extLst>
      <p:ext uri="{BB962C8B-B14F-4D97-AF65-F5344CB8AC3E}">
        <p14:creationId xmlns:p14="http://schemas.microsoft.com/office/powerpoint/2010/main" val="15060246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99D38C-772F-46DA-8E90-3820D39237C4}"/>
              </a:ext>
            </a:extLst>
          </p:cNvPr>
          <p:cNvSpPr>
            <a:spLocks noGrp="1"/>
          </p:cNvSpPr>
          <p:nvPr>
            <p:ph type="body" sz="quarter" idx="13"/>
          </p:nvPr>
        </p:nvSpPr>
        <p:spPr/>
        <p:txBody>
          <a:bodyPr/>
          <a:lstStyle/>
          <a:p>
            <a:r>
              <a:rPr lang="en-US" b="1">
                <a:latin typeface="+mj-lt"/>
              </a:rPr>
              <a:t>NEXT STEPS</a:t>
            </a:r>
          </a:p>
        </p:txBody>
      </p:sp>
      <p:pic>
        <p:nvPicPr>
          <p:cNvPr id="8" name="Picture 7" descr="A picture containing diagram&#10;&#10;Description automatically generated">
            <a:extLst>
              <a:ext uri="{FF2B5EF4-FFF2-40B4-BE49-F238E27FC236}">
                <a16:creationId xmlns:a16="http://schemas.microsoft.com/office/drawing/2014/main" id="{2949B071-1E73-46C6-A26C-7A4B7460B9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602" y="2153983"/>
            <a:ext cx="10374574" cy="3151442"/>
          </a:xfrm>
          <a:prstGeom prst="rect">
            <a:avLst/>
          </a:prstGeom>
        </p:spPr>
      </p:pic>
    </p:spTree>
    <p:extLst>
      <p:ext uri="{BB962C8B-B14F-4D97-AF65-F5344CB8AC3E}">
        <p14:creationId xmlns:p14="http://schemas.microsoft.com/office/powerpoint/2010/main" val="29881790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650E7-3C95-4048-807E-08C469C5A8FA}"/>
              </a:ext>
            </a:extLst>
          </p:cNvPr>
          <p:cNvSpPr>
            <a:spLocks noGrp="1"/>
          </p:cNvSpPr>
          <p:nvPr>
            <p:ph type="body" sz="quarter" idx="11"/>
          </p:nvPr>
        </p:nvSpPr>
        <p:spPr>
          <a:xfrm>
            <a:off x="6139609" y="800800"/>
            <a:ext cx="4937919" cy="993775"/>
          </a:xfrm>
        </p:spPr>
        <p:txBody>
          <a:bodyPr lIns="91440" tIns="45720" rIns="91440" bIns="45720" anchor="t"/>
          <a:lstStyle/>
          <a:p>
            <a:r>
              <a:rPr lang="en-US">
                <a:solidFill>
                  <a:srgbClr val="762EB1"/>
                </a:solidFill>
              </a:rPr>
              <a:t>YOU CAN</a:t>
            </a:r>
            <a:r>
              <a:rPr lang="en-US"/>
              <a:t> HELP</a:t>
            </a:r>
          </a:p>
        </p:txBody>
      </p:sp>
      <p:sp>
        <p:nvSpPr>
          <p:cNvPr id="3" name="Text Placeholder 2">
            <a:extLst>
              <a:ext uri="{FF2B5EF4-FFF2-40B4-BE49-F238E27FC236}">
                <a16:creationId xmlns:a16="http://schemas.microsoft.com/office/drawing/2014/main" id="{8E9FCCEE-3739-4942-8C52-6C3236C1A0E5}"/>
              </a:ext>
            </a:extLst>
          </p:cNvPr>
          <p:cNvSpPr>
            <a:spLocks noGrp="1"/>
          </p:cNvSpPr>
          <p:nvPr>
            <p:ph type="body" sz="quarter" idx="12"/>
          </p:nvPr>
        </p:nvSpPr>
        <p:spPr>
          <a:xfrm>
            <a:off x="6989045" y="1880188"/>
            <a:ext cx="4799144" cy="4012856"/>
          </a:xfrm>
        </p:spPr>
        <p:txBody>
          <a:bodyPr lIns="91440" tIns="45720" rIns="91440" bIns="45720" anchor="t"/>
          <a:lstStyle/>
          <a:p>
            <a:pPr marL="342900" indent="-342900">
              <a:buChar char="•"/>
            </a:pPr>
            <a:r>
              <a:rPr lang="en-US" sz="2400">
                <a:latin typeface="+mn-lt"/>
                <a:ea typeface="+mj-lt"/>
                <a:cs typeface="+mj-lt"/>
              </a:rPr>
              <a:t>Victims of domestic violence are survivors of traumatic </a:t>
            </a:r>
            <a:br>
              <a:rPr lang="en-US" sz="2400">
                <a:latin typeface="+mn-lt"/>
                <a:ea typeface="+mj-lt"/>
                <a:cs typeface="+mj-lt"/>
              </a:rPr>
            </a:br>
            <a:r>
              <a:rPr lang="en-US" sz="2400">
                <a:latin typeface="+mn-lt"/>
                <a:ea typeface="+mj-lt"/>
                <a:cs typeface="+mj-lt"/>
              </a:rPr>
              <a:t>experiences.</a:t>
            </a:r>
            <a:endParaRPr lang="en-US" sz="2400">
              <a:latin typeface="+mn-lt"/>
            </a:endParaRPr>
          </a:p>
          <a:p>
            <a:pPr marL="342900" indent="-342900">
              <a:lnSpc>
                <a:spcPct val="100000"/>
              </a:lnSpc>
              <a:spcBef>
                <a:spcPts val="0"/>
              </a:spcBef>
              <a:buChar char="•"/>
            </a:pPr>
            <a:r>
              <a:rPr lang="en-US" sz="2400">
                <a:latin typeface="+mn-lt"/>
                <a:ea typeface="+mj-lt"/>
                <a:cs typeface="+mj-lt"/>
              </a:rPr>
              <a:t>Trained members of the community can make a difference.</a:t>
            </a:r>
          </a:p>
          <a:p>
            <a:pPr>
              <a:lnSpc>
                <a:spcPct val="100000"/>
              </a:lnSpc>
              <a:spcBef>
                <a:spcPts val="0"/>
              </a:spcBef>
            </a:pPr>
            <a:endParaRPr lang="en-US" sz="2000">
              <a:ea typeface="+mj-lt"/>
              <a:cs typeface="+mj-lt"/>
            </a:endParaRPr>
          </a:p>
          <a:p>
            <a:pPr>
              <a:lnSpc>
                <a:spcPct val="100000"/>
              </a:lnSpc>
              <a:spcBef>
                <a:spcPts val="0"/>
              </a:spcBef>
            </a:pPr>
            <a:r>
              <a:rPr lang="en-US" sz="2500">
                <a:solidFill>
                  <a:srgbClr val="762EB1"/>
                </a:solidFill>
                <a:ea typeface="+mj-lt"/>
                <a:cs typeface="+mj-lt"/>
              </a:rPr>
              <a:t>YOU CAN: </a:t>
            </a:r>
            <a:r>
              <a:rPr lang="en-US" sz="2500" b="1">
                <a:latin typeface="+mn-lt"/>
                <a:ea typeface="+mj-lt"/>
                <a:cs typeface="+mj-lt"/>
              </a:rPr>
              <a:t>Refer victims to state recognized domestic violence agencies who are trauma-informed.</a:t>
            </a:r>
            <a:endParaRPr lang="en-US" sz="2500" b="1">
              <a:latin typeface="+mn-lt"/>
            </a:endParaRPr>
          </a:p>
          <a:p>
            <a:pPr marL="342900" indent="-342900">
              <a:lnSpc>
                <a:spcPct val="100000"/>
              </a:lnSpc>
              <a:spcBef>
                <a:spcPts val="0"/>
              </a:spcBef>
              <a:buChar char="•"/>
            </a:pPr>
            <a:endParaRPr lang="en-US" sz="2000">
              <a:solidFill>
                <a:schemeClr val="tx1">
                  <a:lumMod val="50000"/>
                  <a:lumOff val="50000"/>
                </a:schemeClr>
              </a:solidFill>
              <a:ea typeface="+mj-lt"/>
              <a:cs typeface="+mj-lt"/>
            </a:endParaRPr>
          </a:p>
          <a:p>
            <a:pPr marL="342900" indent="-342900">
              <a:buChar char="•"/>
            </a:pPr>
            <a:endParaRPr lang="en-US" sz="2000"/>
          </a:p>
          <a:p>
            <a:pPr marL="342900" indent="-342900">
              <a:buChar char="•"/>
            </a:pPr>
            <a:endParaRPr lang="en-US" sz="2000"/>
          </a:p>
        </p:txBody>
      </p:sp>
      <p:pic>
        <p:nvPicPr>
          <p:cNvPr id="20" name="Picture Placeholder 19" descr="A picture containing person, person, wall, blue&#10;&#10;Description automatically generated">
            <a:extLst>
              <a:ext uri="{FF2B5EF4-FFF2-40B4-BE49-F238E27FC236}">
                <a16:creationId xmlns:a16="http://schemas.microsoft.com/office/drawing/2014/main" id="{6CA355F7-9622-41C3-A9DF-27EFAFDD47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8" r="16658"/>
          <a:stretch>
            <a:fillRect/>
          </a:stretch>
        </p:blipFill>
        <p:spPr>
          <a:xfrm rot="20802744">
            <a:off x="-436612" y="1884236"/>
            <a:ext cx="5447823" cy="5455231"/>
          </a:xfrm>
        </p:spPr>
      </p:pic>
    </p:spTree>
    <p:extLst>
      <p:ext uri="{BB962C8B-B14F-4D97-AF65-F5344CB8AC3E}">
        <p14:creationId xmlns:p14="http://schemas.microsoft.com/office/powerpoint/2010/main" val="1092837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4294967295"/>
          </p:nvPr>
        </p:nvSpPr>
        <p:spPr>
          <a:xfrm rot="20875203">
            <a:off x="4669855" y="2368380"/>
            <a:ext cx="3865709" cy="3684588"/>
          </a:xfrm>
        </p:spPr>
        <p:txBody>
          <a:bodyPr>
            <a:noAutofit/>
          </a:bodyPr>
          <a:lstStyle/>
          <a:p>
            <a:pPr marL="0" indent="0" algn="ctr" defTabSz="457200">
              <a:buNone/>
              <a:defRPr/>
            </a:pPr>
            <a:r>
              <a:rPr lang="en-US" sz="4000">
                <a:latin typeface="Calibri" panose="020F0502020204030204" pitchFamily="34" charset="0"/>
                <a:cs typeface="Calibri" panose="020F0502020204030204" pitchFamily="34" charset="0"/>
              </a:rPr>
              <a:t>When you hear </a:t>
            </a:r>
            <a:r>
              <a:rPr lang="en-US" sz="4800" b="1">
                <a:solidFill>
                  <a:schemeClr val="accent3">
                    <a:lumMod val="75000"/>
                  </a:schemeClr>
                </a:solidFill>
                <a:latin typeface="Calibri" panose="020F0502020204030204" pitchFamily="34" charset="0"/>
                <a:cs typeface="Calibri" panose="020F0502020204030204" pitchFamily="34" charset="0"/>
              </a:rPr>
              <a:t>bystander</a:t>
            </a:r>
            <a:r>
              <a:rPr lang="en-US" sz="4800" b="1">
                <a:latin typeface="Calibri" panose="020F0502020204030204" pitchFamily="34" charset="0"/>
                <a:cs typeface="Calibri" panose="020F0502020204030204" pitchFamily="34" charset="0"/>
              </a:rPr>
              <a:t>,</a:t>
            </a:r>
            <a:r>
              <a:rPr lang="en-US" sz="4800">
                <a:solidFill>
                  <a:schemeClr val="accent3">
                    <a:lumMod val="75000"/>
                  </a:schemeClr>
                </a:solidFill>
                <a:latin typeface="Calibri" panose="020F0502020204030204" pitchFamily="34" charset="0"/>
                <a:cs typeface="Calibri" panose="020F0502020204030204" pitchFamily="34" charset="0"/>
              </a:rPr>
              <a:t> </a:t>
            </a:r>
            <a:br>
              <a:rPr lang="en-US" sz="4000">
                <a:latin typeface="Calibri" panose="020F0502020204030204" pitchFamily="34" charset="0"/>
                <a:cs typeface="Calibri" panose="020F0502020204030204" pitchFamily="34" charset="0"/>
              </a:rPr>
            </a:br>
            <a:r>
              <a:rPr lang="en-US" sz="4000">
                <a:latin typeface="Calibri" panose="020F0502020204030204" pitchFamily="34" charset="0"/>
                <a:cs typeface="Calibri" panose="020F0502020204030204" pitchFamily="34" charset="0"/>
              </a:rPr>
              <a:t>what is the first thing that comes to mind? </a:t>
            </a:r>
            <a:endParaRPr lang="en-US" sz="4000" i="1">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2013435-ECD8-4281-BA6C-52B8F7EF596F}"/>
              </a:ext>
            </a:extLst>
          </p:cNvPr>
          <p:cNvSpPr>
            <a:spLocks noGrp="1"/>
          </p:cNvSpPr>
          <p:nvPr>
            <p:ph type="sldNum" sz="quarter" idx="4294967295"/>
          </p:nvPr>
        </p:nvSpPr>
        <p:spPr>
          <a:xfrm>
            <a:off x="0" y="0"/>
            <a:ext cx="0" cy="0"/>
          </a:xfrm>
        </p:spPr>
        <p:txBody>
          <a:bodyPr/>
          <a:lstStyle/>
          <a:p>
            <a:pPr algn="ctr" defTabSz="457200">
              <a:defRPr/>
            </a:pPr>
            <a:fld id="{3B5C1B38-1A4D-E940-9ABA-807DCFFC4FAA}" type="slidenum">
              <a:rPr lang="en-US" sz="1600">
                <a:solidFill>
                  <a:srgbClr val="4BACC6">
                    <a:lumMod val="75000"/>
                  </a:srgbClr>
                </a:solidFill>
                <a:latin typeface="Georgia"/>
              </a:rPr>
              <a:pPr algn="ctr" defTabSz="457200">
                <a:defRPr/>
              </a:pPr>
              <a:t>68</a:t>
            </a:fld>
            <a:endParaRPr lang="en-US"/>
          </a:p>
        </p:txBody>
      </p:sp>
    </p:spTree>
    <p:extLst>
      <p:ext uri="{BB962C8B-B14F-4D97-AF65-F5344CB8AC3E}">
        <p14:creationId xmlns:p14="http://schemas.microsoft.com/office/powerpoint/2010/main" val="10589024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uiExpan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F8B3B29C-3361-40DA-8804-72A15064A09E}"/>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5626895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nd Title">
            <a:extLst>
              <a:ext uri="{FF2B5EF4-FFF2-40B4-BE49-F238E27FC236}">
                <a16:creationId xmlns:a16="http://schemas.microsoft.com/office/drawing/2014/main" id="{50623FFC-1ADA-4F3F-B5DA-50CAAE0782C1}"/>
              </a:ext>
            </a:extLst>
          </p:cNvPr>
          <p:cNvSpPr txBox="1"/>
          <p:nvPr/>
        </p:nvSpPr>
        <p:spPr>
          <a:xfrm>
            <a:off x="2704038" y="555900"/>
            <a:ext cx="6785512" cy="738664"/>
          </a:xfrm>
          <a:prstGeom prst="rect">
            <a:avLst/>
          </a:prstGeom>
          <a:noFill/>
        </p:spPr>
        <p:txBody>
          <a:bodyPr wrap="none" lIns="0" tIns="0" rIns="0" bIns="0" rtlCol="0" anchor="t" anchorCtr="0">
            <a:spAutoFit/>
          </a:bodyPr>
          <a:lstStyle/>
          <a:p>
            <a:pPr algn="ctr"/>
            <a:r>
              <a:rPr lang="en-US" sz="4800">
                <a:latin typeface="+mj-lt"/>
              </a:rPr>
              <a:t>HOUSEKEEPING</a:t>
            </a:r>
            <a:r>
              <a:rPr lang="en-US" sz="4800">
                <a:solidFill>
                  <a:schemeClr val="tx1">
                    <a:lumMod val="75000"/>
                    <a:lumOff val="25000"/>
                  </a:schemeClr>
                </a:solidFill>
                <a:latin typeface="+mj-lt"/>
              </a:rPr>
              <a:t> </a:t>
            </a:r>
            <a:r>
              <a:rPr lang="en-US" sz="4800">
                <a:solidFill>
                  <a:srgbClr val="762EB1"/>
                </a:solidFill>
                <a:latin typeface="+mj-lt"/>
              </a:rPr>
              <a:t>ITEMS</a:t>
            </a:r>
            <a:endParaRPr lang="en-ID" sz="4800">
              <a:solidFill>
                <a:srgbClr val="762EB1"/>
              </a:solidFill>
              <a:latin typeface="+mj-lt"/>
            </a:endParaRPr>
          </a:p>
        </p:txBody>
      </p:sp>
      <p:sp>
        <p:nvSpPr>
          <p:cNvPr id="3" name="Justify Text Body">
            <a:extLst>
              <a:ext uri="{FF2B5EF4-FFF2-40B4-BE49-F238E27FC236}">
                <a16:creationId xmlns:a16="http://schemas.microsoft.com/office/drawing/2014/main" id="{60B4513C-C3C0-49BF-A64B-C4CF327FD528}"/>
              </a:ext>
            </a:extLst>
          </p:cNvPr>
          <p:cNvSpPr txBox="1"/>
          <p:nvPr/>
        </p:nvSpPr>
        <p:spPr>
          <a:xfrm>
            <a:off x="1220788" y="1654408"/>
            <a:ext cx="9752012" cy="606384"/>
          </a:xfrm>
          <a:prstGeom prst="rect">
            <a:avLst/>
          </a:prstGeom>
          <a:noFill/>
        </p:spPr>
        <p:txBody>
          <a:bodyPr wrap="square" lIns="0" tIns="0" rIns="0" bIns="0" rtlCol="0">
            <a:spAutoFit/>
          </a:bodyPr>
          <a:lstStyle/>
          <a:p>
            <a:pPr algn="ctr">
              <a:lnSpc>
                <a:spcPct val="150000"/>
              </a:lnSpc>
            </a:pPr>
            <a:r>
              <a:rPr lang="en-US" sz="1400"/>
              <a:t>This training DOES NOT certify you or qualify you to provide domestic violence services as an individual or through your business. You are being trained to REFER victims to state-recognized domestic violence services agencies.</a:t>
            </a:r>
            <a:endParaRPr lang="en-ID" sz="1400"/>
          </a:p>
        </p:txBody>
      </p:sp>
      <p:sp>
        <p:nvSpPr>
          <p:cNvPr id="4" name="Rectangle: Rounded Corners 3">
            <a:extLst>
              <a:ext uri="{FF2B5EF4-FFF2-40B4-BE49-F238E27FC236}">
                <a16:creationId xmlns:a16="http://schemas.microsoft.com/office/drawing/2014/main" id="{F1B47D9F-7A02-4899-88F8-754A08C54889}"/>
              </a:ext>
            </a:extLst>
          </p:cNvPr>
          <p:cNvSpPr/>
          <p:nvPr/>
        </p:nvSpPr>
        <p:spPr>
          <a:xfrm>
            <a:off x="5226883" y="2470691"/>
            <a:ext cx="1739824" cy="114300"/>
          </a:xfrm>
          <a:prstGeom prst="roundRect">
            <a:avLst>
              <a:gd name="adj" fmla="val 50000"/>
            </a:avLst>
          </a:prstGeom>
          <a:gradFill>
            <a:gsLst>
              <a:gs pos="0">
                <a:schemeClr val="accent1"/>
              </a:gs>
              <a:gs pos="100000">
                <a:schemeClr val="accent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8" name="Freeform: Shape 17">
            <a:extLst>
              <a:ext uri="{FF2B5EF4-FFF2-40B4-BE49-F238E27FC236}">
                <a16:creationId xmlns:a16="http://schemas.microsoft.com/office/drawing/2014/main" id="{F57BA366-6A7B-4B2B-8AC2-12B04E121859}"/>
              </a:ext>
            </a:extLst>
          </p:cNvPr>
          <p:cNvSpPr/>
          <p:nvPr/>
        </p:nvSpPr>
        <p:spPr>
          <a:xfrm>
            <a:off x="1191846" y="3141070"/>
            <a:ext cx="9809901" cy="1445603"/>
          </a:xfrm>
          <a:custGeom>
            <a:avLst/>
            <a:gdLst>
              <a:gd name="connsiteX0" fmla="*/ 986814 w 13785143"/>
              <a:gd name="connsiteY0" fmla="*/ 419 h 2031401"/>
              <a:gd name="connsiteX1" fmla="*/ 1986920 w 13785143"/>
              <a:gd name="connsiteY1" fmla="*/ 719468 h 2031401"/>
              <a:gd name="connsiteX2" fmla="*/ 2214636 w 13785143"/>
              <a:gd name="connsiteY2" fmla="*/ 887691 h 2031401"/>
              <a:gd name="connsiteX3" fmla="*/ 3734795 w 13785143"/>
              <a:gd name="connsiteY3" fmla="*/ 887691 h 2031401"/>
              <a:gd name="connsiteX4" fmla="*/ 3962511 w 13785143"/>
              <a:gd name="connsiteY4" fmla="*/ 718443 h 2031401"/>
              <a:gd name="connsiteX5" fmla="*/ 3988870 w 13785143"/>
              <a:gd name="connsiteY5" fmla="*/ 651930 h 2031401"/>
              <a:gd name="connsiteX6" fmla="*/ 3993968 w 13785143"/>
              <a:gd name="connsiteY6" fmla="*/ 634812 h 2031401"/>
              <a:gd name="connsiteX7" fmla="*/ 4000862 w 13785143"/>
              <a:gd name="connsiteY7" fmla="*/ 621669 h 2031401"/>
              <a:gd name="connsiteX8" fmla="*/ 4022005 w 13785143"/>
              <a:gd name="connsiteY8" fmla="*/ 568317 h 2031401"/>
              <a:gd name="connsiteX9" fmla="*/ 4080290 w 13785143"/>
              <a:gd name="connsiteY9" fmla="*/ 470242 h 2031401"/>
              <a:gd name="connsiteX10" fmla="*/ 4084138 w 13785143"/>
              <a:gd name="connsiteY10" fmla="*/ 462907 h 2031401"/>
              <a:gd name="connsiteX11" fmla="*/ 4086155 w 13785143"/>
              <a:gd name="connsiteY11" fmla="*/ 460374 h 2031401"/>
              <a:gd name="connsiteX12" fmla="*/ 4103616 w 13785143"/>
              <a:gd name="connsiteY12" fmla="*/ 430993 h 2031401"/>
              <a:gd name="connsiteX13" fmla="*/ 4324344 w 13785143"/>
              <a:gd name="connsiteY13" fmla="*/ 203645 h 2031401"/>
              <a:gd name="connsiteX14" fmla="*/ 4346864 w 13785143"/>
              <a:gd name="connsiteY14" fmla="*/ 189338 h 2031401"/>
              <a:gd name="connsiteX15" fmla="*/ 4350544 w 13785143"/>
              <a:gd name="connsiteY15" fmla="*/ 186171 h 2031401"/>
              <a:gd name="connsiteX16" fmla="*/ 4432201 w 13785143"/>
              <a:gd name="connsiteY16" fmla="*/ 133959 h 2031401"/>
              <a:gd name="connsiteX17" fmla="*/ 4441620 w 13785143"/>
              <a:gd name="connsiteY17" fmla="*/ 129136 h 2031401"/>
              <a:gd name="connsiteX18" fmla="*/ 4459037 w 13785143"/>
              <a:gd name="connsiteY18" fmla="*/ 118070 h 2031401"/>
              <a:gd name="connsiteX19" fmla="*/ 4485739 w 13785143"/>
              <a:gd name="connsiteY19" fmla="*/ 106542 h 2031401"/>
              <a:gd name="connsiteX20" fmla="*/ 4518895 w 13785143"/>
              <a:gd name="connsiteY20" fmla="*/ 89563 h 2031401"/>
              <a:gd name="connsiteX21" fmla="*/ 4592074 w 13785143"/>
              <a:gd name="connsiteY21" fmla="*/ 60635 h 2031401"/>
              <a:gd name="connsiteX22" fmla="*/ 4607001 w 13785143"/>
              <a:gd name="connsiteY22" fmla="*/ 54191 h 2031401"/>
              <a:gd name="connsiteX23" fmla="*/ 4612829 w 13785143"/>
              <a:gd name="connsiteY23" fmla="*/ 52726 h 2031401"/>
              <a:gd name="connsiteX24" fmla="*/ 4705421 w 13785143"/>
              <a:gd name="connsiteY24" fmla="*/ 26275 h 2031401"/>
              <a:gd name="connsiteX25" fmla="*/ 4750577 w 13785143"/>
              <a:gd name="connsiteY25" fmla="*/ 18114 h 2031401"/>
              <a:gd name="connsiteX26" fmla="*/ 4766024 w 13785143"/>
              <a:gd name="connsiteY26" fmla="*/ 14233 h 2031401"/>
              <a:gd name="connsiteX27" fmla="*/ 4777096 w 13785143"/>
              <a:gd name="connsiteY27" fmla="*/ 13322 h 2031401"/>
              <a:gd name="connsiteX28" fmla="*/ 4804267 w 13785143"/>
              <a:gd name="connsiteY28" fmla="*/ 8411 h 2031401"/>
              <a:gd name="connsiteX29" fmla="*/ 4906178 w 13785143"/>
              <a:gd name="connsiteY29" fmla="*/ 419 h 2031401"/>
              <a:gd name="connsiteX30" fmla="*/ 4922478 w 13785143"/>
              <a:gd name="connsiteY30" fmla="*/ 1359 h 2031401"/>
              <a:gd name="connsiteX31" fmla="*/ 4933894 w 13785143"/>
              <a:gd name="connsiteY31" fmla="*/ 419 h 2031401"/>
              <a:gd name="connsiteX32" fmla="*/ 4998688 w 13785143"/>
              <a:gd name="connsiteY32" fmla="*/ 5751 h 2031401"/>
              <a:gd name="connsiteX33" fmla="*/ 5078733 w 13785143"/>
              <a:gd name="connsiteY33" fmla="*/ 10364 h 2031401"/>
              <a:gd name="connsiteX34" fmla="*/ 5092182 w 13785143"/>
              <a:gd name="connsiteY34" fmla="*/ 13444 h 2031401"/>
              <a:gd name="connsiteX35" fmla="*/ 5101765 w 13785143"/>
              <a:gd name="connsiteY35" fmla="*/ 14233 h 2031401"/>
              <a:gd name="connsiteX36" fmla="*/ 5164915 w 13785143"/>
              <a:gd name="connsiteY36" fmla="*/ 30101 h 2031401"/>
              <a:gd name="connsiteX37" fmla="*/ 5242464 w 13785143"/>
              <a:gd name="connsiteY37" fmla="*/ 47860 h 2031401"/>
              <a:gd name="connsiteX38" fmla="*/ 5253272 w 13785143"/>
              <a:gd name="connsiteY38" fmla="*/ 52302 h 2031401"/>
              <a:gd name="connsiteX39" fmla="*/ 5260788 w 13785143"/>
              <a:gd name="connsiteY39" fmla="*/ 54191 h 2031401"/>
              <a:gd name="connsiteX40" fmla="*/ 5318771 w 13785143"/>
              <a:gd name="connsiteY40" fmla="*/ 79223 h 2031401"/>
              <a:gd name="connsiteX41" fmla="*/ 5394992 w 13785143"/>
              <a:gd name="connsiteY41" fmla="*/ 110551 h 2031401"/>
              <a:gd name="connsiteX42" fmla="*/ 5403577 w 13785143"/>
              <a:gd name="connsiteY42" fmla="*/ 115835 h 2031401"/>
              <a:gd name="connsiteX43" fmla="*/ 5408752 w 13785143"/>
              <a:gd name="connsiteY43" fmla="*/ 118070 h 2031401"/>
              <a:gd name="connsiteX44" fmla="*/ 5456877 w 13785143"/>
              <a:gd name="connsiteY44" fmla="*/ 148645 h 2031401"/>
              <a:gd name="connsiteX45" fmla="*/ 5533937 w 13785143"/>
              <a:gd name="connsiteY45" fmla="*/ 196080 h 2031401"/>
              <a:gd name="connsiteX46" fmla="*/ 5540658 w 13785143"/>
              <a:gd name="connsiteY46" fmla="*/ 201874 h 2031401"/>
              <a:gd name="connsiteX47" fmla="*/ 5543446 w 13785143"/>
              <a:gd name="connsiteY47" fmla="*/ 203645 h 2031401"/>
              <a:gd name="connsiteX48" fmla="*/ 5576394 w 13785143"/>
              <a:gd name="connsiteY48" fmla="*/ 232679 h 2031401"/>
              <a:gd name="connsiteX49" fmla="*/ 5656919 w 13785143"/>
              <a:gd name="connsiteY49" fmla="*/ 302093 h 2031401"/>
              <a:gd name="connsiteX50" fmla="*/ 5661980 w 13785143"/>
              <a:gd name="connsiteY50" fmla="*/ 308097 h 2031401"/>
              <a:gd name="connsiteX51" fmla="*/ 5662657 w 13785143"/>
              <a:gd name="connsiteY51" fmla="*/ 308694 h 2031401"/>
              <a:gd name="connsiteX52" fmla="*/ 5673929 w 13785143"/>
              <a:gd name="connsiteY52" fmla="*/ 322274 h 2031401"/>
              <a:gd name="connsiteX53" fmla="*/ 5761557 w 13785143"/>
              <a:gd name="connsiteY53" fmla="*/ 426232 h 2031401"/>
              <a:gd name="connsiteX54" fmla="*/ 5906284 w 13785143"/>
              <a:gd name="connsiteY54" fmla="*/ 719468 h 2031401"/>
              <a:gd name="connsiteX55" fmla="*/ 6134000 w 13785143"/>
              <a:gd name="connsiteY55" fmla="*/ 887691 h 2031401"/>
              <a:gd name="connsiteX56" fmla="*/ 7653154 w 13785143"/>
              <a:gd name="connsiteY56" fmla="*/ 887691 h 2031401"/>
              <a:gd name="connsiteX57" fmla="*/ 7880870 w 13785143"/>
              <a:gd name="connsiteY57" fmla="*/ 719468 h 2031401"/>
              <a:gd name="connsiteX58" fmla="*/ 8391711 w 13785143"/>
              <a:gd name="connsiteY58" fmla="*/ 109829 h 2031401"/>
              <a:gd name="connsiteX59" fmla="*/ 8506652 w 13785143"/>
              <a:gd name="connsiteY59" fmla="*/ 62701 h 2031401"/>
              <a:gd name="connsiteX60" fmla="*/ 8526365 w 13785143"/>
              <a:gd name="connsiteY60" fmla="*/ 54191 h 2031401"/>
              <a:gd name="connsiteX61" fmla="*/ 8529060 w 13785143"/>
              <a:gd name="connsiteY61" fmla="*/ 53514 h 2031401"/>
              <a:gd name="connsiteX62" fmla="*/ 8544256 w 13785143"/>
              <a:gd name="connsiteY62" fmla="*/ 47283 h 2031401"/>
              <a:gd name="connsiteX63" fmla="*/ 8645091 w 13785143"/>
              <a:gd name="connsiteY63" fmla="*/ 24358 h 2031401"/>
              <a:gd name="connsiteX64" fmla="*/ 8685388 w 13785143"/>
              <a:gd name="connsiteY64" fmla="*/ 14233 h 2031401"/>
              <a:gd name="connsiteX65" fmla="*/ 8692034 w 13785143"/>
              <a:gd name="connsiteY65" fmla="*/ 13686 h 2031401"/>
              <a:gd name="connsiteX66" fmla="*/ 8708126 w 13785143"/>
              <a:gd name="connsiteY66" fmla="*/ 10027 h 2031401"/>
              <a:gd name="connsiteX67" fmla="*/ 8793574 w 13785143"/>
              <a:gd name="connsiteY67" fmla="*/ 1620 h 2031401"/>
              <a:gd name="connsiteX68" fmla="*/ 8847702 w 13785143"/>
              <a:gd name="connsiteY68" fmla="*/ 876 h 2031401"/>
              <a:gd name="connsiteX69" fmla="*/ 8853258 w 13785143"/>
              <a:gd name="connsiteY69" fmla="*/ 419 h 2031401"/>
              <a:gd name="connsiteX70" fmla="*/ 8857224 w 13785143"/>
              <a:gd name="connsiteY70" fmla="*/ 746 h 2031401"/>
              <a:gd name="connsiteX71" fmla="*/ 8880974 w 13785143"/>
              <a:gd name="connsiteY71" fmla="*/ 419 h 2031401"/>
              <a:gd name="connsiteX72" fmla="*/ 8982885 w 13785143"/>
              <a:gd name="connsiteY72" fmla="*/ 8411 h 2031401"/>
              <a:gd name="connsiteX73" fmla="*/ 9010055 w 13785143"/>
              <a:gd name="connsiteY73" fmla="*/ 13321 h 2031401"/>
              <a:gd name="connsiteX74" fmla="*/ 9021128 w 13785143"/>
              <a:gd name="connsiteY74" fmla="*/ 14233 h 2031401"/>
              <a:gd name="connsiteX75" fmla="*/ 9036581 w 13785143"/>
              <a:gd name="connsiteY75" fmla="*/ 18116 h 2031401"/>
              <a:gd name="connsiteX76" fmla="*/ 9081729 w 13785143"/>
              <a:gd name="connsiteY76" fmla="*/ 26275 h 2031401"/>
              <a:gd name="connsiteX77" fmla="*/ 9174217 w 13785143"/>
              <a:gd name="connsiteY77" fmla="*/ 52700 h 2031401"/>
              <a:gd name="connsiteX78" fmla="*/ 9180151 w 13785143"/>
              <a:gd name="connsiteY78" fmla="*/ 54191 h 2031401"/>
              <a:gd name="connsiteX79" fmla="*/ 9195262 w 13785143"/>
              <a:gd name="connsiteY79" fmla="*/ 60714 h 2031401"/>
              <a:gd name="connsiteX80" fmla="*/ 9268227 w 13785143"/>
              <a:gd name="connsiteY80" fmla="*/ 89563 h 2031401"/>
              <a:gd name="connsiteX81" fmla="*/ 9301138 w 13785143"/>
              <a:gd name="connsiteY81" fmla="*/ 106423 h 2031401"/>
              <a:gd name="connsiteX82" fmla="*/ 9328116 w 13785143"/>
              <a:gd name="connsiteY82" fmla="*/ 118070 h 2031401"/>
              <a:gd name="connsiteX83" fmla="*/ 9345779 w 13785143"/>
              <a:gd name="connsiteY83" fmla="*/ 129291 h 2031401"/>
              <a:gd name="connsiteX84" fmla="*/ 9354890 w 13785143"/>
              <a:gd name="connsiteY84" fmla="*/ 133959 h 2031401"/>
              <a:gd name="connsiteX85" fmla="*/ 9436502 w 13785143"/>
              <a:gd name="connsiteY85" fmla="*/ 186171 h 2031401"/>
              <a:gd name="connsiteX86" fmla="*/ 9439864 w 13785143"/>
              <a:gd name="connsiteY86" fmla="*/ 189067 h 2031401"/>
              <a:gd name="connsiteX87" fmla="*/ 9462810 w 13785143"/>
              <a:gd name="connsiteY87" fmla="*/ 203645 h 2031401"/>
              <a:gd name="connsiteX88" fmla="*/ 9683538 w 13785143"/>
              <a:gd name="connsiteY88" fmla="*/ 430993 h 2031401"/>
              <a:gd name="connsiteX89" fmla="*/ 9702474 w 13785143"/>
              <a:gd name="connsiteY89" fmla="*/ 462855 h 2031401"/>
              <a:gd name="connsiteX90" fmla="*/ 9702515 w 13785143"/>
              <a:gd name="connsiteY90" fmla="*/ 462907 h 2031401"/>
              <a:gd name="connsiteX91" fmla="*/ 9702592 w 13785143"/>
              <a:gd name="connsiteY91" fmla="*/ 463053 h 2031401"/>
              <a:gd name="connsiteX92" fmla="*/ 9765150 w 13785143"/>
              <a:gd name="connsiteY92" fmla="*/ 568317 h 2031401"/>
              <a:gd name="connsiteX93" fmla="*/ 9788926 w 13785143"/>
              <a:gd name="connsiteY93" fmla="*/ 628315 h 2031401"/>
              <a:gd name="connsiteX94" fmla="*/ 9792320 w 13785143"/>
              <a:gd name="connsiteY94" fmla="*/ 634812 h 2031401"/>
              <a:gd name="connsiteX95" fmla="*/ 9794711 w 13785143"/>
              <a:gd name="connsiteY95" fmla="*/ 642913 h 2031401"/>
              <a:gd name="connsiteX96" fmla="*/ 9824643 w 13785143"/>
              <a:gd name="connsiteY96" fmla="*/ 718443 h 2031401"/>
              <a:gd name="connsiteX97" fmla="*/ 10052359 w 13785143"/>
              <a:gd name="connsiteY97" fmla="*/ 887691 h 2031401"/>
              <a:gd name="connsiteX98" fmla="*/ 11572518 w 13785143"/>
              <a:gd name="connsiteY98" fmla="*/ 887691 h 2031401"/>
              <a:gd name="connsiteX99" fmla="*/ 11800234 w 13785143"/>
              <a:gd name="connsiteY99" fmla="*/ 719468 h 2031401"/>
              <a:gd name="connsiteX100" fmla="*/ 12800338 w 13785143"/>
              <a:gd name="connsiteY100" fmla="*/ 419 h 2031401"/>
              <a:gd name="connsiteX101" fmla="*/ 13785057 w 13785143"/>
              <a:gd name="connsiteY101" fmla="*/ 1025141 h 2031401"/>
              <a:gd name="connsiteX102" fmla="*/ 12769566 w 13785143"/>
              <a:gd name="connsiteY102" fmla="*/ 2031401 h 2031401"/>
              <a:gd name="connsiteX103" fmla="*/ 11798183 w 13785143"/>
              <a:gd name="connsiteY103" fmla="*/ 1313377 h 2031401"/>
              <a:gd name="connsiteX104" fmla="*/ 11570467 w 13785143"/>
              <a:gd name="connsiteY104" fmla="*/ 1144128 h 2031401"/>
              <a:gd name="connsiteX105" fmla="*/ 10051333 w 13785143"/>
              <a:gd name="connsiteY105" fmla="*/ 1144128 h 2031401"/>
              <a:gd name="connsiteX106" fmla="*/ 9823617 w 13785143"/>
              <a:gd name="connsiteY106" fmla="*/ 1313377 h 2031401"/>
              <a:gd name="connsiteX107" fmla="*/ 9786361 w 13785143"/>
              <a:gd name="connsiteY107" fmla="*/ 1407388 h 2031401"/>
              <a:gd name="connsiteX108" fmla="*/ 9783329 w 13785143"/>
              <a:gd name="connsiteY108" fmla="*/ 1416913 h 2031401"/>
              <a:gd name="connsiteX109" fmla="*/ 9780676 w 13785143"/>
              <a:gd name="connsiteY109" fmla="*/ 1421733 h 2031401"/>
              <a:gd name="connsiteX110" fmla="*/ 9764123 w 13785143"/>
              <a:gd name="connsiteY110" fmla="*/ 1463503 h 2031401"/>
              <a:gd name="connsiteX111" fmla="*/ 9580995 w 13785143"/>
              <a:gd name="connsiteY111" fmla="*/ 1723126 h 2031401"/>
              <a:gd name="connsiteX112" fmla="*/ 9554794 w 13785143"/>
              <a:gd name="connsiteY112" fmla="*/ 1746214 h 2031401"/>
              <a:gd name="connsiteX113" fmla="*/ 9493315 w 13785143"/>
              <a:gd name="connsiteY113" fmla="*/ 1801690 h 2031401"/>
              <a:gd name="connsiteX114" fmla="*/ 9483901 w 13785143"/>
              <a:gd name="connsiteY114" fmla="*/ 1808685 h 2031401"/>
              <a:gd name="connsiteX115" fmla="*/ 9461784 w 13785143"/>
              <a:gd name="connsiteY115" fmla="*/ 1828175 h 2031401"/>
              <a:gd name="connsiteX116" fmla="*/ 9433424 w 13785143"/>
              <a:gd name="connsiteY116" fmla="*/ 1846193 h 2031401"/>
              <a:gd name="connsiteX117" fmla="*/ 9415375 w 13785143"/>
              <a:gd name="connsiteY117" fmla="*/ 1859604 h 2031401"/>
              <a:gd name="connsiteX118" fmla="*/ 9353206 w 13785143"/>
              <a:gd name="connsiteY118" fmla="*/ 1897159 h 2031401"/>
              <a:gd name="connsiteX119" fmla="*/ 9327090 w 13785143"/>
              <a:gd name="connsiteY119" fmla="*/ 1913751 h 2031401"/>
              <a:gd name="connsiteX120" fmla="*/ 9297097 w 13785143"/>
              <a:gd name="connsiteY120" fmla="*/ 1926700 h 2031401"/>
              <a:gd name="connsiteX121" fmla="*/ 9243560 w 13785143"/>
              <a:gd name="connsiteY121" fmla="*/ 1952354 h 2031401"/>
              <a:gd name="connsiteX122" fmla="*/ 9205900 w 13785143"/>
              <a:gd name="connsiteY122" fmla="*/ 1966071 h 2031401"/>
              <a:gd name="connsiteX123" fmla="*/ 9179126 w 13785143"/>
              <a:gd name="connsiteY123" fmla="*/ 1977630 h 2031401"/>
              <a:gd name="connsiteX124" fmla="*/ 9163122 w 13785143"/>
              <a:gd name="connsiteY124" fmla="*/ 1981651 h 2031401"/>
              <a:gd name="connsiteX125" fmla="*/ 9150686 w 13785143"/>
              <a:gd name="connsiteY125" fmla="*/ 1986180 h 2031401"/>
              <a:gd name="connsiteX126" fmla="*/ 9053835 w 13785143"/>
              <a:gd name="connsiteY126" fmla="*/ 2010966 h 2031401"/>
              <a:gd name="connsiteX127" fmla="*/ 9035168 w 13785143"/>
              <a:gd name="connsiteY127" fmla="*/ 2013802 h 2031401"/>
              <a:gd name="connsiteX128" fmla="*/ 9020103 w 13785143"/>
              <a:gd name="connsiteY128" fmla="*/ 2017588 h 2031401"/>
              <a:gd name="connsiteX129" fmla="*/ 8998609 w 13785143"/>
              <a:gd name="connsiteY129" fmla="*/ 2019356 h 2031401"/>
              <a:gd name="connsiteX130" fmla="*/ 8953507 w 13785143"/>
              <a:gd name="connsiteY130" fmla="*/ 2026208 h 2031401"/>
              <a:gd name="connsiteX131" fmla="*/ 8855421 w 13785143"/>
              <a:gd name="connsiteY131" fmla="*/ 2031139 h 2031401"/>
              <a:gd name="connsiteX132" fmla="*/ 8852233 w 13785143"/>
              <a:gd name="connsiteY132" fmla="*/ 2031401 h 2031401"/>
              <a:gd name="connsiteX133" fmla="*/ 8851463 w 13785143"/>
              <a:gd name="connsiteY133" fmla="*/ 2031338 h 2031401"/>
              <a:gd name="connsiteX134" fmla="*/ 8850202 w 13785143"/>
              <a:gd name="connsiteY134" fmla="*/ 2031401 h 2031401"/>
              <a:gd name="connsiteX135" fmla="*/ 7878819 w 13785143"/>
              <a:gd name="connsiteY135" fmla="*/ 1313377 h 2031401"/>
              <a:gd name="connsiteX136" fmla="*/ 7651103 w 13785143"/>
              <a:gd name="connsiteY136" fmla="*/ 1144128 h 2031401"/>
              <a:gd name="connsiteX137" fmla="*/ 6134000 w 13785143"/>
              <a:gd name="connsiteY137" fmla="*/ 1144128 h 2031401"/>
              <a:gd name="connsiteX138" fmla="*/ 5906284 w 13785143"/>
              <a:gd name="connsiteY138" fmla="*/ 1313377 h 2031401"/>
              <a:gd name="connsiteX139" fmla="*/ 4934900 w 13785143"/>
              <a:gd name="connsiteY139" fmla="*/ 2031401 h 2031401"/>
              <a:gd name="connsiteX140" fmla="*/ 4933639 w 13785143"/>
              <a:gd name="connsiteY140" fmla="*/ 2031338 h 2031401"/>
              <a:gd name="connsiteX141" fmla="*/ 4932869 w 13785143"/>
              <a:gd name="connsiteY141" fmla="*/ 2031401 h 2031401"/>
              <a:gd name="connsiteX142" fmla="*/ 4929682 w 13785143"/>
              <a:gd name="connsiteY142" fmla="*/ 2031139 h 2031401"/>
              <a:gd name="connsiteX143" fmla="*/ 4831595 w 13785143"/>
              <a:gd name="connsiteY143" fmla="*/ 2026208 h 2031401"/>
              <a:gd name="connsiteX144" fmla="*/ 4786491 w 13785143"/>
              <a:gd name="connsiteY144" fmla="*/ 2019356 h 2031401"/>
              <a:gd name="connsiteX145" fmla="*/ 4764999 w 13785143"/>
              <a:gd name="connsiteY145" fmla="*/ 2017588 h 2031401"/>
              <a:gd name="connsiteX146" fmla="*/ 4749936 w 13785143"/>
              <a:gd name="connsiteY146" fmla="*/ 2013803 h 2031401"/>
              <a:gd name="connsiteX147" fmla="*/ 4731266 w 13785143"/>
              <a:gd name="connsiteY147" fmla="*/ 2010966 h 2031401"/>
              <a:gd name="connsiteX148" fmla="*/ 4634415 w 13785143"/>
              <a:gd name="connsiteY148" fmla="*/ 1986180 h 2031401"/>
              <a:gd name="connsiteX149" fmla="*/ 4621978 w 13785143"/>
              <a:gd name="connsiteY149" fmla="*/ 1981651 h 2031401"/>
              <a:gd name="connsiteX150" fmla="*/ 4605976 w 13785143"/>
              <a:gd name="connsiteY150" fmla="*/ 1977630 h 2031401"/>
              <a:gd name="connsiteX151" fmla="*/ 4579205 w 13785143"/>
              <a:gd name="connsiteY151" fmla="*/ 1966072 h 2031401"/>
              <a:gd name="connsiteX152" fmla="*/ 4541541 w 13785143"/>
              <a:gd name="connsiteY152" fmla="*/ 1952354 h 2031401"/>
              <a:gd name="connsiteX153" fmla="*/ 4488001 w 13785143"/>
              <a:gd name="connsiteY153" fmla="*/ 1926698 h 2031401"/>
              <a:gd name="connsiteX154" fmla="*/ 4458012 w 13785143"/>
              <a:gd name="connsiteY154" fmla="*/ 1913751 h 2031401"/>
              <a:gd name="connsiteX155" fmla="*/ 4431903 w 13785143"/>
              <a:gd name="connsiteY155" fmla="*/ 1897163 h 2031401"/>
              <a:gd name="connsiteX156" fmla="*/ 4369726 w 13785143"/>
              <a:gd name="connsiteY156" fmla="*/ 1859604 h 2031401"/>
              <a:gd name="connsiteX157" fmla="*/ 4351676 w 13785143"/>
              <a:gd name="connsiteY157" fmla="*/ 1846191 h 2031401"/>
              <a:gd name="connsiteX158" fmla="*/ 4323318 w 13785143"/>
              <a:gd name="connsiteY158" fmla="*/ 1828175 h 2031401"/>
              <a:gd name="connsiteX159" fmla="*/ 4301202 w 13785143"/>
              <a:gd name="connsiteY159" fmla="*/ 1808686 h 2031401"/>
              <a:gd name="connsiteX160" fmla="*/ 4291786 w 13785143"/>
              <a:gd name="connsiteY160" fmla="*/ 1801690 h 2031401"/>
              <a:gd name="connsiteX161" fmla="*/ 4230299 w 13785143"/>
              <a:gd name="connsiteY161" fmla="*/ 1746206 h 2031401"/>
              <a:gd name="connsiteX162" fmla="*/ 4204107 w 13785143"/>
              <a:gd name="connsiteY162" fmla="*/ 1723126 h 2031401"/>
              <a:gd name="connsiteX163" fmla="*/ 4020979 w 13785143"/>
              <a:gd name="connsiteY163" fmla="*/ 1463503 h 2031401"/>
              <a:gd name="connsiteX164" fmla="*/ 4004426 w 13785143"/>
              <a:gd name="connsiteY164" fmla="*/ 1421734 h 2031401"/>
              <a:gd name="connsiteX165" fmla="*/ 4001773 w 13785143"/>
              <a:gd name="connsiteY165" fmla="*/ 1416913 h 2031401"/>
              <a:gd name="connsiteX166" fmla="*/ 3998740 w 13785143"/>
              <a:gd name="connsiteY166" fmla="*/ 1407385 h 2031401"/>
              <a:gd name="connsiteX167" fmla="*/ 3961486 w 13785143"/>
              <a:gd name="connsiteY167" fmla="*/ 1313377 h 2031401"/>
              <a:gd name="connsiteX168" fmla="*/ 3733769 w 13785143"/>
              <a:gd name="connsiteY168" fmla="*/ 1144128 h 2031401"/>
              <a:gd name="connsiteX169" fmla="*/ 2214636 w 13785143"/>
              <a:gd name="connsiteY169" fmla="*/ 1144128 h 2031401"/>
              <a:gd name="connsiteX170" fmla="*/ 1986920 w 13785143"/>
              <a:gd name="connsiteY170" fmla="*/ 1313377 h 2031401"/>
              <a:gd name="connsiteX171" fmla="*/ 1015535 w 13785143"/>
              <a:gd name="connsiteY171" fmla="*/ 2031401 h 2031401"/>
              <a:gd name="connsiteX172" fmla="*/ 44 w 13785143"/>
              <a:gd name="connsiteY172" fmla="*/ 1025141 h 2031401"/>
              <a:gd name="connsiteX173" fmla="*/ 986814 w 13785143"/>
              <a:gd name="connsiteY173" fmla="*/ 419 h 203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3785143" h="2031401">
                <a:moveTo>
                  <a:pt x="986814" y="419"/>
                </a:moveTo>
                <a:cubicBezTo>
                  <a:pt x="1456607" y="-11890"/>
                  <a:pt x="1857675" y="294808"/>
                  <a:pt x="1986920" y="719468"/>
                </a:cubicBezTo>
                <a:cubicBezTo>
                  <a:pt x="2017692" y="819992"/>
                  <a:pt x="2110010" y="887691"/>
                  <a:pt x="2214636" y="887691"/>
                </a:cubicBezTo>
                <a:lnTo>
                  <a:pt x="3734795" y="887691"/>
                </a:lnTo>
                <a:cubicBezTo>
                  <a:pt x="3839421" y="887691"/>
                  <a:pt x="3931739" y="818966"/>
                  <a:pt x="3962511" y="718443"/>
                </a:cubicBezTo>
                <a:lnTo>
                  <a:pt x="3988870" y="651930"/>
                </a:lnTo>
                <a:lnTo>
                  <a:pt x="3993968" y="634812"/>
                </a:lnTo>
                <a:lnTo>
                  <a:pt x="4000862" y="621669"/>
                </a:lnTo>
                <a:lnTo>
                  <a:pt x="4022005" y="568317"/>
                </a:lnTo>
                <a:lnTo>
                  <a:pt x="4080290" y="470242"/>
                </a:lnTo>
                <a:lnTo>
                  <a:pt x="4084138" y="462907"/>
                </a:lnTo>
                <a:lnTo>
                  <a:pt x="4086155" y="460374"/>
                </a:lnTo>
                <a:lnTo>
                  <a:pt x="4103616" y="430993"/>
                </a:lnTo>
                <a:cubicBezTo>
                  <a:pt x="4164904" y="344205"/>
                  <a:pt x="4239463" y="267434"/>
                  <a:pt x="4324344" y="203645"/>
                </a:cubicBezTo>
                <a:lnTo>
                  <a:pt x="4346864" y="189338"/>
                </a:lnTo>
                <a:lnTo>
                  <a:pt x="4350544" y="186171"/>
                </a:lnTo>
                <a:cubicBezTo>
                  <a:pt x="4376869" y="167522"/>
                  <a:pt x="4404115" y="150089"/>
                  <a:pt x="4432201" y="133959"/>
                </a:cubicBezTo>
                <a:lnTo>
                  <a:pt x="4441620" y="129136"/>
                </a:lnTo>
                <a:lnTo>
                  <a:pt x="4459037" y="118070"/>
                </a:lnTo>
                <a:lnTo>
                  <a:pt x="4485739" y="106542"/>
                </a:lnTo>
                <a:lnTo>
                  <a:pt x="4518895" y="89563"/>
                </a:lnTo>
                <a:lnTo>
                  <a:pt x="4592074" y="60635"/>
                </a:lnTo>
                <a:lnTo>
                  <a:pt x="4607001" y="54191"/>
                </a:lnTo>
                <a:lnTo>
                  <a:pt x="4612829" y="52726"/>
                </a:lnTo>
                <a:lnTo>
                  <a:pt x="4705421" y="26275"/>
                </a:lnTo>
                <a:lnTo>
                  <a:pt x="4750577" y="18114"/>
                </a:lnTo>
                <a:lnTo>
                  <a:pt x="4766024" y="14233"/>
                </a:lnTo>
                <a:lnTo>
                  <a:pt x="4777096" y="13322"/>
                </a:lnTo>
                <a:lnTo>
                  <a:pt x="4804267" y="8411"/>
                </a:lnTo>
                <a:cubicBezTo>
                  <a:pt x="4837754" y="4073"/>
                  <a:pt x="4871752" y="1381"/>
                  <a:pt x="4906178" y="419"/>
                </a:cubicBezTo>
                <a:lnTo>
                  <a:pt x="4922478" y="1359"/>
                </a:lnTo>
                <a:lnTo>
                  <a:pt x="4933894" y="419"/>
                </a:lnTo>
                <a:lnTo>
                  <a:pt x="4998688" y="5751"/>
                </a:lnTo>
                <a:lnTo>
                  <a:pt x="5078733" y="10364"/>
                </a:lnTo>
                <a:lnTo>
                  <a:pt x="5092182" y="13444"/>
                </a:lnTo>
                <a:lnTo>
                  <a:pt x="5101765" y="14233"/>
                </a:lnTo>
                <a:lnTo>
                  <a:pt x="5164915" y="30101"/>
                </a:lnTo>
                <a:lnTo>
                  <a:pt x="5242464" y="47860"/>
                </a:lnTo>
                <a:lnTo>
                  <a:pt x="5253272" y="52302"/>
                </a:lnTo>
                <a:lnTo>
                  <a:pt x="5260788" y="54191"/>
                </a:lnTo>
                <a:lnTo>
                  <a:pt x="5318771" y="79223"/>
                </a:lnTo>
                <a:lnTo>
                  <a:pt x="5394992" y="110551"/>
                </a:lnTo>
                <a:lnTo>
                  <a:pt x="5403577" y="115835"/>
                </a:lnTo>
                <a:lnTo>
                  <a:pt x="5408752" y="118070"/>
                </a:lnTo>
                <a:lnTo>
                  <a:pt x="5456877" y="148645"/>
                </a:lnTo>
                <a:lnTo>
                  <a:pt x="5533937" y="196080"/>
                </a:lnTo>
                <a:lnTo>
                  <a:pt x="5540658" y="201874"/>
                </a:lnTo>
                <a:lnTo>
                  <a:pt x="5543446" y="203645"/>
                </a:lnTo>
                <a:lnTo>
                  <a:pt x="5576394" y="232679"/>
                </a:lnTo>
                <a:lnTo>
                  <a:pt x="5656919" y="302093"/>
                </a:lnTo>
                <a:lnTo>
                  <a:pt x="5661980" y="308097"/>
                </a:lnTo>
                <a:lnTo>
                  <a:pt x="5662657" y="308694"/>
                </a:lnTo>
                <a:lnTo>
                  <a:pt x="5673929" y="322274"/>
                </a:lnTo>
                <a:lnTo>
                  <a:pt x="5761557" y="426232"/>
                </a:lnTo>
                <a:cubicBezTo>
                  <a:pt x="5824673" y="514511"/>
                  <a:pt x="5873973" y="613303"/>
                  <a:pt x="5906284" y="719468"/>
                </a:cubicBezTo>
                <a:cubicBezTo>
                  <a:pt x="5937056" y="819992"/>
                  <a:pt x="6029373" y="887691"/>
                  <a:pt x="6134000" y="887691"/>
                </a:cubicBezTo>
                <a:lnTo>
                  <a:pt x="7653154" y="887691"/>
                </a:lnTo>
                <a:cubicBezTo>
                  <a:pt x="7757781" y="887691"/>
                  <a:pt x="7850097" y="818966"/>
                  <a:pt x="7880870" y="719468"/>
                </a:cubicBezTo>
                <a:cubicBezTo>
                  <a:pt x="7961648" y="453415"/>
                  <a:pt x="8148206" y="233841"/>
                  <a:pt x="8391711" y="109829"/>
                </a:cubicBezTo>
                <a:lnTo>
                  <a:pt x="8506652" y="62701"/>
                </a:lnTo>
                <a:lnTo>
                  <a:pt x="8526365" y="54191"/>
                </a:lnTo>
                <a:lnTo>
                  <a:pt x="8529060" y="53514"/>
                </a:lnTo>
                <a:lnTo>
                  <a:pt x="8544256" y="47283"/>
                </a:lnTo>
                <a:lnTo>
                  <a:pt x="8645091" y="24358"/>
                </a:lnTo>
                <a:lnTo>
                  <a:pt x="8685388" y="14233"/>
                </a:lnTo>
                <a:lnTo>
                  <a:pt x="8692034" y="13686"/>
                </a:lnTo>
                <a:lnTo>
                  <a:pt x="8708126" y="10027"/>
                </a:lnTo>
                <a:cubicBezTo>
                  <a:pt x="8736251" y="6057"/>
                  <a:pt x="8764750" y="3238"/>
                  <a:pt x="8793574" y="1620"/>
                </a:cubicBezTo>
                <a:lnTo>
                  <a:pt x="8847702" y="876"/>
                </a:lnTo>
                <a:lnTo>
                  <a:pt x="8853258" y="419"/>
                </a:lnTo>
                <a:lnTo>
                  <a:pt x="8857224" y="746"/>
                </a:lnTo>
                <a:lnTo>
                  <a:pt x="8880974" y="419"/>
                </a:lnTo>
                <a:cubicBezTo>
                  <a:pt x="8915401" y="1381"/>
                  <a:pt x="8949399" y="4073"/>
                  <a:pt x="8982885" y="8411"/>
                </a:cubicBezTo>
                <a:lnTo>
                  <a:pt x="9010055" y="13321"/>
                </a:lnTo>
                <a:lnTo>
                  <a:pt x="9021128" y="14233"/>
                </a:lnTo>
                <a:lnTo>
                  <a:pt x="9036581" y="18116"/>
                </a:lnTo>
                <a:lnTo>
                  <a:pt x="9081729" y="26275"/>
                </a:lnTo>
                <a:lnTo>
                  <a:pt x="9174217" y="52700"/>
                </a:lnTo>
                <a:lnTo>
                  <a:pt x="9180151" y="54191"/>
                </a:lnTo>
                <a:lnTo>
                  <a:pt x="9195262" y="60714"/>
                </a:lnTo>
                <a:lnTo>
                  <a:pt x="9268227" y="89563"/>
                </a:lnTo>
                <a:lnTo>
                  <a:pt x="9301138" y="106423"/>
                </a:lnTo>
                <a:lnTo>
                  <a:pt x="9328116" y="118070"/>
                </a:lnTo>
                <a:lnTo>
                  <a:pt x="9345779" y="129291"/>
                </a:lnTo>
                <a:lnTo>
                  <a:pt x="9354890" y="133959"/>
                </a:lnTo>
                <a:cubicBezTo>
                  <a:pt x="9382963" y="150089"/>
                  <a:pt x="9410195" y="167522"/>
                  <a:pt x="9436502" y="186171"/>
                </a:cubicBezTo>
                <a:lnTo>
                  <a:pt x="9439864" y="189067"/>
                </a:lnTo>
                <a:lnTo>
                  <a:pt x="9462810" y="203645"/>
                </a:lnTo>
                <a:cubicBezTo>
                  <a:pt x="9547690" y="267434"/>
                  <a:pt x="9622250" y="344205"/>
                  <a:pt x="9683538" y="430993"/>
                </a:cubicBezTo>
                <a:lnTo>
                  <a:pt x="9702474" y="462855"/>
                </a:lnTo>
                <a:lnTo>
                  <a:pt x="9702515" y="462907"/>
                </a:lnTo>
                <a:lnTo>
                  <a:pt x="9702592" y="463053"/>
                </a:lnTo>
                <a:lnTo>
                  <a:pt x="9765150" y="568317"/>
                </a:lnTo>
                <a:lnTo>
                  <a:pt x="9788926" y="628315"/>
                </a:lnTo>
                <a:lnTo>
                  <a:pt x="9792320" y="634812"/>
                </a:lnTo>
                <a:lnTo>
                  <a:pt x="9794711" y="642913"/>
                </a:lnTo>
                <a:lnTo>
                  <a:pt x="9824643" y="718443"/>
                </a:lnTo>
                <a:cubicBezTo>
                  <a:pt x="9855415" y="818966"/>
                  <a:pt x="9947733" y="887691"/>
                  <a:pt x="10052359" y="887691"/>
                </a:cubicBezTo>
                <a:lnTo>
                  <a:pt x="11572518" y="887691"/>
                </a:lnTo>
                <a:cubicBezTo>
                  <a:pt x="11677145" y="887691"/>
                  <a:pt x="11769461" y="818966"/>
                  <a:pt x="11800234" y="719468"/>
                </a:cubicBezTo>
                <a:cubicBezTo>
                  <a:pt x="11929479" y="293783"/>
                  <a:pt x="12329520" y="-12916"/>
                  <a:pt x="12800338" y="419"/>
                </a:cubicBezTo>
                <a:cubicBezTo>
                  <a:pt x="13351166" y="15805"/>
                  <a:pt x="13792238" y="474315"/>
                  <a:pt x="13785057" y="1025141"/>
                </a:cubicBezTo>
                <a:cubicBezTo>
                  <a:pt x="13779928" y="1581097"/>
                  <a:pt x="13327573" y="2031401"/>
                  <a:pt x="12769566" y="2031401"/>
                </a:cubicBezTo>
                <a:cubicBezTo>
                  <a:pt x="12312082" y="2031401"/>
                  <a:pt x="11925375" y="1728805"/>
                  <a:pt x="11798183" y="1313377"/>
                </a:cubicBezTo>
                <a:cubicBezTo>
                  <a:pt x="11767410" y="1212854"/>
                  <a:pt x="11675093" y="1144128"/>
                  <a:pt x="11570467" y="1144128"/>
                </a:cubicBezTo>
                <a:lnTo>
                  <a:pt x="10051333" y="1144128"/>
                </a:lnTo>
                <a:cubicBezTo>
                  <a:pt x="9946706" y="1144128"/>
                  <a:pt x="9854389" y="1212854"/>
                  <a:pt x="9823617" y="1313377"/>
                </a:cubicBezTo>
                <a:lnTo>
                  <a:pt x="9786361" y="1407388"/>
                </a:lnTo>
                <a:lnTo>
                  <a:pt x="9783329" y="1416913"/>
                </a:lnTo>
                <a:lnTo>
                  <a:pt x="9780676" y="1421733"/>
                </a:lnTo>
                <a:lnTo>
                  <a:pt x="9764123" y="1463503"/>
                </a:lnTo>
                <a:cubicBezTo>
                  <a:pt x="9716842" y="1559567"/>
                  <a:pt x="9654817" y="1647096"/>
                  <a:pt x="9580995" y="1723126"/>
                </a:cubicBezTo>
                <a:lnTo>
                  <a:pt x="9554794" y="1746214"/>
                </a:lnTo>
                <a:lnTo>
                  <a:pt x="9493315" y="1801690"/>
                </a:lnTo>
                <a:lnTo>
                  <a:pt x="9483901" y="1808685"/>
                </a:lnTo>
                <a:lnTo>
                  <a:pt x="9461784" y="1828175"/>
                </a:lnTo>
                <a:lnTo>
                  <a:pt x="9433424" y="1846193"/>
                </a:lnTo>
                <a:lnTo>
                  <a:pt x="9415375" y="1859604"/>
                </a:lnTo>
                <a:lnTo>
                  <a:pt x="9353206" y="1897159"/>
                </a:lnTo>
                <a:lnTo>
                  <a:pt x="9327090" y="1913751"/>
                </a:lnTo>
                <a:lnTo>
                  <a:pt x="9297097" y="1926700"/>
                </a:lnTo>
                <a:lnTo>
                  <a:pt x="9243560" y="1952354"/>
                </a:lnTo>
                <a:lnTo>
                  <a:pt x="9205900" y="1966071"/>
                </a:lnTo>
                <a:lnTo>
                  <a:pt x="9179126" y="1977630"/>
                </a:lnTo>
                <a:lnTo>
                  <a:pt x="9163122" y="1981651"/>
                </a:lnTo>
                <a:lnTo>
                  <a:pt x="9150686" y="1986180"/>
                </a:lnTo>
                <a:cubicBezTo>
                  <a:pt x="9119038" y="1995977"/>
                  <a:pt x="9086726" y="2004267"/>
                  <a:pt x="9053835" y="2010966"/>
                </a:cubicBezTo>
                <a:lnTo>
                  <a:pt x="9035168" y="2013802"/>
                </a:lnTo>
                <a:lnTo>
                  <a:pt x="9020103" y="2017588"/>
                </a:lnTo>
                <a:lnTo>
                  <a:pt x="8998609" y="2019356"/>
                </a:lnTo>
                <a:lnTo>
                  <a:pt x="8953507" y="2026208"/>
                </a:lnTo>
                <a:lnTo>
                  <a:pt x="8855421" y="2031139"/>
                </a:lnTo>
                <a:lnTo>
                  <a:pt x="8852233" y="2031401"/>
                </a:lnTo>
                <a:lnTo>
                  <a:pt x="8851463" y="2031338"/>
                </a:lnTo>
                <a:lnTo>
                  <a:pt x="8850202" y="2031401"/>
                </a:lnTo>
                <a:cubicBezTo>
                  <a:pt x="8392718" y="2031401"/>
                  <a:pt x="8006011" y="1728805"/>
                  <a:pt x="7878819" y="1313377"/>
                </a:cubicBezTo>
                <a:cubicBezTo>
                  <a:pt x="7848046" y="1212854"/>
                  <a:pt x="7755729" y="1144128"/>
                  <a:pt x="7651103" y="1144128"/>
                </a:cubicBezTo>
                <a:lnTo>
                  <a:pt x="6134000" y="1144128"/>
                </a:lnTo>
                <a:cubicBezTo>
                  <a:pt x="6029373" y="1144128"/>
                  <a:pt x="5937056" y="1212854"/>
                  <a:pt x="5906284" y="1313377"/>
                </a:cubicBezTo>
                <a:cubicBezTo>
                  <a:pt x="5779091" y="1728805"/>
                  <a:pt x="5392383" y="2031401"/>
                  <a:pt x="4934900" y="2031401"/>
                </a:cubicBezTo>
                <a:lnTo>
                  <a:pt x="4933639" y="2031338"/>
                </a:lnTo>
                <a:lnTo>
                  <a:pt x="4932869" y="2031401"/>
                </a:lnTo>
                <a:lnTo>
                  <a:pt x="4929682" y="2031139"/>
                </a:lnTo>
                <a:lnTo>
                  <a:pt x="4831595" y="2026208"/>
                </a:lnTo>
                <a:lnTo>
                  <a:pt x="4786491" y="2019356"/>
                </a:lnTo>
                <a:lnTo>
                  <a:pt x="4764999" y="2017588"/>
                </a:lnTo>
                <a:lnTo>
                  <a:pt x="4749936" y="2013803"/>
                </a:lnTo>
                <a:lnTo>
                  <a:pt x="4731266" y="2010966"/>
                </a:lnTo>
                <a:cubicBezTo>
                  <a:pt x="4698375" y="2004267"/>
                  <a:pt x="4666064" y="1995977"/>
                  <a:pt x="4634415" y="1986180"/>
                </a:cubicBezTo>
                <a:lnTo>
                  <a:pt x="4621978" y="1981651"/>
                </a:lnTo>
                <a:lnTo>
                  <a:pt x="4605976" y="1977630"/>
                </a:lnTo>
                <a:lnTo>
                  <a:pt x="4579205" y="1966072"/>
                </a:lnTo>
                <a:lnTo>
                  <a:pt x="4541541" y="1952354"/>
                </a:lnTo>
                <a:lnTo>
                  <a:pt x="4488001" y="1926698"/>
                </a:lnTo>
                <a:lnTo>
                  <a:pt x="4458012" y="1913751"/>
                </a:lnTo>
                <a:lnTo>
                  <a:pt x="4431903" y="1897163"/>
                </a:lnTo>
                <a:lnTo>
                  <a:pt x="4369726" y="1859604"/>
                </a:lnTo>
                <a:lnTo>
                  <a:pt x="4351676" y="1846191"/>
                </a:lnTo>
                <a:lnTo>
                  <a:pt x="4323318" y="1828175"/>
                </a:lnTo>
                <a:lnTo>
                  <a:pt x="4301202" y="1808686"/>
                </a:lnTo>
                <a:lnTo>
                  <a:pt x="4291786" y="1801690"/>
                </a:lnTo>
                <a:lnTo>
                  <a:pt x="4230299" y="1746206"/>
                </a:lnTo>
                <a:lnTo>
                  <a:pt x="4204107" y="1723126"/>
                </a:lnTo>
                <a:cubicBezTo>
                  <a:pt x="4130285" y="1647096"/>
                  <a:pt x="4068259" y="1559567"/>
                  <a:pt x="4020979" y="1463503"/>
                </a:cubicBezTo>
                <a:lnTo>
                  <a:pt x="4004426" y="1421734"/>
                </a:lnTo>
                <a:lnTo>
                  <a:pt x="4001773" y="1416913"/>
                </a:lnTo>
                <a:lnTo>
                  <a:pt x="3998740" y="1407385"/>
                </a:lnTo>
                <a:lnTo>
                  <a:pt x="3961486" y="1313377"/>
                </a:lnTo>
                <a:cubicBezTo>
                  <a:pt x="3930712" y="1212854"/>
                  <a:pt x="3838396" y="1144128"/>
                  <a:pt x="3733769" y="1144128"/>
                </a:cubicBezTo>
                <a:lnTo>
                  <a:pt x="2214636" y="1144128"/>
                </a:lnTo>
                <a:cubicBezTo>
                  <a:pt x="2110010" y="1144128"/>
                  <a:pt x="2017692" y="1212854"/>
                  <a:pt x="1986920" y="1313377"/>
                </a:cubicBezTo>
                <a:cubicBezTo>
                  <a:pt x="1859727" y="1728805"/>
                  <a:pt x="1473019" y="2031401"/>
                  <a:pt x="1015535" y="2031401"/>
                </a:cubicBezTo>
                <a:cubicBezTo>
                  <a:pt x="457528" y="2031401"/>
                  <a:pt x="5174" y="1581097"/>
                  <a:pt x="44" y="1025141"/>
                </a:cubicBezTo>
                <a:cubicBezTo>
                  <a:pt x="-5084" y="474315"/>
                  <a:pt x="435988" y="15805"/>
                  <a:pt x="986814" y="419"/>
                </a:cubicBezTo>
                <a:close/>
              </a:path>
            </a:pathLst>
          </a:custGeom>
          <a:solidFill>
            <a:schemeClr val="bg1">
              <a:lumMod val="8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0" name="Freeform: Shape 19">
            <a:extLst>
              <a:ext uri="{FF2B5EF4-FFF2-40B4-BE49-F238E27FC236}">
                <a16:creationId xmlns:a16="http://schemas.microsoft.com/office/drawing/2014/main" id="{67C1E26F-CA14-44AD-AD0A-910193EC51E7}"/>
              </a:ext>
            </a:extLst>
          </p:cNvPr>
          <p:cNvSpPr/>
          <p:nvPr/>
        </p:nvSpPr>
        <p:spPr>
          <a:xfrm>
            <a:off x="1338941"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1" name="Freeform: Shape 20">
            <a:extLst>
              <a:ext uri="{FF2B5EF4-FFF2-40B4-BE49-F238E27FC236}">
                <a16:creationId xmlns:a16="http://schemas.microsoft.com/office/drawing/2014/main" id="{92883DE1-CC6D-421F-B490-9C3978A28CE8}"/>
              </a:ext>
            </a:extLst>
          </p:cNvPr>
          <p:cNvSpPr/>
          <p:nvPr/>
        </p:nvSpPr>
        <p:spPr>
          <a:xfrm>
            <a:off x="4127357"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2" name="Freeform: Shape 21">
            <a:extLst>
              <a:ext uri="{FF2B5EF4-FFF2-40B4-BE49-F238E27FC236}">
                <a16:creationId xmlns:a16="http://schemas.microsoft.com/office/drawing/2014/main" id="{33D182F0-0AEA-4BE4-AE55-CEAFE5B676D7}"/>
              </a:ext>
            </a:extLst>
          </p:cNvPr>
          <p:cNvSpPr/>
          <p:nvPr/>
        </p:nvSpPr>
        <p:spPr>
          <a:xfrm>
            <a:off x="6916488"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3" name="Freeform: Shape 22">
            <a:extLst>
              <a:ext uri="{FF2B5EF4-FFF2-40B4-BE49-F238E27FC236}">
                <a16:creationId xmlns:a16="http://schemas.microsoft.com/office/drawing/2014/main" id="{2B640D0F-DD49-47AE-8471-BCCB4FD45B3A}"/>
              </a:ext>
            </a:extLst>
          </p:cNvPr>
          <p:cNvSpPr/>
          <p:nvPr/>
        </p:nvSpPr>
        <p:spPr>
          <a:xfrm>
            <a:off x="9704904" y="3288285"/>
            <a:ext cx="1151174" cy="1151175"/>
          </a:xfrm>
          <a:custGeom>
            <a:avLst/>
            <a:gdLst>
              <a:gd name="connsiteX0" fmla="*/ 1885950 w 1885950"/>
              <a:gd name="connsiteY0" fmla="*/ 942975 h 1885950"/>
              <a:gd name="connsiteX1" fmla="*/ 942975 w 1885950"/>
              <a:gd name="connsiteY1" fmla="*/ 1885950 h 1885950"/>
              <a:gd name="connsiteX2" fmla="*/ 0 w 1885950"/>
              <a:gd name="connsiteY2" fmla="*/ 942975 h 1885950"/>
              <a:gd name="connsiteX3" fmla="*/ 942975 w 1885950"/>
              <a:gd name="connsiteY3" fmla="*/ 0 h 1885950"/>
              <a:gd name="connsiteX4" fmla="*/ 1885950 w 1885950"/>
              <a:gd name="connsiteY4" fmla="*/ 942975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1885950" y="942975"/>
                </a:moveTo>
                <a:cubicBezTo>
                  <a:pt x="1885950" y="1463766"/>
                  <a:pt x="1463766" y="1885950"/>
                  <a:pt x="942975" y="1885950"/>
                </a:cubicBezTo>
                <a:cubicBezTo>
                  <a:pt x="422184" y="1885950"/>
                  <a:pt x="0" y="1463766"/>
                  <a:pt x="0" y="942975"/>
                </a:cubicBezTo>
                <a:cubicBezTo>
                  <a:pt x="0" y="422184"/>
                  <a:pt x="422184" y="0"/>
                  <a:pt x="942975" y="0"/>
                </a:cubicBezTo>
                <a:cubicBezTo>
                  <a:pt x="1463766" y="0"/>
                  <a:pt x="1885950" y="422184"/>
                  <a:pt x="1885950" y="942975"/>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35FD44A1-708B-4609-A807-563CFEECDD1A}"/>
              </a:ext>
            </a:extLst>
          </p:cNvPr>
          <p:cNvSpPr/>
          <p:nvPr/>
        </p:nvSpPr>
        <p:spPr>
          <a:xfrm>
            <a:off x="9649423" y="6104059"/>
            <a:ext cx="2344171" cy="234811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7" name="Freeform: Shape 26">
            <a:extLst>
              <a:ext uri="{FF2B5EF4-FFF2-40B4-BE49-F238E27FC236}">
                <a16:creationId xmlns:a16="http://schemas.microsoft.com/office/drawing/2014/main" id="{79935294-9266-47B3-8C83-6F48C45AA883}"/>
              </a:ext>
            </a:extLst>
          </p:cNvPr>
          <p:cNvSpPr/>
          <p:nvPr/>
        </p:nvSpPr>
        <p:spPr>
          <a:xfrm>
            <a:off x="686801" y="2379992"/>
            <a:ext cx="375876" cy="376508"/>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8" name="Freeform: Shape 27">
            <a:extLst>
              <a:ext uri="{FF2B5EF4-FFF2-40B4-BE49-F238E27FC236}">
                <a16:creationId xmlns:a16="http://schemas.microsoft.com/office/drawing/2014/main" id="{AB719EC2-896C-48D8-810B-303587D835DB}"/>
              </a:ext>
            </a:extLst>
          </p:cNvPr>
          <p:cNvSpPr/>
          <p:nvPr/>
        </p:nvSpPr>
        <p:spPr>
          <a:xfrm>
            <a:off x="8543511" y="-457572"/>
            <a:ext cx="913607" cy="91514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sp>
        <p:nvSpPr>
          <p:cNvPr id="29" name="Freeform: Shape 28">
            <a:extLst>
              <a:ext uri="{FF2B5EF4-FFF2-40B4-BE49-F238E27FC236}">
                <a16:creationId xmlns:a16="http://schemas.microsoft.com/office/drawing/2014/main" id="{4AFA2C42-E772-4042-8E69-864DDF9A7265}"/>
              </a:ext>
            </a:extLst>
          </p:cNvPr>
          <p:cNvSpPr/>
          <p:nvPr/>
        </p:nvSpPr>
        <p:spPr>
          <a:xfrm>
            <a:off x="8688223" y="5791447"/>
            <a:ext cx="624182" cy="625231"/>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bg1">
              <a:lumMod val="95000"/>
            </a:schemeClr>
          </a:solidFill>
          <a:ln w="15189" cap="flat">
            <a:noFill/>
            <a:prstDash val="solid"/>
            <a:miter/>
          </a:ln>
          <a:effectLst/>
        </p:spPr>
        <p:txBody>
          <a:bodyPr rtlCol="0" anchor="ctr"/>
          <a:lstStyle/>
          <a:p>
            <a:endParaRPr lang="en-ID"/>
          </a:p>
        </p:txBody>
      </p:sp>
      <p:grpSp>
        <p:nvGrpSpPr>
          <p:cNvPr id="33" name="Group 32">
            <a:extLst>
              <a:ext uri="{FF2B5EF4-FFF2-40B4-BE49-F238E27FC236}">
                <a16:creationId xmlns:a16="http://schemas.microsoft.com/office/drawing/2014/main" id="{37A517F3-68F4-4AA9-8599-DCA5F30008BB}"/>
              </a:ext>
            </a:extLst>
          </p:cNvPr>
          <p:cNvGrpSpPr/>
          <p:nvPr/>
        </p:nvGrpSpPr>
        <p:grpSpPr>
          <a:xfrm>
            <a:off x="1062678" y="4837751"/>
            <a:ext cx="1818506" cy="1124334"/>
            <a:chOff x="1713998" y="4343478"/>
            <a:chExt cx="1818506" cy="1124334"/>
          </a:xfrm>
        </p:grpSpPr>
        <p:sp>
          <p:nvSpPr>
            <p:cNvPr id="34" name="Left Text Body">
              <a:extLst>
                <a:ext uri="{FF2B5EF4-FFF2-40B4-BE49-F238E27FC236}">
                  <a16:creationId xmlns:a16="http://schemas.microsoft.com/office/drawing/2014/main" id="{DB87C30A-87EC-4D4E-88E8-A2564BC78B12}"/>
                </a:ext>
              </a:extLst>
            </p:cNvPr>
            <p:cNvSpPr txBox="1"/>
            <p:nvPr/>
          </p:nvSpPr>
          <p:spPr>
            <a:xfrm>
              <a:off x="1713998" y="4667593"/>
              <a:ext cx="1818506" cy="800219"/>
            </a:xfrm>
            <a:prstGeom prst="rect">
              <a:avLst/>
            </a:prstGeom>
            <a:noFill/>
          </p:spPr>
          <p:txBody>
            <a:bodyPr wrap="square" lIns="0" tIns="0" rIns="0" bIns="0" rtlCol="0">
              <a:spAutoFit/>
            </a:bodyPr>
            <a:lstStyle/>
            <a:p>
              <a:pPr algn="ctr">
                <a:lnSpc>
                  <a:spcPct val="150000"/>
                </a:lnSpc>
              </a:pPr>
              <a:r>
                <a:rPr lang="en-US" sz="1200"/>
                <a:t>Helps us measure effectiveness and improve!</a:t>
              </a:r>
              <a:endParaRPr lang="en-ID" sz="1200"/>
            </a:p>
          </p:txBody>
        </p:sp>
        <p:sp>
          <p:nvSpPr>
            <p:cNvPr id="35" name="LeftSub">
              <a:extLst>
                <a:ext uri="{FF2B5EF4-FFF2-40B4-BE49-F238E27FC236}">
                  <a16:creationId xmlns:a16="http://schemas.microsoft.com/office/drawing/2014/main" id="{27FF2E25-F58C-487A-A210-267B33B6C352}"/>
                </a:ext>
              </a:extLst>
            </p:cNvPr>
            <p:cNvSpPr txBox="1"/>
            <p:nvPr/>
          </p:nvSpPr>
          <p:spPr>
            <a:xfrm>
              <a:off x="2165104" y="4343478"/>
              <a:ext cx="801501" cy="28725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rPr>
                <a:t>Post-Test</a:t>
              </a:r>
            </a:p>
          </p:txBody>
        </p:sp>
      </p:grpSp>
      <p:grpSp>
        <p:nvGrpSpPr>
          <p:cNvPr id="42" name="Group 41">
            <a:extLst>
              <a:ext uri="{FF2B5EF4-FFF2-40B4-BE49-F238E27FC236}">
                <a16:creationId xmlns:a16="http://schemas.microsoft.com/office/drawing/2014/main" id="{696688B1-D4AE-4903-96F6-6A1C08D1FAA4}"/>
              </a:ext>
            </a:extLst>
          </p:cNvPr>
          <p:cNvGrpSpPr/>
          <p:nvPr/>
        </p:nvGrpSpPr>
        <p:grpSpPr>
          <a:xfrm>
            <a:off x="6696502" y="4837751"/>
            <a:ext cx="1703702" cy="1124334"/>
            <a:chOff x="1713998" y="4343478"/>
            <a:chExt cx="1703702" cy="1124334"/>
          </a:xfrm>
        </p:grpSpPr>
        <p:sp>
          <p:nvSpPr>
            <p:cNvPr id="43" name="Left Text Body">
              <a:extLst>
                <a:ext uri="{FF2B5EF4-FFF2-40B4-BE49-F238E27FC236}">
                  <a16:creationId xmlns:a16="http://schemas.microsoft.com/office/drawing/2014/main" id="{7ACFAB41-138F-4507-9354-DC85B5C5572E}"/>
                </a:ext>
              </a:extLst>
            </p:cNvPr>
            <p:cNvSpPr txBox="1"/>
            <p:nvPr/>
          </p:nvSpPr>
          <p:spPr>
            <a:xfrm>
              <a:off x="1713998" y="4667593"/>
              <a:ext cx="1703702" cy="800219"/>
            </a:xfrm>
            <a:prstGeom prst="rect">
              <a:avLst/>
            </a:prstGeom>
            <a:noFill/>
          </p:spPr>
          <p:txBody>
            <a:bodyPr wrap="square" lIns="0" tIns="0" rIns="0" bIns="0" rtlCol="0" anchor="t">
              <a:spAutoFit/>
            </a:bodyPr>
            <a:lstStyle/>
            <a:p>
              <a:pPr algn="ctr">
                <a:lnSpc>
                  <a:spcPct val="150000"/>
                </a:lnSpc>
              </a:pPr>
              <a:r>
                <a:rPr lang="en-US" sz="1200"/>
                <a:t>Be aware of triggers and remember to take care of yourself!</a:t>
              </a:r>
              <a:endParaRPr lang="en-US" sz="1200">
                <a:ea typeface="Roboto"/>
              </a:endParaRPr>
            </a:p>
          </p:txBody>
        </p:sp>
        <p:sp>
          <p:nvSpPr>
            <p:cNvPr id="44" name="LeftSub">
              <a:extLst>
                <a:ext uri="{FF2B5EF4-FFF2-40B4-BE49-F238E27FC236}">
                  <a16:creationId xmlns:a16="http://schemas.microsoft.com/office/drawing/2014/main" id="{D8B2E16C-5AAC-4CC8-BEDE-9EC141589B25}"/>
                </a:ext>
              </a:extLst>
            </p:cNvPr>
            <p:cNvSpPr txBox="1"/>
            <p:nvPr/>
          </p:nvSpPr>
          <p:spPr>
            <a:xfrm>
              <a:off x="2196361" y="4343478"/>
              <a:ext cx="738985" cy="287258"/>
            </a:xfrm>
            <a:prstGeom prst="rect">
              <a:avLst/>
            </a:prstGeom>
            <a:noFill/>
          </p:spPr>
          <p:txBody>
            <a:bodyPr wrap="none" lIns="0" tIns="0" rIns="0" bIns="0" rtlCol="0" anchor="t">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ea typeface="Roboto"/>
                </a:rPr>
                <a:t>Self Care</a:t>
              </a:r>
            </a:p>
          </p:txBody>
        </p:sp>
      </p:grpSp>
      <p:grpSp>
        <p:nvGrpSpPr>
          <p:cNvPr id="45" name="Group 44">
            <a:extLst>
              <a:ext uri="{FF2B5EF4-FFF2-40B4-BE49-F238E27FC236}">
                <a16:creationId xmlns:a16="http://schemas.microsoft.com/office/drawing/2014/main" id="{BB3BE0F9-1A68-4267-8238-536419727413}"/>
              </a:ext>
            </a:extLst>
          </p:cNvPr>
          <p:cNvGrpSpPr/>
          <p:nvPr/>
        </p:nvGrpSpPr>
        <p:grpSpPr>
          <a:xfrm>
            <a:off x="3845622" y="4837751"/>
            <a:ext cx="1703702" cy="843937"/>
            <a:chOff x="1713998" y="4343478"/>
            <a:chExt cx="1703702" cy="843937"/>
          </a:xfrm>
        </p:grpSpPr>
        <p:sp>
          <p:nvSpPr>
            <p:cNvPr id="46" name="Left Text Body">
              <a:extLst>
                <a:ext uri="{FF2B5EF4-FFF2-40B4-BE49-F238E27FC236}">
                  <a16:creationId xmlns:a16="http://schemas.microsoft.com/office/drawing/2014/main" id="{F23ECE05-993C-4A73-9AA1-AAA1EF698F67}"/>
                </a:ext>
              </a:extLst>
            </p:cNvPr>
            <p:cNvSpPr txBox="1"/>
            <p:nvPr/>
          </p:nvSpPr>
          <p:spPr>
            <a:xfrm>
              <a:off x="1713998" y="4667593"/>
              <a:ext cx="1703702" cy="519822"/>
            </a:xfrm>
            <a:prstGeom prst="rect">
              <a:avLst/>
            </a:prstGeom>
            <a:noFill/>
          </p:spPr>
          <p:txBody>
            <a:bodyPr wrap="square" lIns="0" tIns="0" rIns="0" bIns="0" rtlCol="0">
              <a:spAutoFit/>
            </a:bodyPr>
            <a:lstStyle/>
            <a:p>
              <a:pPr algn="ctr">
                <a:lnSpc>
                  <a:spcPct val="150000"/>
                </a:lnSpc>
              </a:pPr>
              <a:r>
                <a:rPr lang="en-US" sz="1200"/>
                <a:t>Breaks are built in for your convenience.</a:t>
              </a:r>
              <a:endParaRPr lang="en-ID" sz="1200"/>
            </a:p>
          </p:txBody>
        </p:sp>
        <p:sp>
          <p:nvSpPr>
            <p:cNvPr id="47" name="LeftSub">
              <a:extLst>
                <a:ext uri="{FF2B5EF4-FFF2-40B4-BE49-F238E27FC236}">
                  <a16:creationId xmlns:a16="http://schemas.microsoft.com/office/drawing/2014/main" id="{B1F218C8-3D54-4A19-A887-B39944F997BF}"/>
                </a:ext>
              </a:extLst>
            </p:cNvPr>
            <p:cNvSpPr txBox="1"/>
            <p:nvPr/>
          </p:nvSpPr>
          <p:spPr>
            <a:xfrm>
              <a:off x="2285326" y="4343478"/>
              <a:ext cx="561051" cy="28725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rPr>
                <a:t>Breaks</a:t>
              </a:r>
            </a:p>
          </p:txBody>
        </p:sp>
      </p:grpSp>
      <p:grpSp>
        <p:nvGrpSpPr>
          <p:cNvPr id="48" name="Group 47">
            <a:extLst>
              <a:ext uri="{FF2B5EF4-FFF2-40B4-BE49-F238E27FC236}">
                <a16:creationId xmlns:a16="http://schemas.microsoft.com/office/drawing/2014/main" id="{DC271645-8AC4-4241-995E-54F757961357}"/>
              </a:ext>
            </a:extLst>
          </p:cNvPr>
          <p:cNvGrpSpPr/>
          <p:nvPr/>
        </p:nvGrpSpPr>
        <p:grpSpPr>
          <a:xfrm>
            <a:off x="9428641" y="4837751"/>
            <a:ext cx="1703702" cy="843937"/>
            <a:chOff x="1713998" y="4343478"/>
            <a:chExt cx="1703702" cy="843937"/>
          </a:xfrm>
        </p:grpSpPr>
        <p:sp>
          <p:nvSpPr>
            <p:cNvPr id="49" name="Left Text Body">
              <a:extLst>
                <a:ext uri="{FF2B5EF4-FFF2-40B4-BE49-F238E27FC236}">
                  <a16:creationId xmlns:a16="http://schemas.microsoft.com/office/drawing/2014/main" id="{79BD7439-AF07-415B-A99F-5C4E9CCAF4CA}"/>
                </a:ext>
              </a:extLst>
            </p:cNvPr>
            <p:cNvSpPr txBox="1"/>
            <p:nvPr/>
          </p:nvSpPr>
          <p:spPr>
            <a:xfrm>
              <a:off x="1713998" y="4667593"/>
              <a:ext cx="1703702" cy="519822"/>
            </a:xfrm>
            <a:prstGeom prst="rect">
              <a:avLst/>
            </a:prstGeom>
            <a:noFill/>
          </p:spPr>
          <p:txBody>
            <a:bodyPr wrap="square" lIns="0" tIns="0" rIns="0" bIns="0" rtlCol="0">
              <a:spAutoFit/>
            </a:bodyPr>
            <a:lstStyle/>
            <a:p>
              <a:pPr algn="ctr">
                <a:lnSpc>
                  <a:spcPct val="150000"/>
                </a:lnSpc>
              </a:pPr>
              <a:r>
                <a:rPr lang="en-US" sz="1200"/>
                <a:t>Your business can apply to become a Safe Place.</a:t>
              </a:r>
              <a:endParaRPr lang="en-ID" sz="1200"/>
            </a:p>
          </p:txBody>
        </p:sp>
        <p:sp>
          <p:nvSpPr>
            <p:cNvPr id="50" name="LeftSub">
              <a:extLst>
                <a:ext uri="{FF2B5EF4-FFF2-40B4-BE49-F238E27FC236}">
                  <a16:creationId xmlns:a16="http://schemas.microsoft.com/office/drawing/2014/main" id="{5A3EC64E-FFE9-47CF-853D-908A4397E287}"/>
                </a:ext>
              </a:extLst>
            </p:cNvPr>
            <p:cNvSpPr txBox="1"/>
            <p:nvPr/>
          </p:nvSpPr>
          <p:spPr>
            <a:xfrm>
              <a:off x="2088960" y="4343478"/>
              <a:ext cx="953787" cy="28725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a:solidFill>
                    <a:schemeClr val="tx1"/>
                  </a:solidFill>
                </a:rPr>
                <a:t>Safe Places</a:t>
              </a:r>
            </a:p>
          </p:txBody>
        </p:sp>
      </p:grpSp>
      <p:pic>
        <p:nvPicPr>
          <p:cNvPr id="36" name="Picture 35" descr="A picture containing light&#10;&#10;Description automatically generated">
            <a:extLst>
              <a:ext uri="{FF2B5EF4-FFF2-40B4-BE49-F238E27FC236}">
                <a16:creationId xmlns:a16="http://schemas.microsoft.com/office/drawing/2014/main" id="{A0AC1569-B629-4175-86C2-3FF8B0D1F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470" y="5006851"/>
            <a:ext cx="1294611" cy="1294611"/>
          </a:xfrm>
          <a:prstGeom prst="rect">
            <a:avLst/>
          </a:prstGeom>
        </p:spPr>
      </p:pic>
      <p:pic>
        <p:nvPicPr>
          <p:cNvPr id="41" name="Picture 40" descr="A picture containing light&#10;&#10;Description automatically generated">
            <a:extLst>
              <a:ext uri="{FF2B5EF4-FFF2-40B4-BE49-F238E27FC236}">
                <a16:creationId xmlns:a16="http://schemas.microsoft.com/office/drawing/2014/main" id="{BC9055E7-805C-463A-A646-FFDD19AD78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2063" y="-553712"/>
            <a:ext cx="2022566" cy="2022566"/>
          </a:xfrm>
          <a:prstGeom prst="rect">
            <a:avLst/>
          </a:prstGeom>
        </p:spPr>
      </p:pic>
      <p:pic>
        <p:nvPicPr>
          <p:cNvPr id="6" name="Graphic 5" descr="Checklist with solid fill">
            <a:extLst>
              <a:ext uri="{FF2B5EF4-FFF2-40B4-BE49-F238E27FC236}">
                <a16:creationId xmlns:a16="http://schemas.microsoft.com/office/drawing/2014/main" id="{D132705F-C01A-492D-AD35-B1C193708A5C}"/>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7329" y="3416969"/>
            <a:ext cx="914400" cy="914400"/>
          </a:xfrm>
          <a:prstGeom prst="rect">
            <a:avLst/>
          </a:prstGeom>
        </p:spPr>
      </p:pic>
      <p:pic>
        <p:nvPicPr>
          <p:cNvPr id="8" name="Graphic 7" descr="Signature with solid fill">
            <a:extLst>
              <a:ext uri="{FF2B5EF4-FFF2-40B4-BE49-F238E27FC236}">
                <a16:creationId xmlns:a16="http://schemas.microsoft.com/office/drawing/2014/main" id="{FC39F606-C303-4FA0-B6F0-3266258F36E4}"/>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36745" y="3406669"/>
            <a:ext cx="914400" cy="914400"/>
          </a:xfrm>
          <a:prstGeom prst="rect">
            <a:avLst/>
          </a:prstGeom>
        </p:spPr>
      </p:pic>
      <p:pic>
        <p:nvPicPr>
          <p:cNvPr id="10" name="Graphic 9" descr="Coffee with solid fill">
            <a:extLst>
              <a:ext uri="{FF2B5EF4-FFF2-40B4-BE49-F238E27FC236}">
                <a16:creationId xmlns:a16="http://schemas.microsoft.com/office/drawing/2014/main" id="{D8BDA625-A6BF-470B-8755-022C614CE182}"/>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93009" y="3340609"/>
            <a:ext cx="914400" cy="914400"/>
          </a:xfrm>
          <a:prstGeom prst="rect">
            <a:avLst/>
          </a:prstGeom>
        </p:spPr>
      </p:pic>
      <p:pic>
        <p:nvPicPr>
          <p:cNvPr id="7" name="Picture 6" descr="Diagram, icon&#10;&#10;Description automatically generated">
            <a:extLst>
              <a:ext uri="{FF2B5EF4-FFF2-40B4-BE49-F238E27FC236}">
                <a16:creationId xmlns:a16="http://schemas.microsoft.com/office/drawing/2014/main" id="{774B0633-D3AC-4622-AA65-2090E6DE05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2764" y="3350648"/>
            <a:ext cx="1015748" cy="1015748"/>
          </a:xfrm>
          <a:prstGeom prst="rect">
            <a:avLst/>
          </a:prstGeom>
        </p:spPr>
      </p:pic>
    </p:spTree>
    <p:extLst>
      <p:ext uri="{BB962C8B-B14F-4D97-AF65-F5344CB8AC3E}">
        <p14:creationId xmlns:p14="http://schemas.microsoft.com/office/powerpoint/2010/main" val="389411776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09EBBC-2A10-4155-BC93-B214C149613C}"/>
              </a:ext>
            </a:extLst>
          </p:cNvPr>
          <p:cNvSpPr>
            <a:spLocks noGrp="1"/>
          </p:cNvSpPr>
          <p:nvPr>
            <p:ph type="body" sz="quarter" idx="11"/>
          </p:nvPr>
        </p:nvSpPr>
        <p:spPr>
          <a:xfrm>
            <a:off x="781711" y="591256"/>
            <a:ext cx="10253005" cy="993775"/>
          </a:xfrm>
        </p:spPr>
        <p:txBody>
          <a:bodyPr/>
          <a:lstStyle/>
          <a:p>
            <a:r>
              <a:rPr lang="en-US" b="1"/>
              <a:t>BYSTANDER </a:t>
            </a:r>
            <a:r>
              <a:rPr lang="en-US" b="1">
                <a:solidFill>
                  <a:srgbClr val="762EB1"/>
                </a:solidFill>
              </a:rPr>
              <a:t>DEFINITIONS</a:t>
            </a:r>
          </a:p>
        </p:txBody>
      </p:sp>
      <p:sp>
        <p:nvSpPr>
          <p:cNvPr id="4" name="Text Placeholder 3">
            <a:extLst>
              <a:ext uri="{FF2B5EF4-FFF2-40B4-BE49-F238E27FC236}">
                <a16:creationId xmlns:a16="http://schemas.microsoft.com/office/drawing/2014/main" id="{55F4363F-ACB1-4EED-926A-B024B2F92075}"/>
              </a:ext>
            </a:extLst>
          </p:cNvPr>
          <p:cNvSpPr>
            <a:spLocks noGrp="1"/>
          </p:cNvSpPr>
          <p:nvPr>
            <p:ph type="body" sz="quarter" idx="12"/>
          </p:nvPr>
        </p:nvSpPr>
        <p:spPr/>
        <p:txBody>
          <a:bodyPr/>
          <a:lstStyle/>
          <a:p>
            <a:pPr>
              <a:buClr>
                <a:schemeClr val="bg1"/>
              </a:buClr>
            </a:pPr>
            <a:r>
              <a:rPr lang="en-US" sz="3600" b="1">
                <a:solidFill>
                  <a:srgbClr val="762EB1"/>
                </a:solidFill>
                <a:latin typeface="+mn-lt"/>
                <a:ea typeface="ＭＳ Ｐゴシック" charset="-128"/>
              </a:rPr>
              <a:t>Bystanders </a:t>
            </a:r>
          </a:p>
          <a:p>
            <a:pPr>
              <a:buClr>
                <a:schemeClr val="bg1"/>
              </a:buClr>
            </a:pPr>
            <a:r>
              <a:rPr lang="en-US">
                <a:latin typeface="+mn-lt"/>
                <a:ea typeface="ＭＳ Ｐゴシック" charset="-128"/>
              </a:rPr>
              <a:t>Observe potentially harmful and criminal situations and are faced with the choice to act in a positive way, negatively contribute or passively ignore the situation.</a:t>
            </a:r>
          </a:p>
          <a:p>
            <a:endParaRPr lang="en-US" sz="1200">
              <a:latin typeface="+mn-lt"/>
              <a:ea typeface="ＭＳ Ｐゴシック" charset="-128"/>
            </a:endParaRPr>
          </a:p>
          <a:p>
            <a:pPr>
              <a:buClr>
                <a:schemeClr val="bg1"/>
              </a:buClr>
            </a:pPr>
            <a:r>
              <a:rPr lang="en-US" sz="3600" b="1">
                <a:solidFill>
                  <a:srgbClr val="762EB1"/>
                </a:solidFill>
                <a:latin typeface="+mn-lt"/>
                <a:ea typeface="ＭＳ Ｐゴシック" charset="-128"/>
              </a:rPr>
              <a:t>Prosocial Bystanders</a:t>
            </a:r>
          </a:p>
          <a:p>
            <a:pPr>
              <a:buClr>
                <a:schemeClr val="bg1"/>
              </a:buClr>
            </a:pPr>
            <a:r>
              <a:rPr lang="en-US">
                <a:latin typeface="+mn-lt"/>
                <a:ea typeface="ＭＳ Ｐゴシック" charset="-128"/>
              </a:rPr>
              <a:t>Individuals who positively impact the outcome of a harmful situation, often by positively affecting the incident and supporting the victim.</a:t>
            </a:r>
            <a:endParaRPr lang="en-US" sz="1600">
              <a:latin typeface="+mn-lt"/>
              <a:ea typeface="ＭＳ Ｐゴシック" charset="-128"/>
              <a:cs typeface="Times New Roman" pitchFamily="18" charset="0"/>
            </a:endParaRPr>
          </a:p>
          <a:p>
            <a:endParaRPr lang="en-US">
              <a:latin typeface="+mn-lt"/>
            </a:endParaRPr>
          </a:p>
        </p:txBody>
      </p:sp>
    </p:spTree>
    <p:extLst>
      <p:ext uri="{BB962C8B-B14F-4D97-AF65-F5344CB8AC3E}">
        <p14:creationId xmlns:p14="http://schemas.microsoft.com/office/powerpoint/2010/main" val="308033938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97180" y="497689"/>
            <a:ext cx="4219002" cy="1569660"/>
          </a:xfrm>
          <a:prstGeom prst="rect">
            <a:avLst/>
          </a:prstGeom>
          <a:noFill/>
        </p:spPr>
        <p:txBody>
          <a:bodyPr wrap="square" rtlCol="0">
            <a:spAutoFit/>
          </a:bodyPr>
          <a:lstStyle/>
          <a:p>
            <a:r>
              <a:rPr lang="en-US" sz="4800" b="1">
                <a:latin typeface="+mj-lt"/>
                <a:ea typeface="Montserrat" charset="0"/>
                <a:cs typeface="Montserrat" charset="0"/>
              </a:rPr>
              <a:t>PERSONAL </a:t>
            </a:r>
            <a:r>
              <a:rPr lang="en-US" sz="4800" b="1">
                <a:solidFill>
                  <a:srgbClr val="762EB1"/>
                </a:solidFill>
                <a:latin typeface="+mj-lt"/>
                <a:ea typeface="Montserrat" charset="0"/>
                <a:cs typeface="Montserrat" charset="0"/>
              </a:rPr>
              <a:t>SCENARIO</a:t>
            </a:r>
          </a:p>
        </p:txBody>
      </p:sp>
      <p:sp>
        <p:nvSpPr>
          <p:cNvPr id="15" name="Rectangle 14"/>
          <p:cNvSpPr/>
          <p:nvPr/>
        </p:nvSpPr>
        <p:spPr>
          <a:xfrm>
            <a:off x="697180" y="2218624"/>
            <a:ext cx="4442427" cy="1015663"/>
          </a:xfrm>
          <a:prstGeom prst="rect">
            <a:avLst/>
          </a:prstGeom>
        </p:spPr>
        <p:txBody>
          <a:bodyPr wrap="square">
            <a:spAutoFit/>
          </a:bodyPr>
          <a:lstStyle/>
          <a:p>
            <a:pPr defTabSz="457200">
              <a:defRPr/>
            </a:pPr>
            <a:r>
              <a:rPr lang="en-US" sz="3000" b="1">
                <a:latin typeface="Source Sans Pro" panose="020B0503030403020204" pitchFamily="34" charset="0"/>
                <a:ea typeface="Montserrat" charset="0"/>
                <a:cs typeface="Montserrat" charset="0"/>
              </a:rPr>
              <a:t>Think about a time </a:t>
            </a:r>
            <a:r>
              <a:rPr lang="en-US" sz="3000" b="1">
                <a:solidFill>
                  <a:srgbClr val="762EB1"/>
                </a:solidFill>
                <a:latin typeface="Source Sans Pro" panose="020B0503030403020204" pitchFamily="34" charset="0"/>
                <a:ea typeface="Montserrat" charset="0"/>
                <a:cs typeface="Montserrat" charset="0"/>
              </a:rPr>
              <a:t>when you did intervene</a:t>
            </a:r>
            <a:r>
              <a:rPr lang="en-US" sz="3000" b="1">
                <a:solidFill>
                  <a:schemeClr val="accent1"/>
                </a:solidFill>
                <a:latin typeface="Source Sans Pro" panose="020B0503030403020204" pitchFamily="34" charset="0"/>
                <a:ea typeface="Montserrat" charset="0"/>
                <a:cs typeface="Montserrat" charset="0"/>
              </a:rPr>
              <a:t>.</a:t>
            </a:r>
          </a:p>
        </p:txBody>
      </p:sp>
      <p:sp>
        <p:nvSpPr>
          <p:cNvPr id="17" name="Прямоугольник 7">
            <a:extLst>
              <a:ext uri="{FF2B5EF4-FFF2-40B4-BE49-F238E27FC236}">
                <a16:creationId xmlns:a16="http://schemas.microsoft.com/office/drawing/2014/main" id="{F7D91BB4-ECD4-4580-9555-6494B64C7999}"/>
              </a:ext>
            </a:extLst>
          </p:cNvPr>
          <p:cNvSpPr/>
          <p:nvPr/>
        </p:nvSpPr>
        <p:spPr>
          <a:xfrm flipH="1">
            <a:off x="6183954" y="-11003"/>
            <a:ext cx="6009634" cy="6169578"/>
          </a:xfrm>
          <a:prstGeom prst="rect">
            <a:avLst/>
          </a:prstGeom>
          <a:solidFill>
            <a:schemeClr val="bg1">
              <a:lumMod val="8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AFD299-1C6A-4F62-8FD8-A9E48CAE853F}"/>
              </a:ext>
            </a:extLst>
          </p:cNvPr>
          <p:cNvSpPr txBox="1"/>
          <p:nvPr/>
        </p:nvSpPr>
        <p:spPr>
          <a:xfrm>
            <a:off x="697180" y="3527800"/>
            <a:ext cx="4219002" cy="2739211"/>
          </a:xfrm>
          <a:prstGeom prst="rect">
            <a:avLst/>
          </a:prstGeom>
          <a:noFill/>
        </p:spPr>
        <p:txBody>
          <a:bodyPr wrap="square">
            <a:spAutoFit/>
          </a:bodyPr>
          <a:lstStyle/>
          <a:p>
            <a:pPr defTabSz="457200">
              <a:defRPr/>
            </a:pPr>
            <a:r>
              <a:rPr lang="en-US" sz="3000" b="1">
                <a:latin typeface="Source Sans Pro" panose="020B0503030403020204" pitchFamily="34" charset="0"/>
                <a:ea typeface="Montserrat" charset="0"/>
                <a:cs typeface="Montserrat" charset="0"/>
              </a:rPr>
              <a:t>Think about a time </a:t>
            </a:r>
            <a:r>
              <a:rPr lang="en-US" sz="3000" b="1">
                <a:solidFill>
                  <a:srgbClr val="762EB1"/>
                </a:solidFill>
                <a:latin typeface="Source Sans Pro" panose="020B0503030403020204" pitchFamily="34" charset="0"/>
                <a:ea typeface="Montserrat" charset="0"/>
                <a:cs typeface="Montserrat" charset="0"/>
              </a:rPr>
              <a:t>when you chose to not take action </a:t>
            </a:r>
            <a:r>
              <a:rPr lang="en-US" sz="3000" b="1">
                <a:latin typeface="Source Sans Pro" panose="020B0503030403020204" pitchFamily="34" charset="0"/>
                <a:ea typeface="Montserrat" charset="0"/>
                <a:cs typeface="Montserrat" charset="0"/>
              </a:rPr>
              <a:t>and were a passive bystander?</a:t>
            </a:r>
          </a:p>
          <a:p>
            <a:pPr defTabSz="457200">
              <a:defRPr/>
            </a:pPr>
            <a:endParaRPr lang="en-US" sz="1200" b="1">
              <a:latin typeface="Source Sans Pro" panose="020B0503030403020204" pitchFamily="34" charset="0"/>
              <a:ea typeface="Montserrat" charset="0"/>
              <a:cs typeface="Montserrat" charset="0"/>
            </a:endParaRPr>
          </a:p>
          <a:p>
            <a:pPr defTabSz="457200">
              <a:defRPr/>
            </a:pPr>
            <a:r>
              <a:rPr lang="en-US" sz="2000">
                <a:latin typeface="Corbel" panose="020B0503020204020204"/>
              </a:rPr>
              <a:t>What  was it about this situation that prevented you from taking action?</a:t>
            </a:r>
            <a:endParaRPr lang="en-US" sz="2000" b="1">
              <a:latin typeface="Source Sans Pro" panose="020B0503030403020204" pitchFamily="34" charset="0"/>
              <a:ea typeface="Montserrat" charset="0"/>
              <a:cs typeface="Montserrat" charset="0"/>
            </a:endParaRPr>
          </a:p>
        </p:txBody>
      </p:sp>
      <p:pic>
        <p:nvPicPr>
          <p:cNvPr id="3" name="Picture 2" descr="A picture containing person, person, standing&#10;&#10;Description automatically generated">
            <a:extLst>
              <a:ext uri="{FF2B5EF4-FFF2-40B4-BE49-F238E27FC236}">
                <a16:creationId xmlns:a16="http://schemas.microsoft.com/office/drawing/2014/main" id="{9E8E4DB6-E7BC-45B6-B2BB-CE70AAA3CA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17"/>
          <a:stretch/>
        </p:blipFill>
        <p:spPr>
          <a:xfrm>
            <a:off x="6206121" y="4"/>
            <a:ext cx="6009634" cy="5994144"/>
          </a:xfrm>
          <a:prstGeom prst="rect">
            <a:avLst/>
          </a:prstGeom>
        </p:spPr>
      </p:pic>
      <p:sp>
        <p:nvSpPr>
          <p:cNvPr id="8" name="Прямоугольник 7">
            <a:extLst>
              <a:ext uri="{FF2B5EF4-FFF2-40B4-BE49-F238E27FC236}">
                <a16:creationId xmlns:a16="http://schemas.microsoft.com/office/drawing/2014/main" id="{EEAB04EC-39CC-4ED4-9FB3-369980D27C42}"/>
              </a:ext>
            </a:extLst>
          </p:cNvPr>
          <p:cNvSpPr/>
          <p:nvPr/>
        </p:nvSpPr>
        <p:spPr>
          <a:xfrm flipH="1">
            <a:off x="6138711" y="5994148"/>
            <a:ext cx="6054876" cy="861774"/>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5786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9" grpId="0"/>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Placeholder 6">
            <a:extLst>
              <a:ext uri="{FF2B5EF4-FFF2-40B4-BE49-F238E27FC236}">
                <a16:creationId xmlns:a16="http://schemas.microsoft.com/office/drawing/2014/main" id="{2BAA1AFC-9056-4C5C-B061-17991E5DBC1A}"/>
              </a:ext>
            </a:extLst>
          </p:cNvPr>
          <p:cNvSpPr txBox="1">
            <a:spLocks/>
          </p:cNvSpPr>
          <p:nvPr/>
        </p:nvSpPr>
        <p:spPr>
          <a:xfrm>
            <a:off x="720437" y="476253"/>
            <a:ext cx="10994647" cy="830997"/>
          </a:xfrm>
          <a:prstGeom prst="rect">
            <a:avLst/>
          </a:prstGeom>
          <a:noFill/>
        </p:spPr>
        <p:txBody>
          <a:bodyPr wrap="square" rtlCol="0">
            <a:spAutoFit/>
          </a:bodyPr>
          <a:lstStyle>
            <a:defPPr>
              <a:defRPr lang="en-US"/>
            </a:defPPr>
            <a:lvl1pPr>
              <a:defRPr sz="5750" b="1">
                <a:solidFill>
                  <a:schemeClr val="tx2"/>
                </a:solidFill>
                <a:latin typeface="+mj-lt"/>
                <a:ea typeface="Montserrat" charset="0"/>
                <a:cs typeface="Montserrat" charset="0"/>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a:solidFill>
                  <a:srgbClr val="762EB1"/>
                </a:solidFill>
              </a:rPr>
              <a:t>OBSTACLES</a:t>
            </a:r>
          </a:p>
        </p:txBody>
      </p:sp>
      <p:grpSp>
        <p:nvGrpSpPr>
          <p:cNvPr id="48" name="Group 47">
            <a:extLst>
              <a:ext uri="{FF2B5EF4-FFF2-40B4-BE49-F238E27FC236}">
                <a16:creationId xmlns:a16="http://schemas.microsoft.com/office/drawing/2014/main" id="{287A7339-5B26-4231-9302-C6A99E924249}"/>
              </a:ext>
            </a:extLst>
          </p:cNvPr>
          <p:cNvGrpSpPr/>
          <p:nvPr/>
        </p:nvGrpSpPr>
        <p:grpSpPr>
          <a:xfrm>
            <a:off x="720437" y="1459348"/>
            <a:ext cx="11107476" cy="5059027"/>
            <a:chOff x="1425961" y="2032118"/>
            <a:chExt cx="9437532" cy="4298432"/>
          </a:xfrm>
        </p:grpSpPr>
        <p:grpSp>
          <p:nvGrpSpPr>
            <p:cNvPr id="33" name="Group 32">
              <a:extLst>
                <a:ext uri="{FF2B5EF4-FFF2-40B4-BE49-F238E27FC236}">
                  <a16:creationId xmlns:a16="http://schemas.microsoft.com/office/drawing/2014/main" id="{1609E86A-94F0-7840-BF55-0DDD8DAE6614}"/>
                </a:ext>
              </a:extLst>
            </p:cNvPr>
            <p:cNvGrpSpPr/>
            <p:nvPr/>
          </p:nvGrpSpPr>
          <p:grpSpPr>
            <a:xfrm>
              <a:off x="1425961" y="2032118"/>
              <a:ext cx="9341666" cy="4298432"/>
              <a:chOff x="1425167" y="1972036"/>
              <a:chExt cx="9341666" cy="4298432"/>
            </a:xfrm>
          </p:grpSpPr>
          <p:grpSp>
            <p:nvGrpSpPr>
              <p:cNvPr id="2" name="Group 1">
                <a:extLst>
                  <a:ext uri="{FF2B5EF4-FFF2-40B4-BE49-F238E27FC236}">
                    <a16:creationId xmlns:a16="http://schemas.microsoft.com/office/drawing/2014/main" id="{69022E49-3D83-2042-9462-93539408D9C6}"/>
                  </a:ext>
                </a:extLst>
              </p:cNvPr>
              <p:cNvGrpSpPr/>
              <p:nvPr/>
            </p:nvGrpSpPr>
            <p:grpSpPr>
              <a:xfrm>
                <a:off x="6293339" y="4244322"/>
                <a:ext cx="4473494" cy="2026146"/>
                <a:chOff x="617538" y="782638"/>
                <a:chExt cx="6137276" cy="2779712"/>
              </a:xfrm>
            </p:grpSpPr>
            <p:sp>
              <p:nvSpPr>
                <p:cNvPr id="3" name="Freeform 2">
                  <a:extLst>
                    <a:ext uri="{FF2B5EF4-FFF2-40B4-BE49-F238E27FC236}">
                      <a16:creationId xmlns:a16="http://schemas.microsoft.com/office/drawing/2014/main" id="{C69FE7E1-B674-7148-A170-739781F206E7}"/>
                    </a:ext>
                  </a:extLst>
                </p:cNvPr>
                <p:cNvSpPr>
                  <a:spLocks/>
                </p:cNvSpPr>
                <p:nvPr/>
              </p:nvSpPr>
              <p:spPr bwMode="auto">
                <a:xfrm>
                  <a:off x="617538" y="2886983"/>
                  <a:ext cx="5972175" cy="650875"/>
                </a:xfrm>
                <a:custGeom>
                  <a:avLst/>
                  <a:gdLst>
                    <a:gd name="T0" fmla="*/ 1466 w 1590"/>
                    <a:gd name="T1" fmla="*/ 0 h 173"/>
                    <a:gd name="T2" fmla="*/ 48 w 1590"/>
                    <a:gd name="T3" fmla="*/ 0 h 173"/>
                    <a:gd name="T4" fmla="*/ 0 w 1590"/>
                    <a:gd name="T5" fmla="*/ 40 h 173"/>
                    <a:gd name="T6" fmla="*/ 116 w 1590"/>
                    <a:gd name="T7" fmla="*/ 173 h 173"/>
                    <a:gd name="T8" fmla="*/ 1590 w 1590"/>
                    <a:gd name="T9" fmla="*/ 173 h 173"/>
                    <a:gd name="T10" fmla="*/ 1514 w 1590"/>
                    <a:gd name="T11" fmla="*/ 40 h 173"/>
                    <a:gd name="T12" fmla="*/ 1466 w 1590"/>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590" h="173">
                      <a:moveTo>
                        <a:pt x="1466" y="0"/>
                      </a:moveTo>
                      <a:cubicBezTo>
                        <a:pt x="48" y="0"/>
                        <a:pt x="48" y="0"/>
                        <a:pt x="48" y="0"/>
                      </a:cubicBezTo>
                      <a:cubicBezTo>
                        <a:pt x="21" y="0"/>
                        <a:pt x="0" y="18"/>
                        <a:pt x="0" y="40"/>
                      </a:cubicBezTo>
                      <a:cubicBezTo>
                        <a:pt x="116" y="173"/>
                        <a:pt x="116" y="173"/>
                        <a:pt x="116" y="173"/>
                      </a:cubicBezTo>
                      <a:cubicBezTo>
                        <a:pt x="1590" y="173"/>
                        <a:pt x="1590" y="173"/>
                        <a:pt x="1590" y="173"/>
                      </a:cubicBezTo>
                      <a:cubicBezTo>
                        <a:pt x="1514" y="40"/>
                        <a:pt x="1514" y="40"/>
                        <a:pt x="1514" y="40"/>
                      </a:cubicBezTo>
                      <a:cubicBezTo>
                        <a:pt x="1514" y="18"/>
                        <a:pt x="1493" y="0"/>
                        <a:pt x="1466" y="0"/>
                      </a:cubicBezTo>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3">
                  <a:extLst>
                    <a:ext uri="{FF2B5EF4-FFF2-40B4-BE49-F238E27FC236}">
                      <a16:creationId xmlns:a16="http://schemas.microsoft.com/office/drawing/2014/main" id="{BFCC7AE6-40D8-FD4C-8D93-A555E66FB7AA}"/>
                    </a:ext>
                  </a:extLst>
                </p:cNvPr>
                <p:cNvSpPr>
                  <a:spLocks/>
                </p:cNvSpPr>
                <p:nvPr/>
              </p:nvSpPr>
              <p:spPr bwMode="auto">
                <a:xfrm>
                  <a:off x="962026" y="782638"/>
                  <a:ext cx="5792788" cy="2779712"/>
                </a:xfrm>
                <a:custGeom>
                  <a:avLst/>
                  <a:gdLst>
                    <a:gd name="T0" fmla="*/ 1542 w 1542"/>
                    <a:gd name="T1" fmla="*/ 690 h 738"/>
                    <a:gd name="T2" fmla="*/ 1494 w 1542"/>
                    <a:gd name="T3" fmla="*/ 738 h 738"/>
                    <a:gd name="T4" fmla="*/ 48 w 1542"/>
                    <a:gd name="T5" fmla="*/ 738 h 738"/>
                    <a:gd name="T6" fmla="*/ 0 w 1542"/>
                    <a:gd name="T7" fmla="*/ 690 h 738"/>
                    <a:gd name="T8" fmla="*/ 0 w 1542"/>
                    <a:gd name="T9" fmla="*/ 48 h 738"/>
                    <a:gd name="T10" fmla="*/ 48 w 1542"/>
                    <a:gd name="T11" fmla="*/ 0 h 738"/>
                    <a:gd name="T12" fmla="*/ 1494 w 1542"/>
                    <a:gd name="T13" fmla="*/ 0 h 738"/>
                    <a:gd name="T14" fmla="*/ 1542 w 1542"/>
                    <a:gd name="T15" fmla="*/ 48 h 738"/>
                    <a:gd name="T16" fmla="*/ 1542 w 1542"/>
                    <a:gd name="T17" fmla="*/ 69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738">
                      <a:moveTo>
                        <a:pt x="1542" y="690"/>
                      </a:moveTo>
                      <a:cubicBezTo>
                        <a:pt x="1542" y="717"/>
                        <a:pt x="1521" y="738"/>
                        <a:pt x="1494" y="738"/>
                      </a:cubicBezTo>
                      <a:cubicBezTo>
                        <a:pt x="48" y="738"/>
                        <a:pt x="48" y="738"/>
                        <a:pt x="48" y="738"/>
                      </a:cubicBezTo>
                      <a:cubicBezTo>
                        <a:pt x="21" y="738"/>
                        <a:pt x="0" y="717"/>
                        <a:pt x="0" y="690"/>
                      </a:cubicBezTo>
                      <a:cubicBezTo>
                        <a:pt x="0" y="48"/>
                        <a:pt x="0" y="48"/>
                        <a:pt x="0" y="48"/>
                      </a:cubicBezTo>
                      <a:cubicBezTo>
                        <a:pt x="0" y="22"/>
                        <a:pt x="21" y="0"/>
                        <a:pt x="48" y="0"/>
                      </a:cubicBezTo>
                      <a:cubicBezTo>
                        <a:pt x="1494" y="0"/>
                        <a:pt x="1494" y="0"/>
                        <a:pt x="1494" y="0"/>
                      </a:cubicBezTo>
                      <a:cubicBezTo>
                        <a:pt x="1521" y="0"/>
                        <a:pt x="1542" y="22"/>
                        <a:pt x="1542" y="48"/>
                      </a:cubicBezTo>
                      <a:lnTo>
                        <a:pt x="1542" y="690"/>
                      </a:lnTo>
                      <a:close/>
                    </a:path>
                  </a:pathLst>
                </a:custGeom>
                <a:gradFill>
                  <a:gsLst>
                    <a:gs pos="100000">
                      <a:schemeClr val="bg1">
                        <a:lumMod val="85000"/>
                      </a:schemeClr>
                    </a:gs>
                    <a:gs pos="0">
                      <a:schemeClr val="bg1"/>
                    </a:gs>
                  </a:gsLst>
                  <a:lin ang="5400000" scaled="0"/>
                </a:gradFill>
                <a:ln>
                  <a:noFill/>
                </a:ln>
                <a:effectLst>
                  <a:outerShdw blurRad="127000" dist="762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 name="Freeform 4">
                  <a:extLst>
                    <a:ext uri="{FF2B5EF4-FFF2-40B4-BE49-F238E27FC236}">
                      <a16:creationId xmlns:a16="http://schemas.microsoft.com/office/drawing/2014/main" id="{436FD7A6-844E-B740-A367-564C0068945A}"/>
                    </a:ext>
                  </a:extLst>
                </p:cNvPr>
                <p:cNvSpPr>
                  <a:spLocks/>
                </p:cNvSpPr>
                <p:nvPr/>
              </p:nvSpPr>
              <p:spPr bwMode="auto">
                <a:xfrm>
                  <a:off x="992188" y="1592263"/>
                  <a:ext cx="763588"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F4357CF5-858A-D34E-B1B6-E8FD5E00AA10}"/>
                    </a:ext>
                  </a:extLst>
                </p:cNvPr>
                <p:cNvSpPr>
                  <a:spLocks/>
                </p:cNvSpPr>
                <p:nvPr/>
              </p:nvSpPr>
              <p:spPr bwMode="auto">
                <a:xfrm>
                  <a:off x="962026" y="782638"/>
                  <a:ext cx="5792788" cy="1189087"/>
                </a:xfrm>
                <a:custGeom>
                  <a:avLst/>
                  <a:gdLst>
                    <a:gd name="T0" fmla="*/ 1494 w 1542"/>
                    <a:gd name="T1" fmla="*/ 0 h 229"/>
                    <a:gd name="T2" fmla="*/ 48 w 1542"/>
                    <a:gd name="T3" fmla="*/ 0 h 229"/>
                    <a:gd name="T4" fmla="*/ 0 w 1542"/>
                    <a:gd name="T5" fmla="*/ 48 h 229"/>
                    <a:gd name="T6" fmla="*/ 0 w 1542"/>
                    <a:gd name="T7" fmla="*/ 122 h 229"/>
                    <a:gd name="T8" fmla="*/ 1137 w 1542"/>
                    <a:gd name="T9" fmla="*/ 122 h 229"/>
                    <a:gd name="T10" fmla="*/ 1352 w 1542"/>
                    <a:gd name="T11" fmla="*/ 227 h 229"/>
                    <a:gd name="T12" fmla="*/ 1542 w 1542"/>
                    <a:gd name="T13" fmla="*/ 227 h 229"/>
                    <a:gd name="T14" fmla="*/ 1542 w 1542"/>
                    <a:gd name="T15" fmla="*/ 48 h 229"/>
                    <a:gd name="T16" fmla="*/ 1494 w 1542"/>
                    <a:gd name="T1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229">
                      <a:moveTo>
                        <a:pt x="1494" y="0"/>
                      </a:moveTo>
                      <a:cubicBezTo>
                        <a:pt x="48" y="0"/>
                        <a:pt x="48" y="0"/>
                        <a:pt x="48" y="0"/>
                      </a:cubicBezTo>
                      <a:cubicBezTo>
                        <a:pt x="21" y="0"/>
                        <a:pt x="0" y="22"/>
                        <a:pt x="0" y="48"/>
                      </a:cubicBezTo>
                      <a:cubicBezTo>
                        <a:pt x="0" y="122"/>
                        <a:pt x="0" y="122"/>
                        <a:pt x="0" y="122"/>
                      </a:cubicBezTo>
                      <a:cubicBezTo>
                        <a:pt x="1137" y="122"/>
                        <a:pt x="1137" y="122"/>
                        <a:pt x="1137" y="122"/>
                      </a:cubicBezTo>
                      <a:cubicBezTo>
                        <a:pt x="1347" y="122"/>
                        <a:pt x="1199" y="229"/>
                        <a:pt x="1352" y="227"/>
                      </a:cubicBezTo>
                      <a:cubicBezTo>
                        <a:pt x="1542" y="227"/>
                        <a:pt x="1542" y="227"/>
                        <a:pt x="1542" y="227"/>
                      </a:cubicBezTo>
                      <a:cubicBezTo>
                        <a:pt x="1542" y="48"/>
                        <a:pt x="1542" y="48"/>
                        <a:pt x="1542" y="48"/>
                      </a:cubicBezTo>
                      <a:cubicBezTo>
                        <a:pt x="1542" y="22"/>
                        <a:pt x="1521" y="0"/>
                        <a:pt x="1494" y="0"/>
                      </a:cubicBezTo>
                      <a:close/>
                    </a:path>
                  </a:pathLst>
                </a:custGeom>
                <a:gradFill>
                  <a:gsLst>
                    <a:gs pos="0">
                      <a:schemeClr val="accent3"/>
                    </a:gs>
                    <a:gs pos="99000">
                      <a:schemeClr val="accent3">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F96D1A6C-221B-774C-8369-1C699DF09954}"/>
                    </a:ext>
                  </a:extLst>
                </p:cNvPr>
                <p:cNvSpPr>
                  <a:spLocks/>
                </p:cNvSpPr>
                <p:nvPr/>
              </p:nvSpPr>
              <p:spPr bwMode="auto">
                <a:xfrm>
                  <a:off x="962026" y="1592263"/>
                  <a:ext cx="763588"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gradFill>
                  <a:gsLst>
                    <a:gs pos="0">
                      <a:schemeClr val="accent3"/>
                    </a:gs>
                    <a:gs pos="99000">
                      <a:schemeClr val="accent3">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B1B65B61-0FDF-8A4C-939B-EE7A937E71C1}"/>
                  </a:ext>
                </a:extLst>
              </p:cNvPr>
              <p:cNvGrpSpPr/>
              <p:nvPr/>
            </p:nvGrpSpPr>
            <p:grpSpPr>
              <a:xfrm>
                <a:off x="6293339" y="1972036"/>
                <a:ext cx="4473494" cy="2026146"/>
                <a:chOff x="617538" y="782638"/>
                <a:chExt cx="6137276" cy="2779712"/>
              </a:xfrm>
            </p:grpSpPr>
            <p:sp>
              <p:nvSpPr>
                <p:cNvPr id="9" name="Freeform 5">
                  <a:extLst>
                    <a:ext uri="{FF2B5EF4-FFF2-40B4-BE49-F238E27FC236}">
                      <a16:creationId xmlns:a16="http://schemas.microsoft.com/office/drawing/2014/main" id="{D46483AB-8377-9E45-A3C5-1A22F6293D9C}"/>
                    </a:ext>
                  </a:extLst>
                </p:cNvPr>
                <p:cNvSpPr>
                  <a:spLocks/>
                </p:cNvSpPr>
                <p:nvPr/>
              </p:nvSpPr>
              <p:spPr bwMode="auto">
                <a:xfrm>
                  <a:off x="617538" y="2886983"/>
                  <a:ext cx="5972175" cy="650875"/>
                </a:xfrm>
                <a:custGeom>
                  <a:avLst/>
                  <a:gdLst>
                    <a:gd name="T0" fmla="*/ 1466 w 1590"/>
                    <a:gd name="T1" fmla="*/ 0 h 173"/>
                    <a:gd name="T2" fmla="*/ 48 w 1590"/>
                    <a:gd name="T3" fmla="*/ 0 h 173"/>
                    <a:gd name="T4" fmla="*/ 0 w 1590"/>
                    <a:gd name="T5" fmla="*/ 40 h 173"/>
                    <a:gd name="T6" fmla="*/ 116 w 1590"/>
                    <a:gd name="T7" fmla="*/ 173 h 173"/>
                    <a:gd name="T8" fmla="*/ 1590 w 1590"/>
                    <a:gd name="T9" fmla="*/ 173 h 173"/>
                    <a:gd name="T10" fmla="*/ 1514 w 1590"/>
                    <a:gd name="T11" fmla="*/ 40 h 173"/>
                    <a:gd name="T12" fmla="*/ 1466 w 1590"/>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590" h="173">
                      <a:moveTo>
                        <a:pt x="1466" y="0"/>
                      </a:moveTo>
                      <a:cubicBezTo>
                        <a:pt x="48" y="0"/>
                        <a:pt x="48" y="0"/>
                        <a:pt x="48" y="0"/>
                      </a:cubicBezTo>
                      <a:cubicBezTo>
                        <a:pt x="21" y="0"/>
                        <a:pt x="0" y="18"/>
                        <a:pt x="0" y="40"/>
                      </a:cubicBezTo>
                      <a:cubicBezTo>
                        <a:pt x="116" y="173"/>
                        <a:pt x="116" y="173"/>
                        <a:pt x="116" y="173"/>
                      </a:cubicBezTo>
                      <a:cubicBezTo>
                        <a:pt x="1590" y="173"/>
                        <a:pt x="1590" y="173"/>
                        <a:pt x="1590" y="173"/>
                      </a:cubicBezTo>
                      <a:cubicBezTo>
                        <a:pt x="1514" y="40"/>
                        <a:pt x="1514" y="40"/>
                        <a:pt x="1514" y="40"/>
                      </a:cubicBezTo>
                      <a:cubicBezTo>
                        <a:pt x="1514" y="18"/>
                        <a:pt x="1493" y="0"/>
                        <a:pt x="1466" y="0"/>
                      </a:cubicBezTo>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5D95C041-5BAC-6C46-A3DC-A9EA5F17465B}"/>
                    </a:ext>
                  </a:extLst>
                </p:cNvPr>
                <p:cNvSpPr>
                  <a:spLocks/>
                </p:cNvSpPr>
                <p:nvPr/>
              </p:nvSpPr>
              <p:spPr bwMode="auto">
                <a:xfrm>
                  <a:off x="962026" y="782638"/>
                  <a:ext cx="5792788" cy="2779712"/>
                </a:xfrm>
                <a:custGeom>
                  <a:avLst/>
                  <a:gdLst>
                    <a:gd name="T0" fmla="*/ 1542 w 1542"/>
                    <a:gd name="T1" fmla="*/ 690 h 738"/>
                    <a:gd name="T2" fmla="*/ 1494 w 1542"/>
                    <a:gd name="T3" fmla="*/ 738 h 738"/>
                    <a:gd name="T4" fmla="*/ 48 w 1542"/>
                    <a:gd name="T5" fmla="*/ 738 h 738"/>
                    <a:gd name="T6" fmla="*/ 0 w 1542"/>
                    <a:gd name="T7" fmla="*/ 690 h 738"/>
                    <a:gd name="T8" fmla="*/ 0 w 1542"/>
                    <a:gd name="T9" fmla="*/ 48 h 738"/>
                    <a:gd name="T10" fmla="*/ 48 w 1542"/>
                    <a:gd name="T11" fmla="*/ 0 h 738"/>
                    <a:gd name="T12" fmla="*/ 1494 w 1542"/>
                    <a:gd name="T13" fmla="*/ 0 h 738"/>
                    <a:gd name="T14" fmla="*/ 1542 w 1542"/>
                    <a:gd name="T15" fmla="*/ 48 h 738"/>
                    <a:gd name="T16" fmla="*/ 1542 w 1542"/>
                    <a:gd name="T17" fmla="*/ 69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738">
                      <a:moveTo>
                        <a:pt x="1542" y="690"/>
                      </a:moveTo>
                      <a:cubicBezTo>
                        <a:pt x="1542" y="717"/>
                        <a:pt x="1521" y="738"/>
                        <a:pt x="1494" y="738"/>
                      </a:cubicBezTo>
                      <a:cubicBezTo>
                        <a:pt x="48" y="738"/>
                        <a:pt x="48" y="738"/>
                        <a:pt x="48" y="738"/>
                      </a:cubicBezTo>
                      <a:cubicBezTo>
                        <a:pt x="21" y="738"/>
                        <a:pt x="0" y="717"/>
                        <a:pt x="0" y="690"/>
                      </a:cubicBezTo>
                      <a:cubicBezTo>
                        <a:pt x="0" y="48"/>
                        <a:pt x="0" y="48"/>
                        <a:pt x="0" y="48"/>
                      </a:cubicBezTo>
                      <a:cubicBezTo>
                        <a:pt x="0" y="22"/>
                        <a:pt x="21" y="0"/>
                        <a:pt x="48" y="0"/>
                      </a:cubicBezTo>
                      <a:cubicBezTo>
                        <a:pt x="1494" y="0"/>
                        <a:pt x="1494" y="0"/>
                        <a:pt x="1494" y="0"/>
                      </a:cubicBezTo>
                      <a:cubicBezTo>
                        <a:pt x="1521" y="0"/>
                        <a:pt x="1542" y="22"/>
                        <a:pt x="1542" y="48"/>
                      </a:cubicBezTo>
                      <a:lnTo>
                        <a:pt x="1542" y="690"/>
                      </a:lnTo>
                      <a:close/>
                    </a:path>
                  </a:pathLst>
                </a:custGeom>
                <a:gradFill>
                  <a:gsLst>
                    <a:gs pos="100000">
                      <a:schemeClr val="bg1">
                        <a:lumMod val="85000"/>
                      </a:schemeClr>
                    </a:gs>
                    <a:gs pos="0">
                      <a:schemeClr val="bg1"/>
                    </a:gs>
                  </a:gsLst>
                  <a:lin ang="5400000" scaled="0"/>
                </a:gradFill>
                <a:ln>
                  <a:noFill/>
                </a:ln>
                <a:effectLst>
                  <a:outerShdw blurRad="127000" dist="762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020C6DD8-B002-FB40-A01D-B8A3D09EB312}"/>
                    </a:ext>
                  </a:extLst>
                </p:cNvPr>
                <p:cNvSpPr>
                  <a:spLocks/>
                </p:cNvSpPr>
                <p:nvPr/>
              </p:nvSpPr>
              <p:spPr bwMode="auto">
                <a:xfrm>
                  <a:off x="992188" y="1592263"/>
                  <a:ext cx="763588"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30B7446-EC57-4742-9168-0565BCFDD607}"/>
                    </a:ext>
                  </a:extLst>
                </p:cNvPr>
                <p:cNvSpPr>
                  <a:spLocks/>
                </p:cNvSpPr>
                <p:nvPr/>
              </p:nvSpPr>
              <p:spPr bwMode="auto">
                <a:xfrm>
                  <a:off x="962024" y="782638"/>
                  <a:ext cx="5792790" cy="1189087"/>
                </a:xfrm>
                <a:custGeom>
                  <a:avLst/>
                  <a:gdLst>
                    <a:gd name="T0" fmla="*/ 1494 w 1542"/>
                    <a:gd name="T1" fmla="*/ 0 h 229"/>
                    <a:gd name="T2" fmla="*/ 48 w 1542"/>
                    <a:gd name="T3" fmla="*/ 0 h 229"/>
                    <a:gd name="T4" fmla="*/ 0 w 1542"/>
                    <a:gd name="T5" fmla="*/ 48 h 229"/>
                    <a:gd name="T6" fmla="*/ 0 w 1542"/>
                    <a:gd name="T7" fmla="*/ 122 h 229"/>
                    <a:gd name="T8" fmla="*/ 1137 w 1542"/>
                    <a:gd name="T9" fmla="*/ 122 h 229"/>
                    <a:gd name="T10" fmla="*/ 1352 w 1542"/>
                    <a:gd name="T11" fmla="*/ 227 h 229"/>
                    <a:gd name="T12" fmla="*/ 1542 w 1542"/>
                    <a:gd name="T13" fmla="*/ 227 h 229"/>
                    <a:gd name="T14" fmla="*/ 1542 w 1542"/>
                    <a:gd name="T15" fmla="*/ 48 h 229"/>
                    <a:gd name="T16" fmla="*/ 1494 w 1542"/>
                    <a:gd name="T1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229">
                      <a:moveTo>
                        <a:pt x="1494" y="0"/>
                      </a:moveTo>
                      <a:cubicBezTo>
                        <a:pt x="48" y="0"/>
                        <a:pt x="48" y="0"/>
                        <a:pt x="48" y="0"/>
                      </a:cubicBezTo>
                      <a:cubicBezTo>
                        <a:pt x="21" y="0"/>
                        <a:pt x="0" y="22"/>
                        <a:pt x="0" y="48"/>
                      </a:cubicBezTo>
                      <a:cubicBezTo>
                        <a:pt x="0" y="122"/>
                        <a:pt x="0" y="122"/>
                        <a:pt x="0" y="122"/>
                      </a:cubicBezTo>
                      <a:cubicBezTo>
                        <a:pt x="1137" y="122"/>
                        <a:pt x="1137" y="122"/>
                        <a:pt x="1137" y="122"/>
                      </a:cubicBezTo>
                      <a:cubicBezTo>
                        <a:pt x="1347" y="122"/>
                        <a:pt x="1199" y="229"/>
                        <a:pt x="1352" y="227"/>
                      </a:cubicBezTo>
                      <a:cubicBezTo>
                        <a:pt x="1542" y="227"/>
                        <a:pt x="1542" y="227"/>
                        <a:pt x="1542" y="227"/>
                      </a:cubicBezTo>
                      <a:cubicBezTo>
                        <a:pt x="1542" y="48"/>
                        <a:pt x="1542" y="48"/>
                        <a:pt x="1542" y="48"/>
                      </a:cubicBezTo>
                      <a:cubicBezTo>
                        <a:pt x="1542" y="22"/>
                        <a:pt x="1521" y="0"/>
                        <a:pt x="1494" y="0"/>
                      </a:cubicBezTo>
                      <a:close/>
                    </a:path>
                  </a:pathLst>
                </a:custGeom>
                <a:gradFill>
                  <a:gsLst>
                    <a:gs pos="0">
                      <a:schemeClr val="accent2"/>
                    </a:gs>
                    <a:gs pos="98000">
                      <a:schemeClr val="accent2">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8B978AEE-EA4A-754D-8F63-C411E59C5B17}"/>
                    </a:ext>
                  </a:extLst>
                </p:cNvPr>
                <p:cNvSpPr>
                  <a:spLocks/>
                </p:cNvSpPr>
                <p:nvPr/>
              </p:nvSpPr>
              <p:spPr bwMode="auto">
                <a:xfrm>
                  <a:off x="962025" y="1592263"/>
                  <a:ext cx="763587"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gradFill>
                  <a:gsLst>
                    <a:gs pos="0">
                      <a:schemeClr val="accent2"/>
                    </a:gs>
                    <a:gs pos="98000">
                      <a:schemeClr val="accent2">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a:extLst>
                  <a:ext uri="{FF2B5EF4-FFF2-40B4-BE49-F238E27FC236}">
                    <a16:creationId xmlns:a16="http://schemas.microsoft.com/office/drawing/2014/main" id="{5760E9E7-3847-5E4C-B61E-D18118C142B8}"/>
                  </a:ext>
                </a:extLst>
              </p:cNvPr>
              <p:cNvGrpSpPr/>
              <p:nvPr/>
            </p:nvGrpSpPr>
            <p:grpSpPr>
              <a:xfrm flipH="1">
                <a:off x="1425167" y="1972036"/>
                <a:ext cx="4473495" cy="2026146"/>
                <a:chOff x="617538" y="782638"/>
                <a:chExt cx="6137277" cy="2779712"/>
              </a:xfrm>
            </p:grpSpPr>
            <p:sp>
              <p:nvSpPr>
                <p:cNvPr id="15" name="Freeform 5">
                  <a:extLst>
                    <a:ext uri="{FF2B5EF4-FFF2-40B4-BE49-F238E27FC236}">
                      <a16:creationId xmlns:a16="http://schemas.microsoft.com/office/drawing/2014/main" id="{02E21D37-2E2B-D848-8F57-6BBFC726D762}"/>
                    </a:ext>
                  </a:extLst>
                </p:cNvPr>
                <p:cNvSpPr>
                  <a:spLocks/>
                </p:cNvSpPr>
                <p:nvPr/>
              </p:nvSpPr>
              <p:spPr bwMode="auto">
                <a:xfrm>
                  <a:off x="617538" y="2886983"/>
                  <a:ext cx="5972175" cy="650875"/>
                </a:xfrm>
                <a:custGeom>
                  <a:avLst/>
                  <a:gdLst>
                    <a:gd name="T0" fmla="*/ 1466 w 1590"/>
                    <a:gd name="T1" fmla="*/ 0 h 173"/>
                    <a:gd name="T2" fmla="*/ 48 w 1590"/>
                    <a:gd name="T3" fmla="*/ 0 h 173"/>
                    <a:gd name="T4" fmla="*/ 0 w 1590"/>
                    <a:gd name="T5" fmla="*/ 40 h 173"/>
                    <a:gd name="T6" fmla="*/ 116 w 1590"/>
                    <a:gd name="T7" fmla="*/ 173 h 173"/>
                    <a:gd name="T8" fmla="*/ 1590 w 1590"/>
                    <a:gd name="T9" fmla="*/ 173 h 173"/>
                    <a:gd name="T10" fmla="*/ 1514 w 1590"/>
                    <a:gd name="T11" fmla="*/ 40 h 173"/>
                    <a:gd name="T12" fmla="*/ 1466 w 1590"/>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590" h="173">
                      <a:moveTo>
                        <a:pt x="1466" y="0"/>
                      </a:moveTo>
                      <a:cubicBezTo>
                        <a:pt x="48" y="0"/>
                        <a:pt x="48" y="0"/>
                        <a:pt x="48" y="0"/>
                      </a:cubicBezTo>
                      <a:cubicBezTo>
                        <a:pt x="21" y="0"/>
                        <a:pt x="0" y="18"/>
                        <a:pt x="0" y="40"/>
                      </a:cubicBezTo>
                      <a:cubicBezTo>
                        <a:pt x="116" y="173"/>
                        <a:pt x="116" y="173"/>
                        <a:pt x="116" y="173"/>
                      </a:cubicBezTo>
                      <a:cubicBezTo>
                        <a:pt x="1590" y="173"/>
                        <a:pt x="1590" y="173"/>
                        <a:pt x="1590" y="173"/>
                      </a:cubicBezTo>
                      <a:cubicBezTo>
                        <a:pt x="1514" y="40"/>
                        <a:pt x="1514" y="40"/>
                        <a:pt x="1514" y="40"/>
                      </a:cubicBezTo>
                      <a:cubicBezTo>
                        <a:pt x="1514" y="18"/>
                        <a:pt x="1493" y="0"/>
                        <a:pt x="1466" y="0"/>
                      </a:cubicBezTo>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B7C406B5-9EDC-744E-9A58-5AD8FA508415}"/>
                    </a:ext>
                  </a:extLst>
                </p:cNvPr>
                <p:cNvSpPr>
                  <a:spLocks/>
                </p:cNvSpPr>
                <p:nvPr/>
              </p:nvSpPr>
              <p:spPr bwMode="auto">
                <a:xfrm>
                  <a:off x="962026" y="782638"/>
                  <a:ext cx="5792788" cy="2779712"/>
                </a:xfrm>
                <a:custGeom>
                  <a:avLst/>
                  <a:gdLst>
                    <a:gd name="T0" fmla="*/ 1542 w 1542"/>
                    <a:gd name="T1" fmla="*/ 690 h 738"/>
                    <a:gd name="T2" fmla="*/ 1494 w 1542"/>
                    <a:gd name="T3" fmla="*/ 738 h 738"/>
                    <a:gd name="T4" fmla="*/ 48 w 1542"/>
                    <a:gd name="T5" fmla="*/ 738 h 738"/>
                    <a:gd name="T6" fmla="*/ 0 w 1542"/>
                    <a:gd name="T7" fmla="*/ 690 h 738"/>
                    <a:gd name="T8" fmla="*/ 0 w 1542"/>
                    <a:gd name="T9" fmla="*/ 48 h 738"/>
                    <a:gd name="T10" fmla="*/ 48 w 1542"/>
                    <a:gd name="T11" fmla="*/ 0 h 738"/>
                    <a:gd name="T12" fmla="*/ 1494 w 1542"/>
                    <a:gd name="T13" fmla="*/ 0 h 738"/>
                    <a:gd name="T14" fmla="*/ 1542 w 1542"/>
                    <a:gd name="T15" fmla="*/ 48 h 738"/>
                    <a:gd name="T16" fmla="*/ 1542 w 1542"/>
                    <a:gd name="T17" fmla="*/ 69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738">
                      <a:moveTo>
                        <a:pt x="1542" y="690"/>
                      </a:moveTo>
                      <a:cubicBezTo>
                        <a:pt x="1542" y="717"/>
                        <a:pt x="1521" y="738"/>
                        <a:pt x="1494" y="738"/>
                      </a:cubicBezTo>
                      <a:cubicBezTo>
                        <a:pt x="48" y="738"/>
                        <a:pt x="48" y="738"/>
                        <a:pt x="48" y="738"/>
                      </a:cubicBezTo>
                      <a:cubicBezTo>
                        <a:pt x="21" y="738"/>
                        <a:pt x="0" y="717"/>
                        <a:pt x="0" y="690"/>
                      </a:cubicBezTo>
                      <a:cubicBezTo>
                        <a:pt x="0" y="48"/>
                        <a:pt x="0" y="48"/>
                        <a:pt x="0" y="48"/>
                      </a:cubicBezTo>
                      <a:cubicBezTo>
                        <a:pt x="0" y="22"/>
                        <a:pt x="21" y="0"/>
                        <a:pt x="48" y="0"/>
                      </a:cubicBezTo>
                      <a:cubicBezTo>
                        <a:pt x="1494" y="0"/>
                        <a:pt x="1494" y="0"/>
                        <a:pt x="1494" y="0"/>
                      </a:cubicBezTo>
                      <a:cubicBezTo>
                        <a:pt x="1521" y="0"/>
                        <a:pt x="1542" y="22"/>
                        <a:pt x="1542" y="48"/>
                      </a:cubicBezTo>
                      <a:lnTo>
                        <a:pt x="1542" y="690"/>
                      </a:lnTo>
                      <a:close/>
                    </a:path>
                  </a:pathLst>
                </a:custGeom>
                <a:gradFill>
                  <a:gsLst>
                    <a:gs pos="100000">
                      <a:schemeClr val="bg1">
                        <a:lumMod val="85000"/>
                      </a:schemeClr>
                    </a:gs>
                    <a:gs pos="0">
                      <a:schemeClr val="bg1"/>
                    </a:gs>
                  </a:gsLst>
                  <a:lin ang="5400000" scaled="0"/>
                </a:gradFill>
                <a:ln>
                  <a:noFill/>
                </a:ln>
                <a:effectLst>
                  <a:outerShdw blurRad="127000" dist="762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5200C958-A834-4D4F-B072-44104E855D6A}"/>
                    </a:ext>
                  </a:extLst>
                </p:cNvPr>
                <p:cNvSpPr>
                  <a:spLocks/>
                </p:cNvSpPr>
                <p:nvPr/>
              </p:nvSpPr>
              <p:spPr bwMode="auto">
                <a:xfrm>
                  <a:off x="992187" y="1592263"/>
                  <a:ext cx="763587"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A01E3103-CF78-7148-B59A-1414B4BCDBE8}"/>
                    </a:ext>
                  </a:extLst>
                </p:cNvPr>
                <p:cNvSpPr>
                  <a:spLocks/>
                </p:cNvSpPr>
                <p:nvPr/>
              </p:nvSpPr>
              <p:spPr bwMode="auto">
                <a:xfrm>
                  <a:off x="962027" y="782638"/>
                  <a:ext cx="5792788" cy="1189087"/>
                </a:xfrm>
                <a:custGeom>
                  <a:avLst/>
                  <a:gdLst>
                    <a:gd name="T0" fmla="*/ 1494 w 1542"/>
                    <a:gd name="T1" fmla="*/ 0 h 229"/>
                    <a:gd name="T2" fmla="*/ 48 w 1542"/>
                    <a:gd name="T3" fmla="*/ 0 h 229"/>
                    <a:gd name="T4" fmla="*/ 0 w 1542"/>
                    <a:gd name="T5" fmla="*/ 48 h 229"/>
                    <a:gd name="T6" fmla="*/ 0 w 1542"/>
                    <a:gd name="T7" fmla="*/ 122 h 229"/>
                    <a:gd name="T8" fmla="*/ 1137 w 1542"/>
                    <a:gd name="T9" fmla="*/ 122 h 229"/>
                    <a:gd name="T10" fmla="*/ 1352 w 1542"/>
                    <a:gd name="T11" fmla="*/ 227 h 229"/>
                    <a:gd name="T12" fmla="*/ 1542 w 1542"/>
                    <a:gd name="T13" fmla="*/ 227 h 229"/>
                    <a:gd name="T14" fmla="*/ 1542 w 1542"/>
                    <a:gd name="T15" fmla="*/ 48 h 229"/>
                    <a:gd name="T16" fmla="*/ 1494 w 1542"/>
                    <a:gd name="T1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229">
                      <a:moveTo>
                        <a:pt x="1494" y="0"/>
                      </a:moveTo>
                      <a:cubicBezTo>
                        <a:pt x="48" y="0"/>
                        <a:pt x="48" y="0"/>
                        <a:pt x="48" y="0"/>
                      </a:cubicBezTo>
                      <a:cubicBezTo>
                        <a:pt x="21" y="0"/>
                        <a:pt x="0" y="22"/>
                        <a:pt x="0" y="48"/>
                      </a:cubicBezTo>
                      <a:cubicBezTo>
                        <a:pt x="0" y="122"/>
                        <a:pt x="0" y="122"/>
                        <a:pt x="0" y="122"/>
                      </a:cubicBezTo>
                      <a:cubicBezTo>
                        <a:pt x="1137" y="122"/>
                        <a:pt x="1137" y="122"/>
                        <a:pt x="1137" y="122"/>
                      </a:cubicBezTo>
                      <a:cubicBezTo>
                        <a:pt x="1347" y="122"/>
                        <a:pt x="1199" y="229"/>
                        <a:pt x="1352" y="227"/>
                      </a:cubicBezTo>
                      <a:cubicBezTo>
                        <a:pt x="1542" y="227"/>
                        <a:pt x="1542" y="227"/>
                        <a:pt x="1542" y="227"/>
                      </a:cubicBezTo>
                      <a:cubicBezTo>
                        <a:pt x="1542" y="48"/>
                        <a:pt x="1542" y="48"/>
                        <a:pt x="1542" y="48"/>
                      </a:cubicBezTo>
                      <a:cubicBezTo>
                        <a:pt x="1542" y="22"/>
                        <a:pt x="1521" y="0"/>
                        <a:pt x="1494" y="0"/>
                      </a:cubicBezTo>
                      <a:close/>
                    </a:path>
                  </a:pathLst>
                </a:custGeom>
                <a:gradFill>
                  <a:gsLst>
                    <a:gs pos="0">
                      <a:schemeClr val="accent4"/>
                    </a:gs>
                    <a:gs pos="99000">
                      <a:schemeClr val="accent4">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8D5AF6FE-3986-C446-ABE7-686AAB396B00}"/>
                    </a:ext>
                  </a:extLst>
                </p:cNvPr>
                <p:cNvSpPr>
                  <a:spLocks/>
                </p:cNvSpPr>
                <p:nvPr/>
              </p:nvSpPr>
              <p:spPr bwMode="auto">
                <a:xfrm>
                  <a:off x="962026" y="1592263"/>
                  <a:ext cx="763588"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gradFill>
                  <a:gsLst>
                    <a:gs pos="0">
                      <a:schemeClr val="accent4"/>
                    </a:gs>
                    <a:gs pos="99000">
                      <a:schemeClr val="accent4">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a:extLst>
                  <a:ext uri="{FF2B5EF4-FFF2-40B4-BE49-F238E27FC236}">
                    <a16:creationId xmlns:a16="http://schemas.microsoft.com/office/drawing/2014/main" id="{98673879-2228-3740-BB02-953F95074B0D}"/>
                  </a:ext>
                </a:extLst>
              </p:cNvPr>
              <p:cNvGrpSpPr/>
              <p:nvPr/>
            </p:nvGrpSpPr>
            <p:grpSpPr>
              <a:xfrm flipH="1">
                <a:off x="1425168" y="4244322"/>
                <a:ext cx="4473494" cy="2026146"/>
                <a:chOff x="617538" y="782638"/>
                <a:chExt cx="6137276" cy="2779712"/>
              </a:xfrm>
            </p:grpSpPr>
            <p:sp>
              <p:nvSpPr>
                <p:cNvPr id="21" name="Freeform 5">
                  <a:extLst>
                    <a:ext uri="{FF2B5EF4-FFF2-40B4-BE49-F238E27FC236}">
                      <a16:creationId xmlns:a16="http://schemas.microsoft.com/office/drawing/2014/main" id="{ADA65166-4D75-C446-A6BA-057ECE61037C}"/>
                    </a:ext>
                  </a:extLst>
                </p:cNvPr>
                <p:cNvSpPr>
                  <a:spLocks/>
                </p:cNvSpPr>
                <p:nvPr/>
              </p:nvSpPr>
              <p:spPr bwMode="auto">
                <a:xfrm>
                  <a:off x="617538" y="2886983"/>
                  <a:ext cx="5972175" cy="650875"/>
                </a:xfrm>
                <a:custGeom>
                  <a:avLst/>
                  <a:gdLst>
                    <a:gd name="T0" fmla="*/ 1466 w 1590"/>
                    <a:gd name="T1" fmla="*/ 0 h 173"/>
                    <a:gd name="T2" fmla="*/ 48 w 1590"/>
                    <a:gd name="T3" fmla="*/ 0 h 173"/>
                    <a:gd name="T4" fmla="*/ 0 w 1590"/>
                    <a:gd name="T5" fmla="*/ 40 h 173"/>
                    <a:gd name="T6" fmla="*/ 116 w 1590"/>
                    <a:gd name="T7" fmla="*/ 173 h 173"/>
                    <a:gd name="T8" fmla="*/ 1590 w 1590"/>
                    <a:gd name="T9" fmla="*/ 173 h 173"/>
                    <a:gd name="T10" fmla="*/ 1514 w 1590"/>
                    <a:gd name="T11" fmla="*/ 40 h 173"/>
                    <a:gd name="T12" fmla="*/ 1466 w 1590"/>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590" h="173">
                      <a:moveTo>
                        <a:pt x="1466" y="0"/>
                      </a:moveTo>
                      <a:cubicBezTo>
                        <a:pt x="48" y="0"/>
                        <a:pt x="48" y="0"/>
                        <a:pt x="48" y="0"/>
                      </a:cubicBezTo>
                      <a:cubicBezTo>
                        <a:pt x="21" y="0"/>
                        <a:pt x="0" y="18"/>
                        <a:pt x="0" y="40"/>
                      </a:cubicBezTo>
                      <a:cubicBezTo>
                        <a:pt x="116" y="173"/>
                        <a:pt x="116" y="173"/>
                        <a:pt x="116" y="173"/>
                      </a:cubicBezTo>
                      <a:cubicBezTo>
                        <a:pt x="1590" y="173"/>
                        <a:pt x="1590" y="173"/>
                        <a:pt x="1590" y="173"/>
                      </a:cubicBezTo>
                      <a:cubicBezTo>
                        <a:pt x="1514" y="40"/>
                        <a:pt x="1514" y="40"/>
                        <a:pt x="1514" y="40"/>
                      </a:cubicBezTo>
                      <a:cubicBezTo>
                        <a:pt x="1514" y="18"/>
                        <a:pt x="1493" y="0"/>
                        <a:pt x="1466" y="0"/>
                      </a:cubicBezTo>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CB65B033-3A4B-DE4D-A6E1-11CD40D363AB}"/>
                    </a:ext>
                  </a:extLst>
                </p:cNvPr>
                <p:cNvSpPr>
                  <a:spLocks/>
                </p:cNvSpPr>
                <p:nvPr/>
              </p:nvSpPr>
              <p:spPr bwMode="auto">
                <a:xfrm>
                  <a:off x="962027" y="782638"/>
                  <a:ext cx="5792787" cy="2779712"/>
                </a:xfrm>
                <a:custGeom>
                  <a:avLst/>
                  <a:gdLst>
                    <a:gd name="T0" fmla="*/ 1542 w 1542"/>
                    <a:gd name="T1" fmla="*/ 690 h 738"/>
                    <a:gd name="T2" fmla="*/ 1494 w 1542"/>
                    <a:gd name="T3" fmla="*/ 738 h 738"/>
                    <a:gd name="T4" fmla="*/ 48 w 1542"/>
                    <a:gd name="T5" fmla="*/ 738 h 738"/>
                    <a:gd name="T6" fmla="*/ 0 w 1542"/>
                    <a:gd name="T7" fmla="*/ 690 h 738"/>
                    <a:gd name="T8" fmla="*/ 0 w 1542"/>
                    <a:gd name="T9" fmla="*/ 48 h 738"/>
                    <a:gd name="T10" fmla="*/ 48 w 1542"/>
                    <a:gd name="T11" fmla="*/ 0 h 738"/>
                    <a:gd name="T12" fmla="*/ 1494 w 1542"/>
                    <a:gd name="T13" fmla="*/ 0 h 738"/>
                    <a:gd name="T14" fmla="*/ 1542 w 1542"/>
                    <a:gd name="T15" fmla="*/ 48 h 738"/>
                    <a:gd name="T16" fmla="*/ 1542 w 1542"/>
                    <a:gd name="T17" fmla="*/ 69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738">
                      <a:moveTo>
                        <a:pt x="1542" y="690"/>
                      </a:moveTo>
                      <a:cubicBezTo>
                        <a:pt x="1542" y="717"/>
                        <a:pt x="1521" y="738"/>
                        <a:pt x="1494" y="738"/>
                      </a:cubicBezTo>
                      <a:cubicBezTo>
                        <a:pt x="48" y="738"/>
                        <a:pt x="48" y="738"/>
                        <a:pt x="48" y="738"/>
                      </a:cubicBezTo>
                      <a:cubicBezTo>
                        <a:pt x="21" y="738"/>
                        <a:pt x="0" y="717"/>
                        <a:pt x="0" y="690"/>
                      </a:cubicBezTo>
                      <a:cubicBezTo>
                        <a:pt x="0" y="48"/>
                        <a:pt x="0" y="48"/>
                        <a:pt x="0" y="48"/>
                      </a:cubicBezTo>
                      <a:cubicBezTo>
                        <a:pt x="0" y="22"/>
                        <a:pt x="21" y="0"/>
                        <a:pt x="48" y="0"/>
                      </a:cubicBezTo>
                      <a:cubicBezTo>
                        <a:pt x="1494" y="0"/>
                        <a:pt x="1494" y="0"/>
                        <a:pt x="1494" y="0"/>
                      </a:cubicBezTo>
                      <a:cubicBezTo>
                        <a:pt x="1521" y="0"/>
                        <a:pt x="1542" y="22"/>
                        <a:pt x="1542" y="48"/>
                      </a:cubicBezTo>
                      <a:lnTo>
                        <a:pt x="1542" y="690"/>
                      </a:lnTo>
                      <a:close/>
                    </a:path>
                  </a:pathLst>
                </a:custGeom>
                <a:gradFill>
                  <a:gsLst>
                    <a:gs pos="99000">
                      <a:schemeClr val="bg1">
                        <a:lumMod val="85000"/>
                      </a:schemeClr>
                    </a:gs>
                    <a:gs pos="0">
                      <a:schemeClr val="bg1"/>
                    </a:gs>
                  </a:gsLst>
                  <a:lin ang="5400000" scaled="0"/>
                </a:gradFill>
                <a:ln>
                  <a:noFill/>
                </a:ln>
                <a:effectLst>
                  <a:outerShdw blurRad="127000" dist="762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FE748CBF-0CE6-094A-BFE3-6AFABCC7F584}"/>
                    </a:ext>
                  </a:extLst>
                </p:cNvPr>
                <p:cNvSpPr>
                  <a:spLocks/>
                </p:cNvSpPr>
                <p:nvPr/>
              </p:nvSpPr>
              <p:spPr bwMode="auto">
                <a:xfrm>
                  <a:off x="992188" y="1592263"/>
                  <a:ext cx="763588"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9F77F073-4196-EB43-95A9-F4A73CBEEDD5}"/>
                    </a:ext>
                  </a:extLst>
                </p:cNvPr>
                <p:cNvSpPr>
                  <a:spLocks/>
                </p:cNvSpPr>
                <p:nvPr/>
              </p:nvSpPr>
              <p:spPr bwMode="auto">
                <a:xfrm>
                  <a:off x="962027" y="782638"/>
                  <a:ext cx="5792787" cy="1189087"/>
                </a:xfrm>
                <a:custGeom>
                  <a:avLst/>
                  <a:gdLst>
                    <a:gd name="T0" fmla="*/ 1494 w 1542"/>
                    <a:gd name="T1" fmla="*/ 0 h 229"/>
                    <a:gd name="T2" fmla="*/ 48 w 1542"/>
                    <a:gd name="T3" fmla="*/ 0 h 229"/>
                    <a:gd name="T4" fmla="*/ 0 w 1542"/>
                    <a:gd name="T5" fmla="*/ 48 h 229"/>
                    <a:gd name="T6" fmla="*/ 0 w 1542"/>
                    <a:gd name="T7" fmla="*/ 122 h 229"/>
                    <a:gd name="T8" fmla="*/ 1137 w 1542"/>
                    <a:gd name="T9" fmla="*/ 122 h 229"/>
                    <a:gd name="T10" fmla="*/ 1352 w 1542"/>
                    <a:gd name="T11" fmla="*/ 227 h 229"/>
                    <a:gd name="T12" fmla="*/ 1542 w 1542"/>
                    <a:gd name="T13" fmla="*/ 227 h 229"/>
                    <a:gd name="T14" fmla="*/ 1542 w 1542"/>
                    <a:gd name="T15" fmla="*/ 48 h 229"/>
                    <a:gd name="T16" fmla="*/ 1494 w 1542"/>
                    <a:gd name="T1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229">
                      <a:moveTo>
                        <a:pt x="1494" y="0"/>
                      </a:moveTo>
                      <a:cubicBezTo>
                        <a:pt x="48" y="0"/>
                        <a:pt x="48" y="0"/>
                        <a:pt x="48" y="0"/>
                      </a:cubicBezTo>
                      <a:cubicBezTo>
                        <a:pt x="21" y="0"/>
                        <a:pt x="0" y="22"/>
                        <a:pt x="0" y="48"/>
                      </a:cubicBezTo>
                      <a:cubicBezTo>
                        <a:pt x="0" y="122"/>
                        <a:pt x="0" y="122"/>
                        <a:pt x="0" y="122"/>
                      </a:cubicBezTo>
                      <a:cubicBezTo>
                        <a:pt x="1137" y="122"/>
                        <a:pt x="1137" y="122"/>
                        <a:pt x="1137" y="122"/>
                      </a:cubicBezTo>
                      <a:cubicBezTo>
                        <a:pt x="1347" y="122"/>
                        <a:pt x="1199" y="229"/>
                        <a:pt x="1352" y="227"/>
                      </a:cubicBezTo>
                      <a:cubicBezTo>
                        <a:pt x="1542" y="227"/>
                        <a:pt x="1542" y="227"/>
                        <a:pt x="1542" y="227"/>
                      </a:cubicBezTo>
                      <a:cubicBezTo>
                        <a:pt x="1542" y="48"/>
                        <a:pt x="1542" y="48"/>
                        <a:pt x="1542" y="48"/>
                      </a:cubicBezTo>
                      <a:cubicBezTo>
                        <a:pt x="1542" y="22"/>
                        <a:pt x="1521" y="0"/>
                        <a:pt x="1494" y="0"/>
                      </a:cubicBezTo>
                      <a:close/>
                    </a:path>
                  </a:pathLst>
                </a:custGeom>
                <a:gradFill>
                  <a:gsLst>
                    <a:gs pos="0">
                      <a:schemeClr val="accent5"/>
                    </a:gs>
                    <a:gs pos="99000">
                      <a:schemeClr val="accent5">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08954F4A-94A7-1445-94B8-11DDE9B0C1BF}"/>
                    </a:ext>
                  </a:extLst>
                </p:cNvPr>
                <p:cNvSpPr>
                  <a:spLocks/>
                </p:cNvSpPr>
                <p:nvPr/>
              </p:nvSpPr>
              <p:spPr bwMode="auto">
                <a:xfrm>
                  <a:off x="962026" y="1592263"/>
                  <a:ext cx="763588" cy="1544637"/>
                </a:xfrm>
                <a:custGeom>
                  <a:avLst/>
                  <a:gdLst>
                    <a:gd name="T0" fmla="*/ 0 w 203"/>
                    <a:gd name="T1" fmla="*/ 0 h 410"/>
                    <a:gd name="T2" fmla="*/ 0 w 203"/>
                    <a:gd name="T3" fmla="*/ 410 h 410"/>
                    <a:gd name="T4" fmla="*/ 203 w 203"/>
                    <a:gd name="T5" fmla="*/ 205 h 410"/>
                    <a:gd name="T6" fmla="*/ 0 w 203"/>
                    <a:gd name="T7" fmla="*/ 0 h 410"/>
                  </a:gdLst>
                  <a:ahLst/>
                  <a:cxnLst>
                    <a:cxn ang="0">
                      <a:pos x="T0" y="T1"/>
                    </a:cxn>
                    <a:cxn ang="0">
                      <a:pos x="T2" y="T3"/>
                    </a:cxn>
                    <a:cxn ang="0">
                      <a:pos x="T4" y="T5"/>
                    </a:cxn>
                    <a:cxn ang="0">
                      <a:pos x="T6" y="T7"/>
                    </a:cxn>
                  </a:cxnLst>
                  <a:rect l="0" t="0" r="r" b="b"/>
                  <a:pathLst>
                    <a:path w="203" h="410">
                      <a:moveTo>
                        <a:pt x="0" y="0"/>
                      </a:moveTo>
                      <a:cubicBezTo>
                        <a:pt x="0" y="410"/>
                        <a:pt x="0" y="410"/>
                        <a:pt x="0" y="410"/>
                      </a:cubicBezTo>
                      <a:cubicBezTo>
                        <a:pt x="112" y="410"/>
                        <a:pt x="203" y="318"/>
                        <a:pt x="203" y="205"/>
                      </a:cubicBezTo>
                      <a:cubicBezTo>
                        <a:pt x="203" y="92"/>
                        <a:pt x="112" y="1"/>
                        <a:pt x="0" y="0"/>
                      </a:cubicBezTo>
                      <a:close/>
                    </a:path>
                  </a:pathLst>
                </a:custGeom>
                <a:gradFill>
                  <a:gsLst>
                    <a:gs pos="0">
                      <a:schemeClr val="accent5"/>
                    </a:gs>
                    <a:gs pos="99000">
                      <a:schemeClr val="accent5">
                        <a:lumMod val="75000"/>
                      </a:schemeClr>
                    </a:gs>
                  </a:gsLst>
                  <a:lin ang="7200000" scaled="0"/>
                </a:gra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34" name="Title 1">
              <a:extLst>
                <a:ext uri="{FF2B5EF4-FFF2-40B4-BE49-F238E27FC236}">
                  <a16:creationId xmlns:a16="http://schemas.microsoft.com/office/drawing/2014/main" id="{7072C831-E037-964A-BC61-947B4F147571}"/>
                </a:ext>
              </a:extLst>
            </p:cNvPr>
            <p:cNvSpPr txBox="1">
              <a:spLocks/>
            </p:cNvSpPr>
            <p:nvPr/>
          </p:nvSpPr>
          <p:spPr>
            <a:xfrm>
              <a:off x="2355229" y="2032118"/>
              <a:ext cx="2338958" cy="355355"/>
            </a:xfrm>
            <a:prstGeom prst="rect">
              <a:avLst/>
            </a:prstGeom>
          </p:spPr>
          <p:txBody>
            <a:bodyPr anchor="ct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pPr algn="ctr" defTabSz="457152">
                <a:buClr>
                  <a:srgbClr val="0070C0"/>
                </a:buClr>
                <a:defRPr/>
              </a:pPr>
              <a:r>
                <a:rPr lang="en-IN" sz="2000" b="1">
                  <a:solidFill>
                    <a:srgbClr val="FFFFFF"/>
                  </a:solidFill>
                  <a:latin typeface="Open Sans" panose="020B0606030504020204" pitchFamily="34" charset="0"/>
                  <a:ea typeface="Open Sans" panose="020B0606030504020204" pitchFamily="34" charset="0"/>
                  <a:cs typeface="Open Sans" panose="020B0606030504020204" pitchFamily="34" charset="0"/>
                </a:rPr>
                <a:t>PERSONAL</a:t>
              </a:r>
              <a:endParaRPr lang="en-IN" sz="20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itle 1">
              <a:extLst>
                <a:ext uri="{FF2B5EF4-FFF2-40B4-BE49-F238E27FC236}">
                  <a16:creationId xmlns:a16="http://schemas.microsoft.com/office/drawing/2014/main" id="{3C6F7AFA-EDB4-B64C-B7B7-45A7709C1407}"/>
                </a:ext>
              </a:extLst>
            </p:cNvPr>
            <p:cNvSpPr txBox="1">
              <a:spLocks/>
            </p:cNvSpPr>
            <p:nvPr/>
          </p:nvSpPr>
          <p:spPr>
            <a:xfrm>
              <a:off x="2355229" y="4292112"/>
              <a:ext cx="2338958" cy="355355"/>
            </a:xfrm>
            <a:prstGeom prst="rect">
              <a:avLst/>
            </a:prstGeom>
          </p:spPr>
          <p:txBody>
            <a:bodyPr anchor="ct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pPr algn="ctr" defTabSz="457152">
                <a:buClr>
                  <a:srgbClr val="0070C0"/>
                </a:buClr>
                <a:defRPr/>
              </a:pPr>
              <a:r>
                <a:rPr lang="en-IN" sz="2000" b="1">
                  <a:solidFill>
                    <a:srgbClr val="FFFFFF"/>
                  </a:solidFill>
                  <a:latin typeface="Open Sans" panose="020B0606030504020204" pitchFamily="34" charset="0"/>
                  <a:ea typeface="Open Sans" panose="020B0606030504020204" pitchFamily="34" charset="0"/>
                  <a:cs typeface="Open Sans" panose="020B0606030504020204" pitchFamily="34" charset="0"/>
                </a:rPr>
                <a:t>RELATIONSHIP</a:t>
              </a:r>
              <a:endParaRPr lang="en-IN" sz="20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itle 1">
              <a:extLst>
                <a:ext uri="{FF2B5EF4-FFF2-40B4-BE49-F238E27FC236}">
                  <a16:creationId xmlns:a16="http://schemas.microsoft.com/office/drawing/2014/main" id="{23E0B4C5-21C2-D64E-9094-8E07FDA67023}"/>
                </a:ext>
              </a:extLst>
            </p:cNvPr>
            <p:cNvSpPr txBox="1">
              <a:spLocks/>
            </p:cNvSpPr>
            <p:nvPr/>
          </p:nvSpPr>
          <p:spPr>
            <a:xfrm>
              <a:off x="7494788" y="2032118"/>
              <a:ext cx="2338958" cy="355355"/>
            </a:xfrm>
            <a:prstGeom prst="rect">
              <a:avLst/>
            </a:prstGeom>
          </p:spPr>
          <p:txBody>
            <a:bodyPr anchor="ct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pPr algn="ctr" defTabSz="457152">
                <a:buClr>
                  <a:srgbClr val="0070C0"/>
                </a:buClr>
                <a:defRPr/>
              </a:pPr>
              <a:r>
                <a:rPr lang="en-IN" sz="2000" b="1">
                  <a:solidFill>
                    <a:srgbClr val="FFFFFF"/>
                  </a:solidFill>
                  <a:latin typeface="Open Sans" panose="020B0606030504020204" pitchFamily="34" charset="0"/>
                  <a:ea typeface="Open Sans" panose="020B0606030504020204" pitchFamily="34" charset="0"/>
                  <a:cs typeface="Open Sans" panose="020B0606030504020204" pitchFamily="34" charset="0"/>
                </a:rPr>
                <a:t>PHYSICAL</a:t>
              </a:r>
              <a:endParaRPr lang="en-IN" sz="20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itle 1">
              <a:extLst>
                <a:ext uri="{FF2B5EF4-FFF2-40B4-BE49-F238E27FC236}">
                  <a16:creationId xmlns:a16="http://schemas.microsoft.com/office/drawing/2014/main" id="{475D50F9-B15D-4F44-97D0-F93D5ED253D3}"/>
                </a:ext>
              </a:extLst>
            </p:cNvPr>
            <p:cNvSpPr txBox="1">
              <a:spLocks/>
            </p:cNvSpPr>
            <p:nvPr/>
          </p:nvSpPr>
          <p:spPr>
            <a:xfrm>
              <a:off x="7494788" y="4292112"/>
              <a:ext cx="2338958" cy="355355"/>
            </a:xfrm>
            <a:prstGeom prst="rect">
              <a:avLst/>
            </a:prstGeom>
          </p:spPr>
          <p:txBody>
            <a:bodyPr anchor="ctr"/>
            <a:lstStyle>
              <a:lvl1pPr algn="l" defTabSz="1828434" rtl="0" eaLnBrk="1" latinLnBrk="0" hangingPunct="1">
                <a:lnSpc>
                  <a:spcPct val="90000"/>
                </a:lnSpc>
                <a:spcBef>
                  <a:spcPct val="0"/>
                </a:spcBef>
                <a:buNone/>
                <a:defRPr sz="6000" kern="1200">
                  <a:solidFill>
                    <a:schemeClr val="tx1"/>
                  </a:solidFill>
                  <a:latin typeface="+mj-lt"/>
                  <a:ea typeface="+mj-ea"/>
                  <a:cs typeface="+mj-cs"/>
                </a:defRPr>
              </a:lvl1pPr>
            </a:lstStyle>
            <a:p>
              <a:pPr algn="ctr" defTabSz="457152">
                <a:buClr>
                  <a:srgbClr val="0070C0"/>
                </a:buClr>
                <a:defRPr/>
              </a:pPr>
              <a:r>
                <a:rPr lang="en-IN" sz="2000" b="1">
                  <a:solidFill>
                    <a:srgbClr val="FFFFFF"/>
                  </a:solidFill>
                  <a:latin typeface="Open Sans" panose="020B0606030504020204" pitchFamily="34" charset="0"/>
                  <a:ea typeface="Open Sans" panose="020B0606030504020204" pitchFamily="34" charset="0"/>
                  <a:cs typeface="Open Sans" panose="020B0606030504020204" pitchFamily="34" charset="0"/>
                </a:rPr>
                <a:t>SOCIAL</a:t>
              </a:r>
              <a:endParaRPr lang="en-IN" sz="20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4" name="TextBox 83">
              <a:extLst>
                <a:ext uri="{FF2B5EF4-FFF2-40B4-BE49-F238E27FC236}">
                  <a16:creationId xmlns:a16="http://schemas.microsoft.com/office/drawing/2014/main" id="{C074235A-C595-D547-8DD9-6E489BBE46FA}"/>
                </a:ext>
              </a:extLst>
            </p:cNvPr>
            <p:cNvSpPr txBox="1"/>
            <p:nvPr/>
          </p:nvSpPr>
          <p:spPr>
            <a:xfrm>
              <a:off x="6585316" y="2925068"/>
              <a:ext cx="476412" cy="339956"/>
            </a:xfrm>
            <a:prstGeom prst="rect">
              <a:avLst/>
            </a:prstGeom>
            <a:noFill/>
          </p:spPr>
          <p:txBody>
            <a:bodyPr wrap="square" rtlCol="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85" name="TextBox 84">
              <a:extLst>
                <a:ext uri="{FF2B5EF4-FFF2-40B4-BE49-F238E27FC236}">
                  <a16:creationId xmlns:a16="http://schemas.microsoft.com/office/drawing/2014/main" id="{A211CA01-D148-314F-B025-50739A6627BA}"/>
                </a:ext>
              </a:extLst>
            </p:cNvPr>
            <p:cNvSpPr txBox="1"/>
            <p:nvPr/>
          </p:nvSpPr>
          <p:spPr>
            <a:xfrm>
              <a:off x="5131858" y="2925068"/>
              <a:ext cx="476412" cy="339956"/>
            </a:xfrm>
            <a:prstGeom prst="rect">
              <a:avLst/>
            </a:prstGeom>
            <a:noFill/>
          </p:spPr>
          <p:txBody>
            <a:bodyPr wrap="square" rtlCol="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86" name="TextBox 85">
              <a:extLst>
                <a:ext uri="{FF2B5EF4-FFF2-40B4-BE49-F238E27FC236}">
                  <a16:creationId xmlns:a16="http://schemas.microsoft.com/office/drawing/2014/main" id="{8F02263A-F78E-8744-BDD2-57F6B3A02F8C}"/>
                </a:ext>
              </a:extLst>
            </p:cNvPr>
            <p:cNvSpPr txBox="1"/>
            <p:nvPr/>
          </p:nvSpPr>
          <p:spPr>
            <a:xfrm>
              <a:off x="6585316" y="5221938"/>
              <a:ext cx="476412" cy="339956"/>
            </a:xfrm>
            <a:prstGeom prst="rect">
              <a:avLst/>
            </a:prstGeom>
            <a:noFill/>
          </p:spPr>
          <p:txBody>
            <a:bodyPr wrap="square" rtlCol="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04</a:t>
              </a:r>
            </a:p>
          </p:txBody>
        </p:sp>
        <p:sp>
          <p:nvSpPr>
            <p:cNvPr id="87" name="TextBox 86">
              <a:extLst>
                <a:ext uri="{FF2B5EF4-FFF2-40B4-BE49-F238E27FC236}">
                  <a16:creationId xmlns:a16="http://schemas.microsoft.com/office/drawing/2014/main" id="{F665AA11-CD39-7D42-AC40-B08E35C51F83}"/>
                </a:ext>
              </a:extLst>
            </p:cNvPr>
            <p:cNvSpPr txBox="1"/>
            <p:nvPr/>
          </p:nvSpPr>
          <p:spPr>
            <a:xfrm>
              <a:off x="5131858" y="5221938"/>
              <a:ext cx="476412" cy="339956"/>
            </a:xfrm>
            <a:prstGeom prst="rect">
              <a:avLst/>
            </a:prstGeom>
            <a:noFill/>
          </p:spPr>
          <p:txBody>
            <a:bodyPr wrap="square" rtlCol="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89" name="TextBox 88">
              <a:extLst>
                <a:ext uri="{FF2B5EF4-FFF2-40B4-BE49-F238E27FC236}">
                  <a16:creationId xmlns:a16="http://schemas.microsoft.com/office/drawing/2014/main" id="{702247B2-44C9-B04B-88A3-11E95C0B460D}"/>
                </a:ext>
              </a:extLst>
            </p:cNvPr>
            <p:cNvSpPr txBox="1"/>
            <p:nvPr/>
          </p:nvSpPr>
          <p:spPr>
            <a:xfrm>
              <a:off x="2145548" y="3019077"/>
              <a:ext cx="2697244" cy="706062"/>
            </a:xfrm>
            <a:prstGeom prst="rect">
              <a:avLst/>
            </a:prstGeom>
            <a:noFill/>
          </p:spPr>
          <p:txBody>
            <a:bodyPr wrap="square" rtlCol="0">
              <a:spAutoFit/>
            </a:bodyPr>
            <a:lstStyle/>
            <a:p>
              <a:pPr algn="ctr"/>
              <a:r>
                <a:rPr lang="en-US" sz="1600" b="1">
                  <a:solidFill>
                    <a:schemeClr val="accent4"/>
                  </a:solidFill>
                  <a:latin typeface="Open Sans" panose="020B0606030504020204" pitchFamily="34" charset="0"/>
                  <a:ea typeface="Open Sans" panose="020B0606030504020204" pitchFamily="34" charset="0"/>
                  <a:cs typeface="Open Sans" panose="020B0606030504020204" pitchFamily="34" charset="0"/>
                </a:rPr>
                <a:t>Being shy, afraid, unsure.</a:t>
              </a:r>
            </a:p>
            <a:p>
              <a:pPr algn="ctr"/>
              <a:r>
                <a:rPr lang="en-US" sz="1600" b="1">
                  <a:solidFill>
                    <a:schemeClr val="accent4"/>
                  </a:solidFill>
                  <a:latin typeface="Open Sans" panose="020B0606030504020204" pitchFamily="34" charset="0"/>
                  <a:ea typeface="Open Sans" panose="020B0606030504020204" pitchFamily="34" charset="0"/>
                  <a:cs typeface="Open Sans" panose="020B0606030504020204" pitchFamily="34" charset="0"/>
                </a:rPr>
                <a:t>Not wanting to embarrass yourself</a:t>
              </a:r>
            </a:p>
          </p:txBody>
        </p:sp>
        <p:sp>
          <p:nvSpPr>
            <p:cNvPr id="92" name="TextBox 91">
              <a:extLst>
                <a:ext uri="{FF2B5EF4-FFF2-40B4-BE49-F238E27FC236}">
                  <a16:creationId xmlns:a16="http://schemas.microsoft.com/office/drawing/2014/main" id="{54D995DF-642C-7445-A58B-FC85550ED4C9}"/>
                </a:ext>
              </a:extLst>
            </p:cNvPr>
            <p:cNvSpPr txBox="1"/>
            <p:nvPr/>
          </p:nvSpPr>
          <p:spPr>
            <a:xfrm>
              <a:off x="7518477" y="2904348"/>
              <a:ext cx="2618382" cy="706062"/>
            </a:xfrm>
            <a:prstGeom prst="rect">
              <a:avLst/>
            </a:prstGeom>
            <a:noFill/>
          </p:spPr>
          <p:txBody>
            <a:bodyPr wrap="square" rtlCol="0">
              <a:spAutoFit/>
            </a:bodyPr>
            <a:lstStyle/>
            <a:p>
              <a:pPr algn="ctr"/>
              <a:r>
                <a:rPr lang="en-US" sz="1600" b="1">
                  <a:solidFill>
                    <a:schemeClr val="accent2"/>
                  </a:solidFill>
                  <a:latin typeface="Open Sans" panose="020B0606030504020204" pitchFamily="34" charset="0"/>
                  <a:ea typeface="Open Sans" panose="020B0606030504020204" pitchFamily="34" charset="0"/>
                  <a:cs typeface="Open Sans" panose="020B0606030504020204" pitchFamily="34" charset="0"/>
                </a:rPr>
                <a:t>Physical size</a:t>
              </a:r>
            </a:p>
            <a:p>
              <a:pPr algn="ctr"/>
              <a:r>
                <a:rPr lang="en-US" sz="1600" b="1">
                  <a:solidFill>
                    <a:schemeClr val="accent2"/>
                  </a:solidFill>
                  <a:latin typeface="Open Sans" panose="020B0606030504020204" pitchFamily="34" charset="0"/>
                  <a:ea typeface="Open Sans" panose="020B0606030504020204" pitchFamily="34" charset="0"/>
                  <a:cs typeface="Open Sans" panose="020B0606030504020204" pitchFamily="34" charset="0"/>
                </a:rPr>
                <a:t>Lack of being present</a:t>
              </a:r>
            </a:p>
            <a:p>
              <a:pPr algn="ctr"/>
              <a:r>
                <a:rPr lang="en-US" sz="1600" b="1">
                  <a:solidFill>
                    <a:schemeClr val="accent2"/>
                  </a:solidFill>
                  <a:latin typeface="Open Sans" panose="020B0606030504020204" pitchFamily="34" charset="0"/>
                  <a:ea typeface="Open Sans" panose="020B0606030504020204" pitchFamily="34" charset="0"/>
                  <a:cs typeface="Open Sans" panose="020B0606030504020204" pitchFamily="34" charset="0"/>
                </a:rPr>
                <a:t>Negative Outcomes</a:t>
              </a:r>
            </a:p>
          </p:txBody>
        </p:sp>
        <p:sp>
          <p:nvSpPr>
            <p:cNvPr id="95" name="TextBox 94">
              <a:extLst>
                <a:ext uri="{FF2B5EF4-FFF2-40B4-BE49-F238E27FC236}">
                  <a16:creationId xmlns:a16="http://schemas.microsoft.com/office/drawing/2014/main" id="{0977A851-D0AC-5949-9DEF-0A6ED42FCDBD}"/>
                </a:ext>
              </a:extLst>
            </p:cNvPr>
            <p:cNvSpPr txBox="1"/>
            <p:nvPr/>
          </p:nvSpPr>
          <p:spPr>
            <a:xfrm>
              <a:off x="1753958" y="5249298"/>
              <a:ext cx="3407800" cy="706062"/>
            </a:xfrm>
            <a:prstGeom prst="rect">
              <a:avLst/>
            </a:prstGeom>
            <a:noFill/>
          </p:spPr>
          <p:txBody>
            <a:bodyPr wrap="square" rtlCol="0">
              <a:spAutoFit/>
            </a:bodyPr>
            <a:lstStyle/>
            <a:p>
              <a:pPr algn="ctr"/>
              <a:r>
                <a:rPr lang="en-US" sz="1600" b="1">
                  <a:solidFill>
                    <a:schemeClr val="accent5"/>
                  </a:solidFill>
                  <a:latin typeface="Open Sans" panose="020B0606030504020204" pitchFamily="34" charset="0"/>
                  <a:ea typeface="Open Sans" panose="020B0606030504020204" pitchFamily="34" charset="0"/>
                  <a:cs typeface="Open Sans" panose="020B0606030504020204" pitchFamily="34" charset="0"/>
                </a:rPr>
                <a:t>What other will think</a:t>
              </a:r>
            </a:p>
            <a:p>
              <a:pPr algn="ctr"/>
              <a:r>
                <a:rPr lang="en-US" sz="1600" b="1">
                  <a:solidFill>
                    <a:schemeClr val="accent5"/>
                  </a:solidFill>
                  <a:latin typeface="Open Sans" panose="020B0606030504020204" pitchFamily="34" charset="0"/>
                  <a:ea typeface="Open Sans" panose="020B0606030504020204" pitchFamily="34" charset="0"/>
                  <a:cs typeface="Open Sans" panose="020B0606030504020204" pitchFamily="34" charset="0"/>
                </a:rPr>
                <a:t>Seen as a tattletale</a:t>
              </a:r>
            </a:p>
            <a:p>
              <a:pPr algn="ctr"/>
              <a:r>
                <a:rPr lang="en-US" sz="1600" b="1">
                  <a:solidFill>
                    <a:schemeClr val="accent5"/>
                  </a:solidFill>
                  <a:latin typeface="Open Sans" panose="020B0606030504020204" pitchFamily="34" charset="0"/>
                  <a:ea typeface="Open Sans" panose="020B0606030504020204" pitchFamily="34" charset="0"/>
                  <a:cs typeface="Open Sans" panose="020B0606030504020204" pitchFamily="34" charset="0"/>
                </a:rPr>
                <a:t>Losing friends/peer pressure</a:t>
              </a:r>
            </a:p>
          </p:txBody>
        </p:sp>
        <p:sp>
          <p:nvSpPr>
            <p:cNvPr id="98" name="TextBox 97">
              <a:extLst>
                <a:ext uri="{FF2B5EF4-FFF2-40B4-BE49-F238E27FC236}">
                  <a16:creationId xmlns:a16="http://schemas.microsoft.com/office/drawing/2014/main" id="{051581D9-F04D-CD46-80BD-55DB63995DAC}"/>
                </a:ext>
              </a:extLst>
            </p:cNvPr>
            <p:cNvSpPr txBox="1"/>
            <p:nvPr/>
          </p:nvSpPr>
          <p:spPr>
            <a:xfrm>
              <a:off x="7061728" y="5206549"/>
              <a:ext cx="3399887" cy="706062"/>
            </a:xfrm>
            <a:prstGeom prst="rect">
              <a:avLst/>
            </a:prstGeom>
            <a:noFill/>
          </p:spPr>
          <p:txBody>
            <a:bodyPr wrap="square" rtlCol="0">
              <a:spAutoFit/>
            </a:bodyPr>
            <a:lstStyle/>
            <a:p>
              <a:pPr algn="ctr"/>
              <a:r>
                <a:rPr lang="en-US" sz="1600" b="1">
                  <a:solidFill>
                    <a:schemeClr val="accent3"/>
                  </a:solidFill>
                  <a:latin typeface="Open Sans" panose="020B0606030504020204" pitchFamily="34" charset="0"/>
                  <a:ea typeface="Open Sans" panose="020B0606030504020204" pitchFamily="34" charset="0"/>
                  <a:cs typeface="Open Sans" panose="020B0606030504020204" pitchFamily="34" charset="0"/>
                </a:rPr>
                <a:t>Diffusion of responsibility</a:t>
              </a:r>
            </a:p>
            <a:p>
              <a:pPr algn="ctr"/>
              <a:r>
                <a:rPr lang="en-US" sz="1600" b="1">
                  <a:solidFill>
                    <a:schemeClr val="accent3"/>
                  </a:solidFill>
                  <a:latin typeface="Open Sans" panose="020B0606030504020204" pitchFamily="34" charset="0"/>
                  <a:ea typeface="Open Sans" panose="020B0606030504020204" pitchFamily="34" charset="0"/>
                  <a:cs typeface="Open Sans" panose="020B0606030504020204" pitchFamily="34" charset="0"/>
                </a:rPr>
                <a:t>Don’t want to make a scene</a:t>
              </a:r>
            </a:p>
            <a:p>
              <a:pPr algn="ctr"/>
              <a:r>
                <a:rPr lang="en-US" sz="1600" b="1">
                  <a:solidFill>
                    <a:schemeClr val="accent3"/>
                  </a:solidFill>
                  <a:latin typeface="Open Sans" panose="020B0606030504020204" pitchFamily="34" charset="0"/>
                  <a:ea typeface="Open Sans" panose="020B0606030504020204" pitchFamily="34" charset="0"/>
                  <a:cs typeface="Open Sans" panose="020B0606030504020204" pitchFamily="34" charset="0"/>
                </a:rPr>
                <a:t>Blowing it out of proportion</a:t>
              </a:r>
            </a:p>
          </p:txBody>
        </p:sp>
        <p:pic>
          <p:nvPicPr>
            <p:cNvPr id="39" name="Graphic 38" descr="User with solid fill">
              <a:extLst>
                <a:ext uri="{FF2B5EF4-FFF2-40B4-BE49-F238E27FC236}">
                  <a16:creationId xmlns:a16="http://schemas.microsoft.com/office/drawing/2014/main" id="{706AABFC-F4FE-4594-A9F5-2D1A1250181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16860" y="2100643"/>
              <a:ext cx="566193" cy="566193"/>
            </a:xfrm>
            <a:prstGeom prst="rect">
              <a:avLst/>
            </a:prstGeom>
          </p:spPr>
        </p:pic>
        <p:pic>
          <p:nvPicPr>
            <p:cNvPr id="41" name="Graphic 40" descr="Cycle with people with solid fill">
              <a:extLst>
                <a:ext uri="{FF2B5EF4-FFF2-40B4-BE49-F238E27FC236}">
                  <a16:creationId xmlns:a16="http://schemas.microsoft.com/office/drawing/2014/main" id="{7CAEC000-532F-4E5F-9A4A-6EC51A5FAE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32018" y="4271718"/>
              <a:ext cx="751497" cy="751497"/>
            </a:xfrm>
            <a:prstGeom prst="rect">
              <a:avLst/>
            </a:prstGeom>
          </p:spPr>
        </p:pic>
        <p:pic>
          <p:nvPicPr>
            <p:cNvPr id="43" name="Graphic 42" descr="Worried face with solid fill with solid fill">
              <a:extLst>
                <a:ext uri="{FF2B5EF4-FFF2-40B4-BE49-F238E27FC236}">
                  <a16:creationId xmlns:a16="http://schemas.microsoft.com/office/drawing/2014/main" id="{1FC1C71A-A9F6-46BD-BAAA-22D8C2BD1FA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0480" y="4388582"/>
              <a:ext cx="698375" cy="698375"/>
            </a:xfrm>
            <a:prstGeom prst="rect">
              <a:avLst/>
            </a:prstGeom>
          </p:spPr>
        </p:pic>
        <p:pic>
          <p:nvPicPr>
            <p:cNvPr id="45" name="Graphic 44" descr="Man with solid fill">
              <a:extLst>
                <a:ext uri="{FF2B5EF4-FFF2-40B4-BE49-F238E27FC236}">
                  <a16:creationId xmlns:a16="http://schemas.microsoft.com/office/drawing/2014/main" id="{221134EA-F9E8-4FAA-95C2-7A66E9177AD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896377" y="2122884"/>
              <a:ext cx="738664" cy="738664"/>
            </a:xfrm>
            <a:prstGeom prst="rect">
              <a:avLst/>
            </a:prstGeom>
          </p:spPr>
        </p:pic>
        <p:pic>
          <p:nvPicPr>
            <p:cNvPr id="47" name="Graphic 46" descr="Woman with solid fill">
              <a:extLst>
                <a:ext uri="{FF2B5EF4-FFF2-40B4-BE49-F238E27FC236}">
                  <a16:creationId xmlns:a16="http://schemas.microsoft.com/office/drawing/2014/main" id="{37A6FB8E-8791-449C-9FD1-A13016A852B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98203" y="2255800"/>
              <a:ext cx="565290" cy="565290"/>
            </a:xfrm>
            <a:prstGeom prst="rect">
              <a:avLst/>
            </a:prstGeom>
          </p:spPr>
        </p:pic>
      </p:grpSp>
    </p:spTree>
    <p:extLst>
      <p:ext uri="{BB962C8B-B14F-4D97-AF65-F5344CB8AC3E}">
        <p14:creationId xmlns:p14="http://schemas.microsoft.com/office/powerpoint/2010/main" val="20850592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ith the hands on the face&#10;&#10;Description automatically generated with low confidence">
            <a:extLst>
              <a:ext uri="{FF2B5EF4-FFF2-40B4-BE49-F238E27FC236}">
                <a16:creationId xmlns:a16="http://schemas.microsoft.com/office/drawing/2014/main" id="{21F5A405-C94B-4E0A-9E31-F289C4916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301142" y="3117271"/>
            <a:ext cx="5892450" cy="3981254"/>
          </a:xfrm>
          <a:prstGeom prst="rect">
            <a:avLst/>
          </a:prstGeom>
        </p:spPr>
      </p:pic>
      <p:sp>
        <p:nvSpPr>
          <p:cNvPr id="14" name="TextBox 13"/>
          <p:cNvSpPr txBox="1"/>
          <p:nvPr/>
        </p:nvSpPr>
        <p:spPr>
          <a:xfrm>
            <a:off x="825128" y="365694"/>
            <a:ext cx="4219002" cy="1569660"/>
          </a:xfrm>
          <a:prstGeom prst="rect">
            <a:avLst/>
          </a:prstGeom>
          <a:noFill/>
        </p:spPr>
        <p:txBody>
          <a:bodyPr wrap="square" rtlCol="0">
            <a:spAutoFit/>
          </a:bodyPr>
          <a:lstStyle/>
          <a:p>
            <a:r>
              <a:rPr lang="en-US" sz="4800" b="1">
                <a:latin typeface="+mj-lt"/>
                <a:ea typeface="Montserrat" charset="0"/>
                <a:cs typeface="Montserrat" charset="0"/>
              </a:rPr>
              <a:t>PERSONAL</a:t>
            </a:r>
            <a:r>
              <a:rPr lang="en-US" sz="4800" b="1">
                <a:solidFill>
                  <a:schemeClr val="tx2"/>
                </a:solidFill>
                <a:latin typeface="+mj-lt"/>
                <a:ea typeface="Montserrat" charset="0"/>
                <a:cs typeface="Montserrat" charset="0"/>
              </a:rPr>
              <a:t> </a:t>
            </a:r>
            <a:r>
              <a:rPr lang="en-US" sz="4800" b="1">
                <a:solidFill>
                  <a:srgbClr val="762EB1"/>
                </a:solidFill>
                <a:latin typeface="+mj-lt"/>
                <a:ea typeface="Montserrat" charset="0"/>
                <a:cs typeface="Montserrat" charset="0"/>
              </a:rPr>
              <a:t>SCENARIO</a:t>
            </a:r>
          </a:p>
        </p:txBody>
      </p:sp>
      <p:sp>
        <p:nvSpPr>
          <p:cNvPr id="15" name="Rectangle 14"/>
          <p:cNvSpPr/>
          <p:nvPr/>
        </p:nvSpPr>
        <p:spPr>
          <a:xfrm>
            <a:off x="825128" y="2104015"/>
            <a:ext cx="4425736" cy="1785104"/>
          </a:xfrm>
          <a:prstGeom prst="rect">
            <a:avLst/>
          </a:prstGeom>
        </p:spPr>
        <p:txBody>
          <a:bodyPr wrap="square">
            <a:spAutoFit/>
          </a:bodyPr>
          <a:lstStyle/>
          <a:p>
            <a:pPr defTabSz="457200">
              <a:defRPr/>
            </a:pPr>
            <a:r>
              <a:rPr lang="en-US" sz="2000">
                <a:solidFill>
                  <a:prstClr val="black"/>
                </a:solidFill>
              </a:rPr>
              <a:t>Someone you care about is in danger. A bystander is there but doesn’t help.</a:t>
            </a:r>
          </a:p>
          <a:p>
            <a:pPr defTabSz="457200">
              <a:defRPr/>
            </a:pPr>
            <a:endParaRPr lang="en-US" sz="2000">
              <a:solidFill>
                <a:prstClr val="black"/>
              </a:solidFill>
            </a:endParaRPr>
          </a:p>
          <a:p>
            <a:pPr algn="ctr" defTabSz="457200">
              <a:defRPr/>
            </a:pPr>
            <a:r>
              <a:rPr lang="en-US" sz="3000" b="1">
                <a:solidFill>
                  <a:srgbClr val="762EB1"/>
                </a:solidFill>
                <a:latin typeface="Source Sans Pro" panose="020B0503030403020204" pitchFamily="34" charset="0"/>
                <a:ea typeface="Montserrat" charset="0"/>
                <a:cs typeface="Montserrat" charset="0"/>
              </a:rPr>
              <a:t>How do you feel?</a:t>
            </a:r>
          </a:p>
        </p:txBody>
      </p:sp>
      <p:sp>
        <p:nvSpPr>
          <p:cNvPr id="17" name="Прямоугольник 7">
            <a:extLst>
              <a:ext uri="{FF2B5EF4-FFF2-40B4-BE49-F238E27FC236}">
                <a16:creationId xmlns:a16="http://schemas.microsoft.com/office/drawing/2014/main" id="{F7D91BB4-ECD4-4580-9555-6494B64C7999}"/>
              </a:ext>
            </a:extLst>
          </p:cNvPr>
          <p:cNvSpPr/>
          <p:nvPr/>
        </p:nvSpPr>
        <p:spPr>
          <a:xfrm flipH="1">
            <a:off x="6301142" y="-11003"/>
            <a:ext cx="5892446" cy="2887749"/>
          </a:xfrm>
          <a:prstGeom prst="rect">
            <a:avLst/>
          </a:prstGeom>
          <a:solidFill>
            <a:schemeClr val="bg1">
              <a:lumMod val="8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Прямоугольник 7"/>
          <p:cNvSpPr/>
          <p:nvPr/>
        </p:nvSpPr>
        <p:spPr>
          <a:xfrm flipH="1">
            <a:off x="6231898" y="2177143"/>
            <a:ext cx="5961689" cy="940128"/>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AFD299-1C6A-4F62-8FD8-A9E48CAE853F}"/>
              </a:ext>
            </a:extLst>
          </p:cNvPr>
          <p:cNvSpPr txBox="1"/>
          <p:nvPr/>
        </p:nvSpPr>
        <p:spPr>
          <a:xfrm>
            <a:off x="825128" y="4423611"/>
            <a:ext cx="4425736" cy="1477328"/>
          </a:xfrm>
          <a:prstGeom prst="rect">
            <a:avLst/>
          </a:prstGeom>
          <a:noFill/>
        </p:spPr>
        <p:txBody>
          <a:bodyPr wrap="square">
            <a:spAutoFit/>
          </a:bodyPr>
          <a:lstStyle/>
          <a:p>
            <a:pPr defTabSz="457200">
              <a:defRPr/>
            </a:pPr>
            <a:r>
              <a:rPr lang="en-US" sz="2000">
                <a:solidFill>
                  <a:prstClr val="black"/>
                </a:solidFill>
              </a:rPr>
              <a:t>Imagine the bystander steps in and stops the harm.</a:t>
            </a:r>
          </a:p>
          <a:p>
            <a:pPr defTabSz="457200">
              <a:defRPr/>
            </a:pPr>
            <a:endParaRPr lang="en-US" sz="2000">
              <a:solidFill>
                <a:prstClr val="black"/>
              </a:solidFill>
            </a:endParaRPr>
          </a:p>
          <a:p>
            <a:pPr algn="ctr" defTabSz="457200">
              <a:defRPr/>
            </a:pPr>
            <a:r>
              <a:rPr lang="en-US" sz="3000" b="1">
                <a:solidFill>
                  <a:srgbClr val="762EB1"/>
                </a:solidFill>
                <a:latin typeface="Source Sans Pro" panose="020B0503030403020204" pitchFamily="34" charset="0"/>
                <a:ea typeface="Montserrat" charset="0"/>
                <a:cs typeface="Montserrat" charset="0"/>
              </a:rPr>
              <a:t>How do you feel?</a:t>
            </a:r>
          </a:p>
        </p:txBody>
      </p:sp>
      <p:sp>
        <p:nvSpPr>
          <p:cNvPr id="16" name="TextBox 15">
            <a:extLst>
              <a:ext uri="{FF2B5EF4-FFF2-40B4-BE49-F238E27FC236}">
                <a16:creationId xmlns:a16="http://schemas.microsoft.com/office/drawing/2014/main" id="{CE1F89CC-35CE-4F06-B0A2-BF2083ADE18A}"/>
              </a:ext>
            </a:extLst>
          </p:cNvPr>
          <p:cNvSpPr txBox="1"/>
          <p:nvPr/>
        </p:nvSpPr>
        <p:spPr>
          <a:xfrm>
            <a:off x="6748758" y="865831"/>
            <a:ext cx="4998742" cy="861774"/>
          </a:xfrm>
          <a:prstGeom prst="rect">
            <a:avLst/>
          </a:prstGeom>
          <a:noFill/>
        </p:spPr>
        <p:txBody>
          <a:bodyPr wrap="square">
            <a:spAutoFit/>
          </a:bodyPr>
          <a:lstStyle/>
          <a:p>
            <a:pPr marL="0" lvl="1" algn="ctr" defTabSz="457200">
              <a:defRPr/>
            </a:pPr>
            <a:r>
              <a:rPr lang="en-US" sz="5001" b="1">
                <a:solidFill>
                  <a:srgbClr val="762EB1"/>
                </a:solidFill>
              </a:rPr>
              <a:t>YOU CAN </a:t>
            </a:r>
            <a:r>
              <a:rPr lang="en-US" sz="5001">
                <a:solidFill>
                  <a:srgbClr val="3E1253"/>
                </a:solidFill>
              </a:rPr>
              <a:t>HELP</a:t>
            </a:r>
            <a:endParaRPr lang="en-US" sz="5001"/>
          </a:p>
        </p:txBody>
      </p:sp>
    </p:spTree>
    <p:extLst>
      <p:ext uri="{BB962C8B-B14F-4D97-AF65-F5344CB8AC3E}">
        <p14:creationId xmlns:p14="http://schemas.microsoft.com/office/powerpoint/2010/main" val="48130146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1" grpId="0" animBg="1"/>
      <p:bldP spid="9"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all, posing, person&#10;&#10;Description automatically generated">
            <a:extLst>
              <a:ext uri="{FF2B5EF4-FFF2-40B4-BE49-F238E27FC236}">
                <a16:creationId xmlns:a16="http://schemas.microsoft.com/office/drawing/2014/main" id="{379883D3-5B0C-42E0-8E8A-4828D3D7CECD}"/>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r="9275"/>
          <a:stretch/>
        </p:blipFill>
        <p:spPr>
          <a:xfrm>
            <a:off x="6749211" y="0"/>
            <a:ext cx="5444377" cy="6924194"/>
          </a:xfrm>
          <a:prstGeom prst="rect">
            <a:avLst/>
          </a:prstGeom>
        </p:spPr>
      </p:pic>
      <p:pic>
        <p:nvPicPr>
          <p:cNvPr id="4" name="Picture Placeholder 3">
            <a:extLst>
              <a:ext uri="{FF2B5EF4-FFF2-40B4-BE49-F238E27FC236}">
                <a16:creationId xmlns:a16="http://schemas.microsoft.com/office/drawing/2014/main" id="{C8B2F9B7-44CA-473C-8ECF-C6D764DDE6A4}"/>
              </a:ext>
            </a:extLst>
          </p:cNvPr>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a:stretch>
            <a:fillRect/>
          </a:stretch>
        </p:blipFill>
        <p:spPr>
          <a:xfrm>
            <a:off x="8173244" y="0"/>
            <a:ext cx="4019550" cy="6858000"/>
          </a:xfrm>
        </p:spPr>
      </p:pic>
      <p:sp>
        <p:nvSpPr>
          <p:cNvPr id="11" name="TextBox 10">
            <a:extLst>
              <a:ext uri="{FF2B5EF4-FFF2-40B4-BE49-F238E27FC236}">
                <a16:creationId xmlns:a16="http://schemas.microsoft.com/office/drawing/2014/main" id="{FA8125F5-10D4-44A2-96D7-7D66BADE7D56}"/>
              </a:ext>
            </a:extLst>
          </p:cNvPr>
          <p:cNvSpPr txBox="1"/>
          <p:nvPr/>
        </p:nvSpPr>
        <p:spPr>
          <a:xfrm>
            <a:off x="947606" y="2366905"/>
            <a:ext cx="5053363" cy="32441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800">
                <a:ea typeface="Open Sans Light" panose="020B0306030504020204" pitchFamily="34" charset="0"/>
                <a:cs typeface="Open Sans Light" panose="020B0306030504020204" pitchFamily="34" charset="0"/>
              </a:rPr>
              <a:t>Kitty was stalked and stabbed. </a:t>
            </a:r>
          </a:p>
          <a:p>
            <a:pPr marL="342900" indent="-342900">
              <a:lnSpc>
                <a:spcPct val="150000"/>
              </a:lnSpc>
              <a:buFont typeface="Arial" panose="020B0604020202020204" pitchFamily="34" charset="0"/>
              <a:buChar char="•"/>
            </a:pPr>
            <a:r>
              <a:rPr lang="en-US" sz="2800">
                <a:ea typeface="Open Sans Light" panose="020B0306030504020204" pitchFamily="34" charset="0"/>
                <a:cs typeface="Open Sans Light" panose="020B0306030504020204" pitchFamily="34" charset="0"/>
              </a:rPr>
              <a:t>Witnesses heard/saw the attack, but little was done.</a:t>
            </a:r>
          </a:p>
          <a:p>
            <a:pPr marL="342900" indent="-342900">
              <a:lnSpc>
                <a:spcPct val="150000"/>
              </a:lnSpc>
              <a:buFont typeface="Arial" panose="020B0604020202020204" pitchFamily="34" charset="0"/>
              <a:buChar char="•"/>
            </a:pPr>
            <a:r>
              <a:rPr lang="en-US" sz="2800">
                <a:ea typeface="Open Sans Light" panose="020B0306030504020204" pitchFamily="34" charset="0"/>
                <a:cs typeface="Open Sans Light" panose="020B0306030504020204" pitchFamily="34" charset="0"/>
              </a:rPr>
              <a:t>She died.</a:t>
            </a:r>
          </a:p>
        </p:txBody>
      </p:sp>
      <p:sp>
        <p:nvSpPr>
          <p:cNvPr id="18" name="TextBox 17">
            <a:extLst>
              <a:ext uri="{FF2B5EF4-FFF2-40B4-BE49-F238E27FC236}">
                <a16:creationId xmlns:a16="http://schemas.microsoft.com/office/drawing/2014/main" id="{69CDA8D4-32CE-4461-835E-4C0FEED34227}"/>
              </a:ext>
            </a:extLst>
          </p:cNvPr>
          <p:cNvSpPr txBox="1"/>
          <p:nvPr/>
        </p:nvSpPr>
        <p:spPr>
          <a:xfrm>
            <a:off x="468549" y="612579"/>
            <a:ext cx="6474118" cy="1569660"/>
          </a:xfrm>
          <a:prstGeom prst="rect">
            <a:avLst/>
          </a:prstGeom>
          <a:noFill/>
        </p:spPr>
        <p:txBody>
          <a:bodyPr wrap="square" rtlCol="0">
            <a:spAutoFit/>
          </a:bodyPr>
          <a:lstStyle/>
          <a:p>
            <a:r>
              <a:rPr lang="en-US" sz="4800" b="1">
                <a:latin typeface="+mj-lt"/>
                <a:ea typeface="Montserrat" charset="0"/>
                <a:cs typeface="Montserrat" charset="0"/>
              </a:rPr>
              <a:t>KITTY GENOVESE</a:t>
            </a:r>
          </a:p>
          <a:p>
            <a:r>
              <a:rPr lang="en-US" sz="4800" b="1">
                <a:solidFill>
                  <a:srgbClr val="762EB1"/>
                </a:solidFill>
                <a:latin typeface="+mj-lt"/>
                <a:ea typeface="Montserrat" charset="0"/>
                <a:cs typeface="Montserrat" charset="0"/>
              </a:rPr>
              <a:t>STORY</a:t>
            </a:r>
          </a:p>
        </p:txBody>
      </p:sp>
    </p:spTree>
    <p:extLst>
      <p:ext uri="{BB962C8B-B14F-4D97-AF65-F5344CB8AC3E}">
        <p14:creationId xmlns:p14="http://schemas.microsoft.com/office/powerpoint/2010/main" val="41687567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12599" y="542995"/>
            <a:ext cx="5745667" cy="1569660"/>
          </a:xfrm>
          <a:prstGeom prst="rect">
            <a:avLst/>
          </a:prstGeom>
          <a:noFill/>
        </p:spPr>
        <p:txBody>
          <a:bodyPr wrap="square" lIns="91440" tIns="45720" rIns="91440" bIns="45720" rtlCol="0" anchor="t">
            <a:spAutoFit/>
          </a:bodyPr>
          <a:lstStyle/>
          <a:p>
            <a:r>
              <a:rPr lang="en-US" sz="4800" b="1">
                <a:latin typeface="+mj-lt"/>
                <a:ea typeface="Montserrat" charset="0"/>
                <a:cs typeface="Montserrat" charset="0"/>
              </a:rPr>
              <a:t>YEARDLEY LOVE </a:t>
            </a:r>
            <a:r>
              <a:rPr lang="en-US" sz="4800" b="1">
                <a:solidFill>
                  <a:srgbClr val="762EB1"/>
                </a:solidFill>
                <a:latin typeface="+mj-lt"/>
                <a:ea typeface="Montserrat" charset="0"/>
                <a:cs typeface="Montserrat" charset="0"/>
              </a:rPr>
              <a:t>STORY</a:t>
            </a:r>
            <a:endParaRPr lang="en-US" sz="4800">
              <a:solidFill>
                <a:srgbClr val="762EB1"/>
              </a:solidFill>
              <a:latin typeface="+mj-lt"/>
            </a:endParaRPr>
          </a:p>
        </p:txBody>
      </p:sp>
      <p:sp>
        <p:nvSpPr>
          <p:cNvPr id="15" name="Rectangle 14"/>
          <p:cNvSpPr/>
          <p:nvPr/>
        </p:nvSpPr>
        <p:spPr>
          <a:xfrm>
            <a:off x="801795" y="2470941"/>
            <a:ext cx="4668702" cy="3354765"/>
          </a:xfrm>
          <a:prstGeom prst="rect">
            <a:avLst/>
          </a:prstGeom>
        </p:spPr>
        <p:txBody>
          <a:bodyPr wrap="square" lIns="91440" tIns="45720" rIns="91440" bIns="45720" anchor="t">
            <a:spAutoFit/>
          </a:bodyPr>
          <a:lstStyle/>
          <a:p>
            <a:pPr defTabSz="457200">
              <a:defRPr/>
            </a:pPr>
            <a:r>
              <a:rPr lang="en-US" sz="2400">
                <a:solidFill>
                  <a:prstClr val="black"/>
                </a:solidFill>
              </a:rPr>
              <a:t>Yeardley Love and George Huguely V were student athletes at the University of Virginia who were in a dating relationship.  </a:t>
            </a:r>
          </a:p>
          <a:p>
            <a:pPr defTabSz="457200">
              <a:defRPr/>
            </a:pPr>
            <a:endParaRPr lang="en-US" sz="2000">
              <a:solidFill>
                <a:prstClr val="black"/>
              </a:solidFill>
            </a:endParaRPr>
          </a:p>
          <a:p>
            <a:pPr defTabSz="457200">
              <a:defRPr/>
            </a:pPr>
            <a:endParaRPr lang="en-US" sz="2000">
              <a:solidFill>
                <a:prstClr val="black"/>
              </a:solidFill>
            </a:endParaRPr>
          </a:p>
          <a:p>
            <a:pPr algn="ctr" defTabSz="457200">
              <a:defRPr/>
            </a:pPr>
            <a:r>
              <a:rPr lang="en-US" sz="3800" b="1">
                <a:solidFill>
                  <a:srgbClr val="762EB1"/>
                </a:solidFill>
                <a:latin typeface="Source Sans Pro"/>
                <a:ea typeface="Montserrat" charset="0"/>
                <a:cs typeface="Montserrat" charset="0"/>
              </a:rPr>
              <a:t>Then one night </a:t>
            </a:r>
            <a:br>
              <a:rPr lang="en-US" sz="3800" b="1">
                <a:solidFill>
                  <a:srgbClr val="762EB1"/>
                </a:solidFill>
                <a:latin typeface="Source Sans Pro" panose="020B0503030403020204" pitchFamily="34" charset="0"/>
                <a:ea typeface="Montserrat" charset="0"/>
                <a:cs typeface="Montserrat" charset="0"/>
              </a:rPr>
            </a:br>
            <a:r>
              <a:rPr lang="en-US" sz="3800" b="1">
                <a:solidFill>
                  <a:srgbClr val="762EB1"/>
                </a:solidFill>
                <a:latin typeface="Source Sans Pro"/>
                <a:ea typeface="Montserrat" charset="0"/>
                <a:cs typeface="Montserrat" charset="0"/>
              </a:rPr>
              <a:t>he killed her.</a:t>
            </a:r>
          </a:p>
        </p:txBody>
      </p:sp>
      <p:sp>
        <p:nvSpPr>
          <p:cNvPr id="17" name="Прямоугольник 7">
            <a:extLst>
              <a:ext uri="{FF2B5EF4-FFF2-40B4-BE49-F238E27FC236}">
                <a16:creationId xmlns:a16="http://schemas.microsoft.com/office/drawing/2014/main" id="{F7D91BB4-ECD4-4580-9555-6494B64C7999}"/>
              </a:ext>
            </a:extLst>
          </p:cNvPr>
          <p:cNvSpPr/>
          <p:nvPr/>
        </p:nvSpPr>
        <p:spPr>
          <a:xfrm flipH="1">
            <a:off x="6447920" y="-11003"/>
            <a:ext cx="5745667" cy="2862322"/>
          </a:xfrm>
          <a:prstGeom prst="rect">
            <a:avLst/>
          </a:prstGeom>
          <a:solidFill>
            <a:schemeClr val="bg1">
              <a:lumMod val="8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md-yeardley-love-jpg.jpg">
            <a:extLst>
              <a:ext uri="{FF2B5EF4-FFF2-40B4-BE49-F238E27FC236}">
                <a16:creationId xmlns:a16="http://schemas.microsoft.com/office/drawing/2014/main" id="{BA43A01D-EC14-4093-952E-A435F31FB5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43685" y="3507605"/>
            <a:ext cx="2849901" cy="3360463"/>
          </a:xfrm>
          <a:prstGeom prst="rect">
            <a:avLst/>
          </a:prstGeom>
          <a:effectLst>
            <a:outerShdw blurRad="50800" dist="38100" dir="2700000" sx="101000" sy="101000" algn="tl" rotWithShape="0">
              <a:srgbClr val="000000">
                <a:alpha val="43000"/>
              </a:srgbClr>
            </a:outerShdw>
          </a:effectLst>
        </p:spPr>
      </p:pic>
      <p:pic>
        <p:nvPicPr>
          <p:cNvPr id="13" name="Picture 12" descr="george_huguely.jpg">
            <a:extLst>
              <a:ext uri="{FF2B5EF4-FFF2-40B4-BE49-F238E27FC236}">
                <a16:creationId xmlns:a16="http://schemas.microsoft.com/office/drawing/2014/main" id="{066AF7A6-7751-46F3-AD26-A273026669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47921" y="3500114"/>
            <a:ext cx="2895764" cy="3357886"/>
          </a:xfrm>
          <a:prstGeom prst="rect">
            <a:avLst/>
          </a:prstGeom>
          <a:effectLst>
            <a:outerShdw blurRad="50800" dist="38100" dir="2700000" sx="101000" sy="101000" algn="tl" rotWithShape="0">
              <a:srgbClr val="000000">
                <a:alpha val="43000"/>
              </a:srgbClr>
            </a:outerShdw>
          </a:effectLst>
        </p:spPr>
      </p:pic>
      <p:sp>
        <p:nvSpPr>
          <p:cNvPr id="18" name="TextBox 17">
            <a:extLst>
              <a:ext uri="{FF2B5EF4-FFF2-40B4-BE49-F238E27FC236}">
                <a16:creationId xmlns:a16="http://schemas.microsoft.com/office/drawing/2014/main" id="{D97DF100-E1D3-478B-A10C-C011671226EE}"/>
              </a:ext>
            </a:extLst>
          </p:cNvPr>
          <p:cNvSpPr txBox="1"/>
          <p:nvPr/>
        </p:nvSpPr>
        <p:spPr>
          <a:xfrm>
            <a:off x="8549182" y="6497907"/>
            <a:ext cx="2253687" cy="238527"/>
          </a:xfrm>
          <a:prstGeom prst="rect">
            <a:avLst/>
          </a:prstGeom>
          <a:noFill/>
        </p:spPr>
        <p:txBody>
          <a:bodyPr wrap="square" rtlCol="0">
            <a:spAutoFit/>
          </a:bodyPr>
          <a:lstStyle/>
          <a:p>
            <a:pPr defTabSz="457200">
              <a:defRPr/>
            </a:pPr>
            <a:r>
              <a:rPr lang="en-US" sz="950" b="1">
                <a:solidFill>
                  <a:schemeClr val="bg1"/>
                </a:solidFill>
                <a:latin typeface="Georgia"/>
              </a:rPr>
              <a:t>Photo Credit: </a:t>
            </a:r>
            <a:r>
              <a:rPr lang="en-US" sz="950">
                <a:solidFill>
                  <a:schemeClr val="bg1"/>
                </a:solidFill>
                <a:latin typeface="Georgia"/>
              </a:rPr>
              <a:t>UVA Media Relations </a:t>
            </a:r>
          </a:p>
        </p:txBody>
      </p:sp>
      <p:sp>
        <p:nvSpPr>
          <p:cNvPr id="19" name="TextBox 18">
            <a:extLst>
              <a:ext uri="{FF2B5EF4-FFF2-40B4-BE49-F238E27FC236}">
                <a16:creationId xmlns:a16="http://schemas.microsoft.com/office/drawing/2014/main" id="{C09E591F-2C7C-41D4-884D-ADA74E502E82}"/>
              </a:ext>
            </a:extLst>
          </p:cNvPr>
          <p:cNvSpPr txBox="1"/>
          <p:nvPr/>
        </p:nvSpPr>
        <p:spPr>
          <a:xfrm>
            <a:off x="6821383" y="604550"/>
            <a:ext cx="4998742" cy="1631216"/>
          </a:xfrm>
          <a:prstGeom prst="rect">
            <a:avLst/>
          </a:prstGeom>
          <a:noFill/>
        </p:spPr>
        <p:txBody>
          <a:bodyPr wrap="square">
            <a:spAutoFit/>
          </a:bodyPr>
          <a:lstStyle/>
          <a:p>
            <a:pPr marL="0" lvl="1" algn="ctr" defTabSz="457200">
              <a:defRPr/>
            </a:pPr>
            <a:r>
              <a:rPr lang="en-US" sz="5001" b="1">
                <a:solidFill>
                  <a:schemeClr val="tx1">
                    <a:lumMod val="95000"/>
                    <a:lumOff val="5000"/>
                  </a:schemeClr>
                </a:solidFill>
              </a:rPr>
              <a:t>Who were the </a:t>
            </a:r>
            <a:r>
              <a:rPr lang="en-US" sz="5001" b="1">
                <a:solidFill>
                  <a:srgbClr val="762EB1"/>
                </a:solidFill>
              </a:rPr>
              <a:t>bystanders?</a:t>
            </a:r>
            <a:endParaRPr lang="en-US" sz="5001">
              <a:solidFill>
                <a:srgbClr val="762EB1"/>
              </a:solidFill>
            </a:endParaRPr>
          </a:p>
        </p:txBody>
      </p:sp>
      <p:sp>
        <p:nvSpPr>
          <p:cNvPr id="12" name="Прямоугольник 7">
            <a:extLst>
              <a:ext uri="{FF2B5EF4-FFF2-40B4-BE49-F238E27FC236}">
                <a16:creationId xmlns:a16="http://schemas.microsoft.com/office/drawing/2014/main" id="{21119CBE-E8EE-4AB5-AEB8-D0517CFC3D7D}"/>
              </a:ext>
            </a:extLst>
          </p:cNvPr>
          <p:cNvSpPr/>
          <p:nvPr/>
        </p:nvSpPr>
        <p:spPr>
          <a:xfrm flipH="1">
            <a:off x="6282266" y="2567477"/>
            <a:ext cx="5913698" cy="940128"/>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196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9" grpId="0"/>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315C419F-2217-4FEE-874D-0702A7A4A522}"/>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911483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8125F5-10D4-44A2-96D7-7D66BADE7D56}"/>
              </a:ext>
            </a:extLst>
          </p:cNvPr>
          <p:cNvSpPr txBox="1"/>
          <p:nvPr/>
        </p:nvSpPr>
        <p:spPr>
          <a:xfrm>
            <a:off x="601998" y="2120423"/>
            <a:ext cx="5426664" cy="267765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ea typeface="Open Sans Light" panose="020B0306030504020204" pitchFamily="34" charset="0"/>
                <a:cs typeface="Open Sans Light" panose="020B0306030504020204" pitchFamily="34" charset="0"/>
              </a:rPr>
              <a:t>Karen </a:t>
            </a:r>
            <a:r>
              <a:rPr lang="en-US" sz="2400" err="1">
                <a:ea typeface="Open Sans Light" panose="020B0306030504020204" pitchFamily="34" charset="0"/>
                <a:cs typeface="Open Sans Light" panose="020B0306030504020204" pitchFamily="34" charset="0"/>
              </a:rPr>
              <a:t>Leclair’s</a:t>
            </a:r>
            <a:r>
              <a:rPr lang="en-US" sz="2400">
                <a:ea typeface="Open Sans Light" panose="020B0306030504020204" pitchFamily="34" charset="0"/>
                <a:cs typeface="Open Sans Light" panose="020B0306030504020204" pitchFamily="34" charset="0"/>
              </a:rPr>
              <a:t> husband shot her on their commercial fishing vessel and threw her body into Lake Erie.</a:t>
            </a:r>
          </a:p>
          <a:p>
            <a:pPr marL="342900" indent="-342900">
              <a:buFont typeface="Arial" panose="020B0604020202020204" pitchFamily="34" charset="0"/>
              <a:buChar char="•"/>
            </a:pPr>
            <a:r>
              <a:rPr lang="en-US" sz="2400">
                <a:ea typeface="Open Sans Light" panose="020B0306030504020204" pitchFamily="34" charset="0"/>
                <a:cs typeface="Open Sans Light" panose="020B0306030504020204" pitchFamily="34" charset="0"/>
              </a:rPr>
              <a:t>He told acquaintances of his plan on several occasions before her death.</a:t>
            </a:r>
          </a:p>
          <a:p>
            <a:pPr marL="342900" indent="-342900">
              <a:buFont typeface="Arial" panose="020B0604020202020204" pitchFamily="34" charset="0"/>
              <a:buChar char="•"/>
            </a:pPr>
            <a:r>
              <a:rPr lang="en-US" sz="2400">
                <a:ea typeface="Open Sans Light" panose="020B0306030504020204" pitchFamily="34" charset="0"/>
                <a:cs typeface="Open Sans Light" panose="020B0306030504020204" pitchFamily="34" charset="0"/>
              </a:rPr>
              <a:t>He left clues about his specific plan.</a:t>
            </a:r>
          </a:p>
        </p:txBody>
      </p:sp>
      <p:sp>
        <p:nvSpPr>
          <p:cNvPr id="13" name="Rectangle: Rounded Corners 12">
            <a:extLst>
              <a:ext uri="{FF2B5EF4-FFF2-40B4-BE49-F238E27FC236}">
                <a16:creationId xmlns:a16="http://schemas.microsoft.com/office/drawing/2014/main" id="{D46AF4C6-B6C7-48F1-BAF4-04DA699818B0}"/>
              </a:ext>
            </a:extLst>
          </p:cNvPr>
          <p:cNvSpPr/>
          <p:nvPr/>
        </p:nvSpPr>
        <p:spPr>
          <a:xfrm>
            <a:off x="938984" y="6081432"/>
            <a:ext cx="826002" cy="3586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9CDA8D4-32CE-4461-835E-4C0FEED34227}"/>
              </a:ext>
            </a:extLst>
          </p:cNvPr>
          <p:cNvSpPr txBox="1"/>
          <p:nvPr/>
        </p:nvSpPr>
        <p:spPr>
          <a:xfrm>
            <a:off x="317417" y="312931"/>
            <a:ext cx="5995826" cy="1569660"/>
          </a:xfrm>
          <a:prstGeom prst="rect">
            <a:avLst/>
          </a:prstGeom>
          <a:noFill/>
        </p:spPr>
        <p:txBody>
          <a:bodyPr wrap="square" rtlCol="0">
            <a:spAutoFit/>
          </a:bodyPr>
          <a:lstStyle/>
          <a:p>
            <a:r>
              <a:rPr lang="en-US" sz="4800" b="1">
                <a:latin typeface="+mj-lt"/>
                <a:ea typeface="Montserrat" charset="0"/>
                <a:cs typeface="Montserrat" charset="0"/>
              </a:rPr>
              <a:t>KAREN LECLAIR </a:t>
            </a:r>
            <a:r>
              <a:rPr lang="en-US" sz="4800" b="1">
                <a:solidFill>
                  <a:srgbClr val="762EB1"/>
                </a:solidFill>
                <a:latin typeface="+mj-lt"/>
                <a:ea typeface="Montserrat" charset="0"/>
                <a:cs typeface="Montserrat" charset="0"/>
              </a:rPr>
              <a:t>STORY</a:t>
            </a:r>
          </a:p>
        </p:txBody>
      </p:sp>
      <p:pic>
        <p:nvPicPr>
          <p:cNvPr id="2" name="Picture 2">
            <a:extLst>
              <a:ext uri="{FF2B5EF4-FFF2-40B4-BE49-F238E27FC236}">
                <a16:creationId xmlns:a16="http://schemas.microsoft.com/office/drawing/2014/main" id="{533E15D9-D58C-47F3-9C17-1A8BCFC6894B}"/>
              </a:ext>
            </a:extLst>
          </p:cNvPr>
          <p:cNvPicPr>
            <a:picLocks noChangeAspect="1"/>
          </p:cNvPicPr>
          <p:nvPr/>
        </p:nvPicPr>
        <p:blipFill rotWithShape="1">
          <a:blip r:embed="rId3"/>
          <a:srcRect t="2652" b="4379"/>
          <a:stretch/>
        </p:blipFill>
        <p:spPr>
          <a:xfrm>
            <a:off x="6028662" y="-117906"/>
            <a:ext cx="6292147" cy="6975906"/>
          </a:xfrm>
          <a:prstGeom prst="rect">
            <a:avLst/>
          </a:prstGeom>
          <a:ln>
            <a:noFill/>
          </a:ln>
          <a:effectLst>
            <a:softEdge rad="112500"/>
          </a:effectLst>
        </p:spPr>
      </p:pic>
    </p:spTree>
    <p:extLst>
      <p:ext uri="{BB962C8B-B14F-4D97-AF65-F5344CB8AC3E}">
        <p14:creationId xmlns:p14="http://schemas.microsoft.com/office/powerpoint/2010/main" val="7093604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elling Amy's Story - Domestic Violence Documentary Trailer">
            <a:hlinkClick r:id="" action="ppaction://media"/>
            <a:extLst>
              <a:ext uri="{FF2B5EF4-FFF2-40B4-BE49-F238E27FC236}">
                <a16:creationId xmlns:a16="http://schemas.microsoft.com/office/drawing/2014/main" id="{31A31F22-A360-4891-A473-9021BB63C2E9}"/>
              </a:ext>
            </a:extLst>
          </p:cNvPr>
          <p:cNvPicPr>
            <a:picLocks noRot="1" noChangeAspect="1"/>
          </p:cNvPicPr>
          <p:nvPr>
            <a:videoFile r:link="rId1"/>
          </p:nvPr>
        </p:nvPicPr>
        <p:blipFill>
          <a:blip r:embed="rId4"/>
          <a:stretch>
            <a:fillRect/>
          </a:stretch>
        </p:blipFill>
        <p:spPr>
          <a:xfrm>
            <a:off x="0" y="-15689"/>
            <a:ext cx="12193588" cy="6889378"/>
          </a:xfrm>
          <a:prstGeom prst="rect">
            <a:avLst/>
          </a:prstGeom>
        </p:spPr>
      </p:pic>
      <p:pic>
        <p:nvPicPr>
          <p:cNvPr id="5" name="Picture 3" descr="A Public Service Media Project">
            <a:extLst>
              <a:ext uri="{FF2B5EF4-FFF2-40B4-BE49-F238E27FC236}">
                <a16:creationId xmlns:a16="http://schemas.microsoft.com/office/drawing/2014/main" id="{A7157DC4-F116-43EE-B6D9-A8730EAB3DA9}"/>
              </a:ext>
            </a:extLst>
          </p:cNvPr>
          <p:cNvPicPr>
            <a:picLocks noChangeAspect="1" noChangeArrowheads="1"/>
          </p:cNvPicPr>
          <p:nvPr/>
        </p:nvPicPr>
        <p:blipFill>
          <a:blip r:embed="rId5">
            <a:lum bright="70000" contrast="-70000"/>
            <a:extLst>
              <a:ext uri="{28A0092B-C50C-407E-A947-70E740481C1C}">
                <a14:useLocalDpi xmlns:a14="http://schemas.microsoft.com/office/drawing/2010/main"/>
              </a:ext>
            </a:extLst>
          </a:blip>
          <a:srcRect/>
          <a:stretch>
            <a:fillRect/>
          </a:stretch>
        </p:blipFill>
        <p:spPr bwMode="auto">
          <a:xfrm>
            <a:off x="6096797" y="6502768"/>
            <a:ext cx="5705475" cy="228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nn State Public Broadcasting">
            <a:extLst>
              <a:ext uri="{FF2B5EF4-FFF2-40B4-BE49-F238E27FC236}">
                <a16:creationId xmlns:a16="http://schemas.microsoft.com/office/drawing/2014/main" id="{9B67C09E-A013-445B-A617-7BEB3CD85C4B}"/>
              </a:ext>
            </a:extLst>
          </p:cNvPr>
          <p:cNvPicPr>
            <a:picLocks noChangeAspect="1" noChangeArrowheads="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6473031" y="5660218"/>
            <a:ext cx="4953000" cy="6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8284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793" y="-13933"/>
            <a:ext cx="12192001" cy="687193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1" name="TextBox 10"/>
          <p:cNvSpPr txBox="1"/>
          <p:nvPr/>
        </p:nvSpPr>
        <p:spPr>
          <a:xfrm>
            <a:off x="464476" y="195149"/>
            <a:ext cx="5319841" cy="1446550"/>
          </a:xfrm>
          <a:prstGeom prst="rect">
            <a:avLst/>
          </a:prstGeom>
          <a:noFill/>
        </p:spPr>
        <p:txBody>
          <a:bodyPr wrap="square" rtlCol="0" anchor="ctr" anchorCtr="0">
            <a:spAutoFit/>
          </a:bodyPr>
          <a:lstStyle/>
          <a:p>
            <a:r>
              <a:rPr lang="id-ID" sz="8800" b="1">
                <a:solidFill>
                  <a:schemeClr val="bg1"/>
                </a:solidFill>
                <a:latin typeface="+mj-lt"/>
                <a:ea typeface="Poppins SemiBold" charset="0"/>
                <a:cs typeface="Poppins SemiBold" charset="0"/>
              </a:rPr>
              <a:t>Break</a:t>
            </a:r>
            <a:endParaRPr lang="en-US" sz="8800" b="1">
              <a:solidFill>
                <a:schemeClr val="bg1"/>
              </a:solidFill>
              <a:latin typeface="+mj-lt"/>
              <a:ea typeface="Poppins SemiBold" charset="0"/>
              <a:cs typeface="Poppins SemiBold" charset="0"/>
            </a:endParaRPr>
          </a:p>
        </p:txBody>
      </p:sp>
      <p:grpSp>
        <p:nvGrpSpPr>
          <p:cNvPr id="23" name="Group 22"/>
          <p:cNvGrpSpPr/>
          <p:nvPr/>
        </p:nvGrpSpPr>
        <p:grpSpPr>
          <a:xfrm>
            <a:off x="10660352" y="6315289"/>
            <a:ext cx="1046382" cy="248272"/>
            <a:chOff x="6010041" y="3733320"/>
            <a:chExt cx="1995594" cy="473489"/>
          </a:xfrm>
        </p:grpSpPr>
        <p:sp>
          <p:nvSpPr>
            <p:cNvPr id="24" name="Oval 23"/>
            <p:cNvSpPr/>
            <p:nvPr/>
          </p:nvSpPr>
          <p:spPr>
            <a:xfrm>
              <a:off x="7537109" y="3744629"/>
              <a:ext cx="468526" cy="462180"/>
            </a:xfrm>
            <a:prstGeom prst="ellipse">
              <a:avLst/>
            </a:prstGeom>
            <a:solidFill>
              <a:schemeClr val="accent3"/>
            </a:solidFill>
            <a:ln w="50800">
              <a:solidFill>
                <a:schemeClr val="bg2"/>
              </a:solid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010041" y="3733320"/>
              <a:ext cx="468526" cy="462180"/>
            </a:xfrm>
            <a:prstGeom prst="ellipse">
              <a:avLst/>
            </a:prstGeom>
            <a:solidFill>
              <a:schemeClr val="accent3"/>
            </a:solidFill>
            <a:ln w="50800">
              <a:solidFill>
                <a:schemeClr val="bg2"/>
              </a:solid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73575" y="3733320"/>
              <a:ext cx="468526" cy="462180"/>
            </a:xfrm>
            <a:prstGeom prst="ellipse">
              <a:avLst/>
            </a:prstGeom>
            <a:solidFill>
              <a:schemeClr val="accent3"/>
            </a:solidFill>
            <a:ln w="50800">
              <a:solidFill>
                <a:schemeClr val="bg2"/>
              </a:solidFill>
            </a:ln>
            <a:effectLst>
              <a:outerShdw blurRad="101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237168" y="107285"/>
            <a:ext cx="1736470" cy="1612553"/>
            <a:chOff x="2165351" y="3622675"/>
            <a:chExt cx="319088" cy="285750"/>
          </a:xfrm>
          <a:solidFill>
            <a:schemeClr val="bg1"/>
          </a:solidFill>
          <a:effectLst>
            <a:outerShdw blurRad="63500" sx="102000" sy="102000" algn="ctr" rotWithShape="0">
              <a:prstClr val="black">
                <a:alpha val="40000"/>
              </a:prstClr>
            </a:outerShdw>
          </a:effectLst>
        </p:grpSpPr>
        <p:sp>
          <p:nvSpPr>
            <p:cNvPr id="14" name="Freeform 145"/>
            <p:cNvSpPr>
              <a:spLocks/>
            </p:cNvSpPr>
            <p:nvPr/>
          </p:nvSpPr>
          <p:spPr bwMode="auto">
            <a:xfrm>
              <a:off x="2165351" y="3622675"/>
              <a:ext cx="319088" cy="285750"/>
            </a:xfrm>
            <a:custGeom>
              <a:avLst/>
              <a:gdLst>
                <a:gd name="T0" fmla="*/ 96 w 120"/>
                <a:gd name="T1" fmla="*/ 106 h 107"/>
                <a:gd name="T2" fmla="*/ 93 w 120"/>
                <a:gd name="T3" fmla="*/ 105 h 107"/>
                <a:gd name="T4" fmla="*/ 93 w 120"/>
                <a:gd name="T5" fmla="*/ 99 h 107"/>
                <a:gd name="T6" fmla="*/ 112 w 120"/>
                <a:gd name="T7" fmla="*/ 60 h 107"/>
                <a:gd name="T8" fmla="*/ 60 w 120"/>
                <a:gd name="T9" fmla="*/ 8 h 107"/>
                <a:gd name="T10" fmla="*/ 8 w 120"/>
                <a:gd name="T11" fmla="*/ 60 h 107"/>
                <a:gd name="T12" fmla="*/ 27 w 120"/>
                <a:gd name="T13" fmla="*/ 99 h 107"/>
                <a:gd name="T14" fmla="*/ 27 w 120"/>
                <a:gd name="T15" fmla="*/ 105 h 107"/>
                <a:gd name="T16" fmla="*/ 22 w 120"/>
                <a:gd name="T17" fmla="*/ 106 h 107"/>
                <a:gd name="T18" fmla="*/ 0 w 120"/>
                <a:gd name="T19" fmla="*/ 60 h 107"/>
                <a:gd name="T20" fmla="*/ 60 w 120"/>
                <a:gd name="T21" fmla="*/ 0 h 107"/>
                <a:gd name="T22" fmla="*/ 120 w 120"/>
                <a:gd name="T23" fmla="*/ 60 h 107"/>
                <a:gd name="T24" fmla="*/ 98 w 120"/>
                <a:gd name="T25" fmla="*/ 106 h 107"/>
                <a:gd name="T26" fmla="*/ 96 w 120"/>
                <a:gd name="T27"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07">
                  <a:moveTo>
                    <a:pt x="96" y="106"/>
                  </a:moveTo>
                  <a:cubicBezTo>
                    <a:pt x="95" y="106"/>
                    <a:pt x="94" y="106"/>
                    <a:pt x="93" y="105"/>
                  </a:cubicBezTo>
                  <a:cubicBezTo>
                    <a:pt x="91" y="103"/>
                    <a:pt x="92" y="101"/>
                    <a:pt x="93" y="99"/>
                  </a:cubicBezTo>
                  <a:cubicBezTo>
                    <a:pt x="105" y="89"/>
                    <a:pt x="112" y="75"/>
                    <a:pt x="112" y="60"/>
                  </a:cubicBezTo>
                  <a:cubicBezTo>
                    <a:pt x="112" y="31"/>
                    <a:pt x="89" y="8"/>
                    <a:pt x="60" y="8"/>
                  </a:cubicBezTo>
                  <a:cubicBezTo>
                    <a:pt x="31" y="8"/>
                    <a:pt x="8" y="31"/>
                    <a:pt x="8" y="60"/>
                  </a:cubicBezTo>
                  <a:cubicBezTo>
                    <a:pt x="8" y="75"/>
                    <a:pt x="15" y="89"/>
                    <a:pt x="27" y="99"/>
                  </a:cubicBezTo>
                  <a:cubicBezTo>
                    <a:pt x="28" y="101"/>
                    <a:pt x="29" y="103"/>
                    <a:pt x="27" y="105"/>
                  </a:cubicBezTo>
                  <a:cubicBezTo>
                    <a:pt x="26" y="107"/>
                    <a:pt x="23" y="107"/>
                    <a:pt x="22" y="106"/>
                  </a:cubicBezTo>
                  <a:cubicBezTo>
                    <a:pt x="8" y="94"/>
                    <a:pt x="0" y="77"/>
                    <a:pt x="0" y="60"/>
                  </a:cubicBezTo>
                  <a:cubicBezTo>
                    <a:pt x="0" y="26"/>
                    <a:pt x="27" y="0"/>
                    <a:pt x="60" y="0"/>
                  </a:cubicBezTo>
                  <a:cubicBezTo>
                    <a:pt x="93" y="0"/>
                    <a:pt x="120" y="26"/>
                    <a:pt x="120" y="60"/>
                  </a:cubicBezTo>
                  <a:cubicBezTo>
                    <a:pt x="120" y="77"/>
                    <a:pt x="112" y="94"/>
                    <a:pt x="98" y="106"/>
                  </a:cubicBezTo>
                  <a:cubicBezTo>
                    <a:pt x="98" y="106"/>
                    <a:pt x="97" y="106"/>
                    <a:pt x="96"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5" name="Oval 146"/>
            <p:cNvSpPr>
              <a:spLocks noChangeArrowheads="1"/>
            </p:cNvSpPr>
            <p:nvPr/>
          </p:nvSpPr>
          <p:spPr bwMode="auto">
            <a:xfrm>
              <a:off x="2303464" y="3786188"/>
              <a:ext cx="42863"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6" name="Freeform 147"/>
            <p:cNvSpPr>
              <a:spLocks/>
            </p:cNvSpPr>
            <p:nvPr/>
          </p:nvSpPr>
          <p:spPr bwMode="auto">
            <a:xfrm>
              <a:off x="2228851" y="3711575"/>
              <a:ext cx="66675" cy="66675"/>
            </a:xfrm>
            <a:custGeom>
              <a:avLst/>
              <a:gdLst>
                <a:gd name="T0" fmla="*/ 1 w 25"/>
                <a:gd name="T1" fmla="*/ 1 h 25"/>
                <a:gd name="T2" fmla="*/ 7 w 25"/>
                <a:gd name="T3" fmla="*/ 1 h 25"/>
                <a:gd name="T4" fmla="*/ 24 w 25"/>
                <a:gd name="T5" fmla="*/ 18 h 25"/>
                <a:gd name="T6" fmla="*/ 24 w 25"/>
                <a:gd name="T7" fmla="*/ 24 h 25"/>
                <a:gd name="T8" fmla="*/ 18 w 25"/>
                <a:gd name="T9" fmla="*/ 24 h 25"/>
                <a:gd name="T10" fmla="*/ 1 w 25"/>
                <a:gd name="T11" fmla="*/ 7 h 25"/>
                <a:gd name="T12" fmla="*/ 1 w 25"/>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1" y="1"/>
                  </a:moveTo>
                  <a:cubicBezTo>
                    <a:pt x="3" y="0"/>
                    <a:pt x="5" y="0"/>
                    <a:pt x="7" y="1"/>
                  </a:cubicBezTo>
                  <a:cubicBezTo>
                    <a:pt x="24" y="18"/>
                    <a:pt x="24" y="18"/>
                    <a:pt x="24" y="18"/>
                  </a:cubicBezTo>
                  <a:cubicBezTo>
                    <a:pt x="25" y="20"/>
                    <a:pt x="25" y="22"/>
                    <a:pt x="24" y="24"/>
                  </a:cubicBezTo>
                  <a:cubicBezTo>
                    <a:pt x="22" y="25"/>
                    <a:pt x="20" y="25"/>
                    <a:pt x="18" y="24"/>
                  </a:cubicBezTo>
                  <a:cubicBezTo>
                    <a:pt x="1" y="7"/>
                    <a:pt x="1" y="7"/>
                    <a:pt x="1" y="7"/>
                  </a:cubicBezTo>
                  <a:cubicBezTo>
                    <a:pt x="0" y="5"/>
                    <a:pt x="0" y="3"/>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17" name="Group 16">
            <a:extLst>
              <a:ext uri="{FF2B5EF4-FFF2-40B4-BE49-F238E27FC236}">
                <a16:creationId xmlns:a16="http://schemas.microsoft.com/office/drawing/2014/main" id="{8B4FDDE6-3B79-419F-A29A-1107F67F2594}"/>
              </a:ext>
            </a:extLst>
          </p:cNvPr>
          <p:cNvGrpSpPr/>
          <p:nvPr/>
        </p:nvGrpSpPr>
        <p:grpSpPr>
          <a:xfrm>
            <a:off x="1573884" y="2344954"/>
            <a:ext cx="4438997" cy="1017125"/>
            <a:chOff x="1713998" y="4343478"/>
            <a:chExt cx="1818506" cy="1017125"/>
          </a:xfrm>
        </p:grpSpPr>
        <p:sp>
          <p:nvSpPr>
            <p:cNvPr id="18" name="Left Text Body">
              <a:extLst>
                <a:ext uri="{FF2B5EF4-FFF2-40B4-BE49-F238E27FC236}">
                  <a16:creationId xmlns:a16="http://schemas.microsoft.com/office/drawing/2014/main" id="{B556277F-A962-46C1-A3FA-D5C516CC6A36}"/>
                </a:ext>
              </a:extLst>
            </p:cNvPr>
            <p:cNvSpPr txBox="1"/>
            <p:nvPr/>
          </p:nvSpPr>
          <p:spPr>
            <a:xfrm>
              <a:off x="1713998" y="4667593"/>
              <a:ext cx="1818506" cy="693010"/>
            </a:xfrm>
            <a:prstGeom prst="rect">
              <a:avLst/>
            </a:prstGeom>
            <a:noFill/>
          </p:spPr>
          <p:txBody>
            <a:bodyPr wrap="square" lIns="0" tIns="0" rIns="0" bIns="0" rtlCol="0">
              <a:spAutoFit/>
            </a:bodyPr>
            <a:lstStyle/>
            <a:p>
              <a:pPr>
                <a:lnSpc>
                  <a:spcPct val="150000"/>
                </a:lnSpc>
              </a:pPr>
              <a:r>
                <a:rPr lang="en-US" sz="1600">
                  <a:solidFill>
                    <a:schemeClr val="bg1"/>
                  </a:solidFill>
                </a:rPr>
                <a:t>Take the post-test at the end of today’s session and help us measure effectiveness and improve!</a:t>
              </a:r>
              <a:endParaRPr lang="en-ID" sz="1600">
                <a:solidFill>
                  <a:schemeClr val="bg1"/>
                </a:solidFill>
              </a:endParaRPr>
            </a:p>
          </p:txBody>
        </p:sp>
        <p:sp>
          <p:nvSpPr>
            <p:cNvPr id="19" name="LeftSub">
              <a:extLst>
                <a:ext uri="{FF2B5EF4-FFF2-40B4-BE49-F238E27FC236}">
                  <a16:creationId xmlns:a16="http://schemas.microsoft.com/office/drawing/2014/main" id="{88241A49-7B54-4231-A2CE-AB0E9B089109}"/>
                </a:ext>
              </a:extLst>
            </p:cNvPr>
            <p:cNvSpPr txBox="1"/>
            <p:nvPr/>
          </p:nvSpPr>
          <p:spPr>
            <a:xfrm>
              <a:off x="1728357" y="4343478"/>
              <a:ext cx="1114258" cy="364202"/>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ID" sz="1800">
                  <a:solidFill>
                    <a:schemeClr val="bg1"/>
                  </a:solidFill>
                </a:rPr>
                <a:t>Post-Test &amp; Evaluation</a:t>
              </a:r>
            </a:p>
          </p:txBody>
        </p:sp>
      </p:grpSp>
      <p:grpSp>
        <p:nvGrpSpPr>
          <p:cNvPr id="20" name="Group 19">
            <a:extLst>
              <a:ext uri="{FF2B5EF4-FFF2-40B4-BE49-F238E27FC236}">
                <a16:creationId xmlns:a16="http://schemas.microsoft.com/office/drawing/2014/main" id="{8A19A1D2-9CC6-4B5F-A71A-73D2D82FB70F}"/>
              </a:ext>
            </a:extLst>
          </p:cNvPr>
          <p:cNvGrpSpPr/>
          <p:nvPr/>
        </p:nvGrpSpPr>
        <p:grpSpPr>
          <a:xfrm>
            <a:off x="1561201" y="3429335"/>
            <a:ext cx="4536170" cy="1806573"/>
            <a:chOff x="1708290" y="4343477"/>
            <a:chExt cx="1800741" cy="1806573"/>
          </a:xfrm>
        </p:grpSpPr>
        <p:sp>
          <p:nvSpPr>
            <p:cNvPr id="21" name="Left Text Body">
              <a:extLst>
                <a:ext uri="{FF2B5EF4-FFF2-40B4-BE49-F238E27FC236}">
                  <a16:creationId xmlns:a16="http://schemas.microsoft.com/office/drawing/2014/main" id="{B6D8977A-CB37-475D-801F-7CA78B1D9EEF}"/>
                </a:ext>
              </a:extLst>
            </p:cNvPr>
            <p:cNvSpPr txBox="1"/>
            <p:nvPr/>
          </p:nvSpPr>
          <p:spPr>
            <a:xfrm>
              <a:off x="1708290" y="4667593"/>
              <a:ext cx="1800741" cy="1482457"/>
            </a:xfrm>
            <a:prstGeom prst="rect">
              <a:avLst/>
            </a:prstGeom>
            <a:noFill/>
          </p:spPr>
          <p:txBody>
            <a:bodyPr wrap="square" lIns="0" tIns="0" rIns="0" bIns="0" rtlCol="0" anchor="t">
              <a:spAutoFit/>
            </a:bodyPr>
            <a:lstStyle/>
            <a:p>
              <a:pPr>
                <a:lnSpc>
                  <a:spcPct val="150000"/>
                </a:lnSpc>
              </a:pPr>
              <a:r>
                <a:rPr lang="en-US" sz="1800">
                  <a:solidFill>
                    <a:schemeClr val="bg1"/>
                  </a:solidFill>
                  <a:ea typeface="Roboto"/>
                </a:rPr>
                <a:t>P</a:t>
              </a:r>
              <a:r>
                <a:rPr lang="en-US" sz="1600">
                  <a:solidFill>
                    <a:schemeClr val="bg1"/>
                  </a:solidFill>
                  <a:ea typeface="Roboto"/>
                </a:rPr>
                <a:t>ay attention.  A brief knowledge test will be given at the end of the presentation in order to receive a Certificate of Participation, the PowerPoint and to apply to become a Safe Place.</a:t>
              </a:r>
            </a:p>
          </p:txBody>
        </p:sp>
        <p:sp>
          <p:nvSpPr>
            <p:cNvPr id="22" name="LeftSub">
              <a:extLst>
                <a:ext uri="{FF2B5EF4-FFF2-40B4-BE49-F238E27FC236}">
                  <a16:creationId xmlns:a16="http://schemas.microsoft.com/office/drawing/2014/main" id="{EB64F456-ACA8-4A5B-9D48-55A0D84E49C1}"/>
                </a:ext>
              </a:extLst>
            </p:cNvPr>
            <p:cNvSpPr txBox="1"/>
            <p:nvPr/>
          </p:nvSpPr>
          <p:spPr>
            <a:xfrm>
              <a:off x="1713999" y="4343477"/>
              <a:ext cx="1315124" cy="369332"/>
            </a:xfrm>
            <a:prstGeom prst="rect">
              <a:avLst/>
            </a:prstGeom>
            <a:noFill/>
          </p:spPr>
          <p:txBody>
            <a:bodyPr wrap="square" lIns="0" tIns="0" rIns="0" bIns="0" rtlCol="0" anchor="t">
              <a:spAutoFit/>
            </a:bodyPr>
            <a:lstStyle>
              <a:defPPr>
                <a:defRPr lang="en-US"/>
              </a:defPPr>
              <a:lvl1pPr algn="ctr">
                <a:lnSpc>
                  <a:spcPct val="150000"/>
                </a:lnSpc>
                <a:defRPr sz="1400" b="1">
                  <a:solidFill>
                    <a:schemeClr val="tx1">
                      <a:lumMod val="65000"/>
                      <a:lumOff val="35000"/>
                    </a:schemeClr>
                  </a:solidFill>
                </a:defRPr>
              </a:lvl1pPr>
            </a:lstStyle>
            <a:p>
              <a:pPr algn="l"/>
              <a:r>
                <a:rPr lang="en-ID" sz="1800">
                  <a:solidFill>
                    <a:schemeClr val="bg1"/>
                  </a:solidFill>
                </a:rPr>
                <a:t>Knowledge Test</a:t>
              </a:r>
            </a:p>
          </p:txBody>
        </p:sp>
      </p:grpSp>
      <p:grpSp>
        <p:nvGrpSpPr>
          <p:cNvPr id="27" name="Group 26">
            <a:extLst>
              <a:ext uri="{FF2B5EF4-FFF2-40B4-BE49-F238E27FC236}">
                <a16:creationId xmlns:a16="http://schemas.microsoft.com/office/drawing/2014/main" id="{A6F31D04-1D7D-4F04-AD08-7754FFB1C48C}"/>
              </a:ext>
            </a:extLst>
          </p:cNvPr>
          <p:cNvGrpSpPr/>
          <p:nvPr/>
        </p:nvGrpSpPr>
        <p:grpSpPr>
          <a:xfrm>
            <a:off x="1533236" y="5314134"/>
            <a:ext cx="4563558" cy="1017125"/>
            <a:chOff x="-5951394" y="4616716"/>
            <a:chExt cx="1703702" cy="1017125"/>
          </a:xfrm>
        </p:grpSpPr>
        <p:sp>
          <p:nvSpPr>
            <p:cNvPr id="28" name="Left Text Body">
              <a:extLst>
                <a:ext uri="{FF2B5EF4-FFF2-40B4-BE49-F238E27FC236}">
                  <a16:creationId xmlns:a16="http://schemas.microsoft.com/office/drawing/2014/main" id="{BFB74BE5-4762-4EB5-91E8-9C2A6045B01A}"/>
                </a:ext>
              </a:extLst>
            </p:cNvPr>
            <p:cNvSpPr txBox="1"/>
            <p:nvPr/>
          </p:nvSpPr>
          <p:spPr>
            <a:xfrm>
              <a:off x="-5951394" y="4940831"/>
              <a:ext cx="1703702" cy="693010"/>
            </a:xfrm>
            <a:prstGeom prst="rect">
              <a:avLst/>
            </a:prstGeom>
            <a:noFill/>
          </p:spPr>
          <p:txBody>
            <a:bodyPr wrap="square" lIns="0" tIns="0" rIns="0" bIns="0" rtlCol="0" anchor="t">
              <a:spAutoFit/>
            </a:bodyPr>
            <a:lstStyle/>
            <a:p>
              <a:pPr>
                <a:lnSpc>
                  <a:spcPct val="150000"/>
                </a:lnSpc>
              </a:pPr>
              <a:r>
                <a:rPr lang="en-US" sz="1600">
                  <a:solidFill>
                    <a:schemeClr val="bg1"/>
                  </a:solidFill>
                </a:rPr>
                <a:t>Your business can apply to become a Safe Place. Go to PurpleOne.org/</a:t>
              </a:r>
              <a:r>
                <a:rPr lang="en-US" sz="1600" err="1">
                  <a:solidFill>
                    <a:schemeClr val="bg1"/>
                  </a:solidFill>
                </a:rPr>
                <a:t>SafePlaces</a:t>
              </a:r>
              <a:r>
                <a:rPr lang="en-US" sz="1600">
                  <a:solidFill>
                    <a:schemeClr val="bg1"/>
                  </a:solidFill>
                </a:rPr>
                <a:t> for more info.</a:t>
              </a:r>
              <a:endParaRPr lang="en-ID" sz="1600">
                <a:solidFill>
                  <a:schemeClr val="bg1"/>
                </a:solidFill>
              </a:endParaRPr>
            </a:p>
          </p:txBody>
        </p:sp>
        <p:sp>
          <p:nvSpPr>
            <p:cNvPr id="29" name="LeftSub">
              <a:extLst>
                <a:ext uri="{FF2B5EF4-FFF2-40B4-BE49-F238E27FC236}">
                  <a16:creationId xmlns:a16="http://schemas.microsoft.com/office/drawing/2014/main" id="{8C9FF47A-DE43-4028-92DE-28ECA8968EC4}"/>
                </a:ext>
              </a:extLst>
            </p:cNvPr>
            <p:cNvSpPr txBox="1"/>
            <p:nvPr/>
          </p:nvSpPr>
          <p:spPr>
            <a:xfrm>
              <a:off x="-5951393" y="4616716"/>
              <a:ext cx="1493056" cy="362569"/>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gn="l"/>
              <a:r>
                <a:rPr lang="en-ID" sz="1800">
                  <a:solidFill>
                    <a:schemeClr val="bg1"/>
                  </a:solidFill>
                </a:rPr>
                <a:t>Safe Places</a:t>
              </a:r>
            </a:p>
          </p:txBody>
        </p:sp>
      </p:grpSp>
      <p:pic>
        <p:nvPicPr>
          <p:cNvPr id="30" name="Graphic 29" descr="Checklist with solid fill">
            <a:extLst>
              <a:ext uri="{FF2B5EF4-FFF2-40B4-BE49-F238E27FC236}">
                <a16:creationId xmlns:a16="http://schemas.microsoft.com/office/drawing/2014/main" id="{A335DB40-94F1-48EA-B93E-1137B8D7CB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1940" y="2340201"/>
            <a:ext cx="914400" cy="914400"/>
          </a:xfrm>
          <a:prstGeom prst="rect">
            <a:avLst/>
          </a:prstGeom>
        </p:spPr>
      </p:pic>
      <p:pic>
        <p:nvPicPr>
          <p:cNvPr id="31" name="Graphic 30" descr="Signature with solid fill">
            <a:extLst>
              <a:ext uri="{FF2B5EF4-FFF2-40B4-BE49-F238E27FC236}">
                <a16:creationId xmlns:a16="http://schemas.microsoft.com/office/drawing/2014/main" id="{7B0220A8-3F59-40CD-A37A-FA69C82602F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9556" y="3614548"/>
            <a:ext cx="750165" cy="750165"/>
          </a:xfrm>
          <a:prstGeom prst="rect">
            <a:avLst/>
          </a:prstGeom>
        </p:spPr>
      </p:pic>
      <p:sp>
        <p:nvSpPr>
          <p:cNvPr id="45" name="LeftSub">
            <a:extLst>
              <a:ext uri="{FF2B5EF4-FFF2-40B4-BE49-F238E27FC236}">
                <a16:creationId xmlns:a16="http://schemas.microsoft.com/office/drawing/2014/main" id="{6F50E064-E5AC-4FBE-B486-BA058E8D2687}"/>
              </a:ext>
            </a:extLst>
          </p:cNvPr>
          <p:cNvSpPr txBox="1"/>
          <p:nvPr/>
        </p:nvSpPr>
        <p:spPr>
          <a:xfrm>
            <a:off x="662084" y="1552842"/>
            <a:ext cx="2912464" cy="485518"/>
          </a:xfrm>
          <a:prstGeom prst="rect">
            <a:avLst/>
          </a:prstGeom>
          <a:noFill/>
        </p:spPr>
        <p:txBody>
          <a:bodyPr wrap="none" lIns="0" tIns="0" rIns="0" bIns="0" rtlCol="0">
            <a:spAutoFit/>
          </a:bodyPr>
          <a:lstStyle>
            <a:defPPr>
              <a:defRPr lang="en-US"/>
            </a:defPPr>
            <a:lvl1pPr algn="ctr">
              <a:lnSpc>
                <a:spcPct val="150000"/>
              </a:lnSpc>
              <a:defRPr sz="1400" b="1">
                <a:solidFill>
                  <a:schemeClr val="tx1">
                    <a:lumMod val="65000"/>
                    <a:lumOff val="35000"/>
                  </a:schemeClr>
                </a:solidFill>
              </a:defRPr>
            </a:lvl1pPr>
          </a:lstStyle>
          <a:p>
            <a:r>
              <a:rPr lang="en-ID" sz="2400">
                <a:solidFill>
                  <a:schemeClr val="bg1"/>
                </a:solidFill>
              </a:rPr>
              <a:t>A FEW REMINDERS</a:t>
            </a:r>
          </a:p>
        </p:txBody>
      </p:sp>
      <p:pic>
        <p:nvPicPr>
          <p:cNvPr id="32" name="Picture 31" descr="Diagram, icon&#10;&#10;Description automatically generated">
            <a:extLst>
              <a:ext uri="{FF2B5EF4-FFF2-40B4-BE49-F238E27FC236}">
                <a16:creationId xmlns:a16="http://schemas.microsoft.com/office/drawing/2014/main" id="{E61CBCD7-4495-4DF7-AD38-5F1E5056DA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145" y="5373448"/>
            <a:ext cx="1015748" cy="1015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EasyTimer">
                <a:extLst>
                  <a:ext uri="{FF2B5EF4-FFF2-40B4-BE49-F238E27FC236}">
                    <a16:creationId xmlns:a16="http://schemas.microsoft.com/office/drawing/2014/main" id="{C4E430EC-C323-4272-BC34-FCED7F90DBEF}"/>
                  </a:ext>
                </a:extLst>
              </p:cNvPr>
              <p:cNvGraphicFramePr>
                <a:graphicFrameLocks noGrp="1"/>
              </p:cNvGraphicFramePr>
              <p:nvPr/>
            </p:nvGraphicFramePr>
            <p:xfrm>
              <a:off x="6395658" y="1423376"/>
              <a:ext cx="5797136" cy="3662449"/>
            </p:xfrm>
            <a:graphic>
              <a:graphicData uri="http://schemas.microsoft.com/office/webextensions/webextension/2010/11">
                <we:webextensionref xmlns:we="http://schemas.microsoft.com/office/webextensions/webextension/2010/11" xmlns:r="http://schemas.openxmlformats.org/officeDocument/2006/relationships" r:id="rId8"/>
              </a:graphicData>
            </a:graphic>
          </p:graphicFrame>
        </mc:Choice>
        <mc:Fallback xmlns="">
          <p:pic>
            <p:nvPicPr>
              <p:cNvPr id="2" name="Add-in 1" title="EasyTimer">
                <a:extLst>
                  <a:ext uri="{FF2B5EF4-FFF2-40B4-BE49-F238E27FC236}">
                    <a16:creationId xmlns:a16="http://schemas.microsoft.com/office/drawing/2014/main" id="{C4E430EC-C323-4272-BC34-FCED7F90DBEF}"/>
                  </a:ext>
                </a:extLst>
              </p:cNvPr>
              <p:cNvPicPr>
                <a:picLocks noGrp="1" noRot="1" noChangeAspect="1" noMove="1" noResize="1" noEditPoints="1" noAdjustHandles="1" noChangeArrowheads="1" noChangeShapeType="1"/>
              </p:cNvPicPr>
              <p:nvPr/>
            </p:nvPicPr>
            <p:blipFill>
              <a:blip r:embed="rId9"/>
              <a:stretch>
                <a:fillRect/>
              </a:stretch>
            </p:blipFill>
            <p:spPr>
              <a:xfrm>
                <a:off x="6395658" y="1423376"/>
                <a:ext cx="5797136" cy="3662449"/>
              </a:xfrm>
              <a:prstGeom prst="rect">
                <a:avLst/>
              </a:prstGeom>
            </p:spPr>
          </p:pic>
        </mc:Fallback>
      </mc:AlternateContent>
    </p:spTree>
    <p:extLst>
      <p:ext uri="{BB962C8B-B14F-4D97-AF65-F5344CB8AC3E}">
        <p14:creationId xmlns:p14="http://schemas.microsoft.com/office/powerpoint/2010/main" val="37956526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3"/>
                                        </p:tgtEl>
                                      </p:cBhvr>
                                    </p:animEffect>
                                    <p:animScale>
                                      <p:cBhvr>
                                        <p:cTn id="11"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865749D-D098-470D-9321-D13B4EE8631E}"/>
              </a:ext>
            </a:extLst>
          </p:cNvPr>
          <p:cNvSpPr>
            <a:spLocks noGrp="1"/>
          </p:cNvSpPr>
          <p:nvPr>
            <p:ph type="body" sz="quarter" idx="11"/>
          </p:nvPr>
        </p:nvSpPr>
        <p:spPr>
          <a:xfrm>
            <a:off x="6466116" y="595317"/>
            <a:ext cx="4568597" cy="993775"/>
          </a:xfrm>
        </p:spPr>
        <p:txBody>
          <a:bodyPr/>
          <a:lstStyle/>
          <a:p>
            <a:r>
              <a:rPr lang="en-US"/>
              <a:t>OUR </a:t>
            </a:r>
            <a:r>
              <a:rPr lang="en-US">
                <a:solidFill>
                  <a:srgbClr val="762EB1"/>
                </a:solidFill>
              </a:rPr>
              <a:t>TEAM</a:t>
            </a:r>
          </a:p>
        </p:txBody>
      </p:sp>
      <p:sp>
        <p:nvSpPr>
          <p:cNvPr id="13" name="Text Placeholder 12">
            <a:extLst>
              <a:ext uri="{FF2B5EF4-FFF2-40B4-BE49-F238E27FC236}">
                <a16:creationId xmlns:a16="http://schemas.microsoft.com/office/drawing/2014/main" id="{114A5D15-5461-41DD-932A-7465D0683D3B}"/>
              </a:ext>
            </a:extLst>
          </p:cNvPr>
          <p:cNvSpPr>
            <a:spLocks noGrp="1"/>
          </p:cNvSpPr>
          <p:nvPr>
            <p:ph type="body" sz="quarter" idx="12"/>
          </p:nvPr>
        </p:nvSpPr>
        <p:spPr/>
        <p:txBody>
          <a:bodyPr lIns="91440" tIns="45720" rIns="91440" bIns="45720" anchor="t"/>
          <a:lstStyle/>
          <a:p>
            <a:r>
              <a:rPr lang="en-US" sz="2400" b="1">
                <a:latin typeface="+mn-lt"/>
              </a:rPr>
              <a:t>Today’s presenters represent [</a:t>
            </a:r>
            <a:r>
              <a:rPr lang="en-US" sz="2400" b="1">
                <a:highlight>
                  <a:srgbClr val="FFFF00"/>
                </a:highlight>
                <a:latin typeface="+mn-lt"/>
              </a:rPr>
              <a:t>AGENGY NAME]</a:t>
            </a:r>
            <a:r>
              <a:rPr lang="en-US" sz="2400" b="1">
                <a:latin typeface="+mn-lt"/>
              </a:rPr>
              <a:t>, a </a:t>
            </a:r>
            <a:r>
              <a:rPr lang="en-US" sz="2400" b="1" err="1">
                <a:latin typeface="+mn-lt"/>
              </a:rPr>
              <a:t>PurpleOne</a:t>
            </a:r>
            <a:r>
              <a:rPr lang="en-US" sz="2400" b="1">
                <a:latin typeface="+mn-lt"/>
              </a:rPr>
              <a:t> Partner.</a:t>
            </a:r>
          </a:p>
          <a:p>
            <a:endParaRPr lang="en-US" sz="2400">
              <a:latin typeface="+mn-lt"/>
            </a:endParaRPr>
          </a:p>
          <a:p>
            <a:r>
              <a:rPr lang="en-US" sz="2400">
                <a:highlight>
                  <a:srgbClr val="FFFF00"/>
                </a:highlight>
                <a:latin typeface="+mn-lt"/>
              </a:rPr>
              <a:t>Name 1, title</a:t>
            </a:r>
            <a:endParaRPr lang="en-US" sz="2400">
              <a:highlight>
                <a:srgbClr val="FFFF00"/>
              </a:highlight>
              <a:latin typeface="+mn-lt"/>
              <a:ea typeface="Roboto"/>
            </a:endParaRPr>
          </a:p>
          <a:p>
            <a:r>
              <a:rPr lang="en-US" sz="2400">
                <a:highlight>
                  <a:srgbClr val="FFFF00"/>
                </a:highlight>
                <a:latin typeface="+mn-lt"/>
              </a:rPr>
              <a:t>Name 2, title</a:t>
            </a:r>
            <a:endParaRPr lang="en-US" sz="2400">
              <a:highlight>
                <a:srgbClr val="FFFF00"/>
              </a:highlight>
              <a:latin typeface="+mn-lt"/>
              <a:ea typeface="Roboto"/>
            </a:endParaRPr>
          </a:p>
          <a:p>
            <a:r>
              <a:rPr lang="en-US" sz="2400">
                <a:highlight>
                  <a:srgbClr val="FFFF00"/>
                </a:highlight>
                <a:latin typeface="+mn-lt"/>
              </a:rPr>
              <a:t>Name 3, title</a:t>
            </a:r>
            <a:endParaRPr lang="en-US" sz="2400">
              <a:highlight>
                <a:srgbClr val="FFFF00"/>
              </a:highlight>
              <a:latin typeface="+mn-lt"/>
              <a:ea typeface="Roboto"/>
            </a:endParaRPr>
          </a:p>
          <a:p>
            <a:r>
              <a:rPr lang="en-US" sz="2400">
                <a:highlight>
                  <a:srgbClr val="FFFF00"/>
                </a:highlight>
                <a:latin typeface="+mn-lt"/>
              </a:rPr>
              <a:t>Name 4, title</a:t>
            </a:r>
            <a:endParaRPr lang="en-US" sz="2400">
              <a:highlight>
                <a:srgbClr val="FFFF00"/>
              </a:highlight>
              <a:latin typeface="+mn-lt"/>
              <a:ea typeface="Roboto"/>
            </a:endParaRPr>
          </a:p>
          <a:p>
            <a:r>
              <a:rPr lang="en-US" sz="2400">
                <a:highlight>
                  <a:srgbClr val="FFFF00"/>
                </a:highlight>
                <a:latin typeface="+mn-lt"/>
              </a:rPr>
              <a:t>Name 5, title</a:t>
            </a:r>
            <a:endParaRPr lang="en-ID" sz="2400">
              <a:highlight>
                <a:srgbClr val="FFFF00"/>
              </a:highlight>
              <a:latin typeface="+mn-lt"/>
            </a:endParaRPr>
          </a:p>
          <a:p>
            <a:endParaRPr lang="en-US" sz="2400">
              <a:latin typeface="+mn-lt"/>
            </a:endParaRPr>
          </a:p>
        </p:txBody>
      </p:sp>
      <p:pic>
        <p:nvPicPr>
          <p:cNvPr id="67" name="Picture Placeholder 66" descr="Graphical user interface, application&#10;&#10;Description automatically generated">
            <a:extLst>
              <a:ext uri="{FF2B5EF4-FFF2-40B4-BE49-F238E27FC236}">
                <a16:creationId xmlns:a16="http://schemas.microsoft.com/office/drawing/2014/main" id="{A72C627F-31CD-4790-AC45-8B182EFB9838}"/>
              </a:ext>
            </a:extLst>
          </p:cNvPr>
          <p:cNvPicPr>
            <a:picLocks noGrp="1" noChangeAspect="1"/>
          </p:cNvPicPr>
          <p:nvPr>
            <p:ph type="pic" sz="quarter" idx="10"/>
          </p:nvPr>
        </p:nvPicPr>
        <p:blipFill>
          <a:blip r:embed="rId2"/>
          <a:srcRect l="58" r="58"/>
          <a:stretch>
            <a:fillRect/>
          </a:stretch>
        </p:blipFill>
        <p:spPr>
          <a:xfrm>
            <a:off x="-436563" y="1884363"/>
            <a:ext cx="5448301" cy="5454650"/>
          </a:xfrm>
          <a:prstGeom prst="ellipse">
            <a:avLst/>
          </a:prstGeom>
          <a:ln>
            <a:noFill/>
          </a:ln>
          <a:effectLst>
            <a:softEdge rad="112500"/>
          </a:effectLst>
        </p:spPr>
      </p:pic>
    </p:spTree>
    <p:extLst>
      <p:ext uri="{BB962C8B-B14F-4D97-AF65-F5344CB8AC3E}">
        <p14:creationId xmlns:p14="http://schemas.microsoft.com/office/powerpoint/2010/main" val="24593942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5AA783AA-B205-496F-B21E-BED4AD410DF5}"/>
              </a:ext>
            </a:extLst>
          </p:cNvPr>
          <p:cNvGrpSpPr/>
          <p:nvPr/>
        </p:nvGrpSpPr>
        <p:grpSpPr>
          <a:xfrm>
            <a:off x="14050" y="2364168"/>
            <a:ext cx="12067250" cy="2129666"/>
            <a:chOff x="1056535" y="1931043"/>
            <a:chExt cx="10035135" cy="1771032"/>
          </a:xfrm>
        </p:grpSpPr>
        <p:grpSp>
          <p:nvGrpSpPr>
            <p:cNvPr id="2" name="Group 1">
              <a:extLst>
                <a:ext uri="{FF2B5EF4-FFF2-40B4-BE49-F238E27FC236}">
                  <a16:creationId xmlns:a16="http://schemas.microsoft.com/office/drawing/2014/main" id="{1E9779B0-CF4B-7447-9892-830DC7884004}"/>
                </a:ext>
              </a:extLst>
            </p:cNvPr>
            <p:cNvGrpSpPr/>
            <p:nvPr/>
          </p:nvGrpSpPr>
          <p:grpSpPr>
            <a:xfrm>
              <a:off x="1056535" y="1931043"/>
              <a:ext cx="9958883" cy="1771032"/>
              <a:chOff x="1508811" y="3824270"/>
              <a:chExt cx="9958883" cy="1771032"/>
            </a:xfrm>
          </p:grpSpPr>
          <p:sp>
            <p:nvSpPr>
              <p:cNvPr id="3" name="Freeform 2">
                <a:extLst>
                  <a:ext uri="{FF2B5EF4-FFF2-40B4-BE49-F238E27FC236}">
                    <a16:creationId xmlns:a16="http://schemas.microsoft.com/office/drawing/2014/main" id="{EBFEC3A2-0071-1C47-8C06-CF76559BE596}"/>
                  </a:ext>
                </a:extLst>
              </p:cNvPr>
              <p:cNvSpPr>
                <a:spLocks/>
              </p:cNvSpPr>
              <p:nvPr/>
            </p:nvSpPr>
            <p:spPr bwMode="auto">
              <a:xfrm flipH="1">
                <a:off x="4046155" y="3824270"/>
                <a:ext cx="2952470" cy="1771032"/>
              </a:xfrm>
              <a:custGeom>
                <a:avLst/>
                <a:gdLst>
                  <a:gd name="connsiteX0" fmla="*/ 1972356 w 2952470"/>
                  <a:gd name="connsiteY0" fmla="*/ 0 h 1771032"/>
                  <a:gd name="connsiteX1" fmla="*/ 1241981 w 2952470"/>
                  <a:gd name="connsiteY1" fmla="*/ 0 h 1771032"/>
                  <a:gd name="connsiteX2" fmla="*/ 1241981 w 2952470"/>
                  <a:gd name="connsiteY2" fmla="*/ 1614 h 1771032"/>
                  <a:gd name="connsiteX3" fmla="*/ 1185604 w 2952470"/>
                  <a:gd name="connsiteY3" fmla="*/ 1614 h 1771032"/>
                  <a:gd name="connsiteX4" fmla="*/ 1125119 w 2952470"/>
                  <a:gd name="connsiteY4" fmla="*/ 1614 h 1771032"/>
                  <a:gd name="connsiteX5" fmla="*/ 1116259 w 2952470"/>
                  <a:gd name="connsiteY5" fmla="*/ 1614 h 1771032"/>
                  <a:gd name="connsiteX6" fmla="*/ 535982 w 2952470"/>
                  <a:gd name="connsiteY6" fmla="*/ 1614 h 1771032"/>
                  <a:gd name="connsiteX7" fmla="*/ 535982 w 2952470"/>
                  <a:gd name="connsiteY7" fmla="*/ 633549 h 1771032"/>
                  <a:gd name="connsiteX8" fmla="*/ 440745 w 2952470"/>
                  <a:gd name="connsiteY8" fmla="*/ 802065 h 1771032"/>
                  <a:gd name="connsiteX9" fmla="*/ 259132 w 2952470"/>
                  <a:gd name="connsiteY9" fmla="*/ 804283 h 1771032"/>
                  <a:gd name="connsiteX10" fmla="*/ 117384 w 2952470"/>
                  <a:gd name="connsiteY10" fmla="*/ 753284 h 1771032"/>
                  <a:gd name="connsiteX11" fmla="*/ 0 w 2952470"/>
                  <a:gd name="connsiteY11" fmla="*/ 895192 h 1771032"/>
                  <a:gd name="connsiteX12" fmla="*/ 117384 w 2952470"/>
                  <a:gd name="connsiteY12" fmla="*/ 1037101 h 1771032"/>
                  <a:gd name="connsiteX13" fmla="*/ 259132 w 2952470"/>
                  <a:gd name="connsiteY13" fmla="*/ 988320 h 1771032"/>
                  <a:gd name="connsiteX14" fmla="*/ 440745 w 2952470"/>
                  <a:gd name="connsiteY14" fmla="*/ 988320 h 1771032"/>
                  <a:gd name="connsiteX15" fmla="*/ 522693 w 2952470"/>
                  <a:gd name="connsiteY15" fmla="*/ 1090316 h 1771032"/>
                  <a:gd name="connsiteX16" fmla="*/ 538196 w 2952470"/>
                  <a:gd name="connsiteY16" fmla="*/ 1090316 h 1771032"/>
                  <a:gd name="connsiteX17" fmla="*/ 535982 w 2952470"/>
                  <a:gd name="connsiteY17" fmla="*/ 1159053 h 1771032"/>
                  <a:gd name="connsiteX18" fmla="*/ 535982 w 2952470"/>
                  <a:gd name="connsiteY18" fmla="*/ 1174574 h 1771032"/>
                  <a:gd name="connsiteX19" fmla="*/ 535982 w 2952470"/>
                  <a:gd name="connsiteY19" fmla="*/ 1771032 h 1771032"/>
                  <a:gd name="connsiteX20" fmla="*/ 1212563 w 2952470"/>
                  <a:gd name="connsiteY20" fmla="*/ 1771032 h 1771032"/>
                  <a:gd name="connsiteX21" fmla="*/ 1250190 w 2952470"/>
                  <a:gd name="connsiteY21" fmla="*/ 1771032 h 1771032"/>
                  <a:gd name="connsiteX22" fmla="*/ 1250190 w 2952470"/>
                  <a:gd name="connsiteY22" fmla="*/ 1771031 h 1771032"/>
                  <a:gd name="connsiteX23" fmla="*/ 1972356 w 2952470"/>
                  <a:gd name="connsiteY23" fmla="*/ 1771031 h 1771032"/>
                  <a:gd name="connsiteX24" fmla="*/ 1972356 w 2952470"/>
                  <a:gd name="connsiteY24" fmla="*/ 1771032 h 1771032"/>
                  <a:gd name="connsiteX25" fmla="*/ 2043675 w 2952470"/>
                  <a:gd name="connsiteY25" fmla="*/ 1771032 h 1771032"/>
                  <a:gd name="connsiteX26" fmla="*/ 2952470 w 2952470"/>
                  <a:gd name="connsiteY26" fmla="*/ 1771032 h 1771032"/>
                  <a:gd name="connsiteX27" fmla="*/ 2952470 w 2952470"/>
                  <a:gd name="connsiteY27" fmla="*/ 1181226 h 1771032"/>
                  <a:gd name="connsiteX28" fmla="*/ 2737634 w 2952470"/>
                  <a:gd name="connsiteY28" fmla="*/ 1243311 h 1771032"/>
                  <a:gd name="connsiteX29" fmla="*/ 2416488 w 2952470"/>
                  <a:gd name="connsiteY29" fmla="*/ 895192 h 1771032"/>
                  <a:gd name="connsiteX30" fmla="*/ 2737634 w 2952470"/>
                  <a:gd name="connsiteY30" fmla="*/ 547074 h 1771032"/>
                  <a:gd name="connsiteX31" fmla="*/ 2952470 w 2952470"/>
                  <a:gd name="connsiteY31" fmla="*/ 609159 h 1771032"/>
                  <a:gd name="connsiteX32" fmla="*/ 2952470 w 2952470"/>
                  <a:gd name="connsiteY32" fmla="*/ 1614 h 1771032"/>
                  <a:gd name="connsiteX33" fmla="*/ 2664546 w 2952470"/>
                  <a:gd name="connsiteY33" fmla="*/ 1614 h 1771032"/>
                  <a:gd name="connsiteX34" fmla="*/ 2097557 w 2952470"/>
                  <a:gd name="connsiteY34" fmla="*/ 1614 h 1771032"/>
                  <a:gd name="connsiteX35" fmla="*/ 2024759 w 2952470"/>
                  <a:gd name="connsiteY35" fmla="*/ 1614 h 1771032"/>
                  <a:gd name="connsiteX36" fmla="*/ 1972356 w 2952470"/>
                  <a:gd name="connsiteY36" fmla="*/ 1614 h 177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52470" h="1771032">
                    <a:moveTo>
                      <a:pt x="1972356" y="0"/>
                    </a:moveTo>
                    <a:lnTo>
                      <a:pt x="1241981" y="0"/>
                    </a:lnTo>
                    <a:lnTo>
                      <a:pt x="1241981" y="1614"/>
                    </a:lnTo>
                    <a:lnTo>
                      <a:pt x="1185604" y="1614"/>
                    </a:lnTo>
                    <a:cubicBezTo>
                      <a:pt x="1138901" y="1614"/>
                      <a:pt x="1128856" y="1614"/>
                      <a:pt x="1125119" y="1614"/>
                    </a:cubicBezTo>
                    <a:cubicBezTo>
                      <a:pt x="1116259" y="1614"/>
                      <a:pt x="1116259" y="1614"/>
                      <a:pt x="1116259" y="1614"/>
                    </a:cubicBezTo>
                    <a:cubicBezTo>
                      <a:pt x="535982" y="1614"/>
                      <a:pt x="535982" y="1614"/>
                      <a:pt x="535982" y="1614"/>
                    </a:cubicBezTo>
                    <a:cubicBezTo>
                      <a:pt x="535982" y="633549"/>
                      <a:pt x="535982" y="633549"/>
                      <a:pt x="535982" y="633549"/>
                    </a:cubicBezTo>
                    <a:cubicBezTo>
                      <a:pt x="531552" y="711155"/>
                      <a:pt x="498330" y="771023"/>
                      <a:pt x="440745" y="802065"/>
                    </a:cubicBezTo>
                    <a:cubicBezTo>
                      <a:pt x="387590" y="833108"/>
                      <a:pt x="321146" y="833108"/>
                      <a:pt x="259132" y="804283"/>
                    </a:cubicBezTo>
                    <a:cubicBezTo>
                      <a:pt x="205976" y="777675"/>
                      <a:pt x="137318" y="753284"/>
                      <a:pt x="117384" y="753284"/>
                    </a:cubicBezTo>
                    <a:cubicBezTo>
                      <a:pt x="53155" y="753284"/>
                      <a:pt x="0" y="817586"/>
                      <a:pt x="0" y="895192"/>
                    </a:cubicBezTo>
                    <a:cubicBezTo>
                      <a:pt x="0" y="975016"/>
                      <a:pt x="53155" y="1037101"/>
                      <a:pt x="117384" y="1037101"/>
                    </a:cubicBezTo>
                    <a:cubicBezTo>
                      <a:pt x="137318" y="1037101"/>
                      <a:pt x="205976" y="1012710"/>
                      <a:pt x="259132" y="988320"/>
                    </a:cubicBezTo>
                    <a:cubicBezTo>
                      <a:pt x="321146" y="957277"/>
                      <a:pt x="387590" y="957277"/>
                      <a:pt x="440745" y="988320"/>
                    </a:cubicBezTo>
                    <a:cubicBezTo>
                      <a:pt x="480612" y="1010493"/>
                      <a:pt x="507189" y="1045970"/>
                      <a:pt x="522693" y="1090316"/>
                    </a:cubicBezTo>
                    <a:cubicBezTo>
                      <a:pt x="538196" y="1090316"/>
                      <a:pt x="538196" y="1090316"/>
                      <a:pt x="538196" y="1090316"/>
                    </a:cubicBezTo>
                    <a:cubicBezTo>
                      <a:pt x="535982" y="1159053"/>
                      <a:pt x="535982" y="1159053"/>
                      <a:pt x="535982" y="1159053"/>
                    </a:cubicBezTo>
                    <a:cubicBezTo>
                      <a:pt x="535982" y="1161270"/>
                      <a:pt x="535982" y="1167922"/>
                      <a:pt x="535982" y="1174574"/>
                    </a:cubicBezTo>
                    <a:cubicBezTo>
                      <a:pt x="535982" y="1771032"/>
                      <a:pt x="535982" y="1771032"/>
                      <a:pt x="535982" y="1771032"/>
                    </a:cubicBezTo>
                    <a:cubicBezTo>
                      <a:pt x="800720" y="1771032"/>
                      <a:pt x="1024092" y="1771032"/>
                      <a:pt x="1212563" y="1771032"/>
                    </a:cubicBezTo>
                    <a:lnTo>
                      <a:pt x="1250190" y="1771032"/>
                    </a:lnTo>
                    <a:lnTo>
                      <a:pt x="1250190" y="1771031"/>
                    </a:lnTo>
                    <a:lnTo>
                      <a:pt x="1972356" y="1771031"/>
                    </a:lnTo>
                    <a:lnTo>
                      <a:pt x="1972356" y="1771032"/>
                    </a:lnTo>
                    <a:lnTo>
                      <a:pt x="2043675" y="1771032"/>
                    </a:lnTo>
                    <a:cubicBezTo>
                      <a:pt x="2952470" y="1771032"/>
                      <a:pt x="2952470" y="1771032"/>
                      <a:pt x="2952470" y="1771032"/>
                    </a:cubicBezTo>
                    <a:cubicBezTo>
                      <a:pt x="2952470" y="1181226"/>
                      <a:pt x="2952470" y="1181226"/>
                      <a:pt x="2952470" y="1181226"/>
                    </a:cubicBezTo>
                    <a:cubicBezTo>
                      <a:pt x="2901529" y="1205617"/>
                      <a:pt x="2806293" y="1243311"/>
                      <a:pt x="2737634" y="1243311"/>
                    </a:cubicBezTo>
                    <a:cubicBezTo>
                      <a:pt x="2560450" y="1243311"/>
                      <a:pt x="2416488" y="1088099"/>
                      <a:pt x="2416488" y="895192"/>
                    </a:cubicBezTo>
                    <a:cubicBezTo>
                      <a:pt x="2416488" y="702286"/>
                      <a:pt x="2560450" y="547074"/>
                      <a:pt x="2737634" y="547074"/>
                    </a:cubicBezTo>
                    <a:cubicBezTo>
                      <a:pt x="2806293" y="547074"/>
                      <a:pt x="2899315" y="584768"/>
                      <a:pt x="2952470" y="609159"/>
                    </a:cubicBezTo>
                    <a:cubicBezTo>
                      <a:pt x="2952470" y="1614"/>
                      <a:pt x="2952470" y="1614"/>
                      <a:pt x="2952470" y="1614"/>
                    </a:cubicBezTo>
                    <a:cubicBezTo>
                      <a:pt x="2664546" y="1614"/>
                      <a:pt x="2664546" y="1614"/>
                      <a:pt x="2664546" y="1614"/>
                    </a:cubicBezTo>
                    <a:cubicBezTo>
                      <a:pt x="2662331" y="1614"/>
                      <a:pt x="2338970" y="1614"/>
                      <a:pt x="2097557" y="1614"/>
                    </a:cubicBezTo>
                    <a:cubicBezTo>
                      <a:pt x="2070426" y="1614"/>
                      <a:pt x="2046271" y="1614"/>
                      <a:pt x="2024759" y="1614"/>
                    </a:cubicBezTo>
                    <a:lnTo>
                      <a:pt x="1972356" y="1614"/>
                    </a:lnTo>
                    <a:close/>
                  </a:path>
                </a:pathLst>
              </a:custGeom>
              <a:gradFill>
                <a:gsLst>
                  <a:gs pos="0">
                    <a:schemeClr val="accent4"/>
                  </a:gs>
                  <a:gs pos="99000">
                    <a:schemeClr val="accent4">
                      <a:lumMod val="75000"/>
                    </a:schemeClr>
                  </a:gs>
                </a:gsLst>
                <a:lin ang="0" scaled="0"/>
              </a:gradFill>
              <a:ln>
                <a:noFill/>
              </a:ln>
            </p:spPr>
            <p:txBody>
              <a:bodyPr vert="horz" wrap="square" lIns="91299" tIns="45649" rIns="91299" bIns="45649" numCol="1" anchor="t" anchorCtr="0" compatLnSpc="1">
                <a:prstTxWarp prst="textNoShape">
                  <a:avLst/>
                </a:prstTxWarp>
                <a:noAutofit/>
              </a:bodyPr>
              <a:lstStyle/>
              <a:p>
                <a:endParaRPr lang="en-US" sz="1798"/>
              </a:p>
            </p:txBody>
          </p:sp>
          <p:sp>
            <p:nvSpPr>
              <p:cNvPr id="4" name="Freeform 3">
                <a:extLst>
                  <a:ext uri="{FF2B5EF4-FFF2-40B4-BE49-F238E27FC236}">
                    <a16:creationId xmlns:a16="http://schemas.microsoft.com/office/drawing/2014/main" id="{6CE0CF22-8D5B-714B-9FAF-2215E26A4FA7}"/>
                  </a:ext>
                </a:extLst>
              </p:cNvPr>
              <p:cNvSpPr>
                <a:spLocks/>
              </p:cNvSpPr>
              <p:nvPr/>
            </p:nvSpPr>
            <p:spPr bwMode="auto">
              <a:xfrm flipH="1">
                <a:off x="1508811" y="3824270"/>
                <a:ext cx="2959760" cy="1771032"/>
              </a:xfrm>
              <a:custGeom>
                <a:avLst/>
                <a:gdLst>
                  <a:gd name="connsiteX0" fmla="*/ 2959760 w 2959760"/>
                  <a:gd name="connsiteY0" fmla="*/ 0 h 1771032"/>
                  <a:gd name="connsiteX1" fmla="*/ 1972356 w 2959760"/>
                  <a:gd name="connsiteY1" fmla="*/ 0 h 1771032"/>
                  <a:gd name="connsiteX2" fmla="*/ 1797784 w 2959760"/>
                  <a:gd name="connsiteY2" fmla="*/ 0 h 1771032"/>
                  <a:gd name="connsiteX3" fmla="*/ 1241981 w 2959760"/>
                  <a:gd name="connsiteY3" fmla="*/ 0 h 1771032"/>
                  <a:gd name="connsiteX4" fmla="*/ 1241981 w 2959760"/>
                  <a:gd name="connsiteY4" fmla="*/ 1614 h 1771032"/>
                  <a:gd name="connsiteX5" fmla="*/ 1185604 w 2959760"/>
                  <a:gd name="connsiteY5" fmla="*/ 1614 h 1771032"/>
                  <a:gd name="connsiteX6" fmla="*/ 1125119 w 2959760"/>
                  <a:gd name="connsiteY6" fmla="*/ 1614 h 1771032"/>
                  <a:gd name="connsiteX7" fmla="*/ 1116259 w 2959760"/>
                  <a:gd name="connsiteY7" fmla="*/ 1614 h 1771032"/>
                  <a:gd name="connsiteX8" fmla="*/ 535982 w 2959760"/>
                  <a:gd name="connsiteY8" fmla="*/ 1614 h 1771032"/>
                  <a:gd name="connsiteX9" fmla="*/ 535982 w 2959760"/>
                  <a:gd name="connsiteY9" fmla="*/ 633549 h 1771032"/>
                  <a:gd name="connsiteX10" fmla="*/ 440745 w 2959760"/>
                  <a:gd name="connsiteY10" fmla="*/ 802065 h 1771032"/>
                  <a:gd name="connsiteX11" fmla="*/ 259132 w 2959760"/>
                  <a:gd name="connsiteY11" fmla="*/ 804283 h 1771032"/>
                  <a:gd name="connsiteX12" fmla="*/ 117384 w 2959760"/>
                  <a:gd name="connsiteY12" fmla="*/ 753284 h 1771032"/>
                  <a:gd name="connsiteX13" fmla="*/ 0 w 2959760"/>
                  <a:gd name="connsiteY13" fmla="*/ 895192 h 1771032"/>
                  <a:gd name="connsiteX14" fmla="*/ 117384 w 2959760"/>
                  <a:gd name="connsiteY14" fmla="*/ 1037101 h 1771032"/>
                  <a:gd name="connsiteX15" fmla="*/ 259132 w 2959760"/>
                  <a:gd name="connsiteY15" fmla="*/ 988320 h 1771032"/>
                  <a:gd name="connsiteX16" fmla="*/ 440745 w 2959760"/>
                  <a:gd name="connsiteY16" fmla="*/ 988320 h 1771032"/>
                  <a:gd name="connsiteX17" fmla="*/ 522693 w 2959760"/>
                  <a:gd name="connsiteY17" fmla="*/ 1090316 h 1771032"/>
                  <a:gd name="connsiteX18" fmla="*/ 538196 w 2959760"/>
                  <a:gd name="connsiteY18" fmla="*/ 1090316 h 1771032"/>
                  <a:gd name="connsiteX19" fmla="*/ 535982 w 2959760"/>
                  <a:gd name="connsiteY19" fmla="*/ 1159053 h 1771032"/>
                  <a:gd name="connsiteX20" fmla="*/ 535982 w 2959760"/>
                  <a:gd name="connsiteY20" fmla="*/ 1174574 h 1771032"/>
                  <a:gd name="connsiteX21" fmla="*/ 535982 w 2959760"/>
                  <a:gd name="connsiteY21" fmla="*/ 1771032 h 1771032"/>
                  <a:gd name="connsiteX22" fmla="*/ 1212563 w 2959760"/>
                  <a:gd name="connsiteY22" fmla="*/ 1771032 h 1771032"/>
                  <a:gd name="connsiteX23" fmla="*/ 1250190 w 2959760"/>
                  <a:gd name="connsiteY23" fmla="*/ 1771032 h 1771032"/>
                  <a:gd name="connsiteX24" fmla="*/ 1250190 w 2959760"/>
                  <a:gd name="connsiteY24" fmla="*/ 1771031 h 1771032"/>
                  <a:gd name="connsiteX25" fmla="*/ 1797784 w 2959760"/>
                  <a:gd name="connsiteY25" fmla="*/ 1771031 h 1771032"/>
                  <a:gd name="connsiteX26" fmla="*/ 1797784 w 2959760"/>
                  <a:gd name="connsiteY26" fmla="*/ 1771032 h 1771032"/>
                  <a:gd name="connsiteX27" fmla="*/ 1972356 w 2959760"/>
                  <a:gd name="connsiteY27" fmla="*/ 1771032 h 1771032"/>
                  <a:gd name="connsiteX28" fmla="*/ 2043675 w 2959760"/>
                  <a:gd name="connsiteY28" fmla="*/ 1771032 h 1771032"/>
                  <a:gd name="connsiteX29" fmla="*/ 2952470 w 2959760"/>
                  <a:gd name="connsiteY29" fmla="*/ 1771032 h 1771032"/>
                  <a:gd name="connsiteX30" fmla="*/ 2959760 w 2959760"/>
                  <a:gd name="connsiteY30" fmla="*/ 1771032 h 177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59760" h="1771032">
                    <a:moveTo>
                      <a:pt x="2959760" y="0"/>
                    </a:moveTo>
                    <a:lnTo>
                      <a:pt x="1972356" y="0"/>
                    </a:lnTo>
                    <a:lnTo>
                      <a:pt x="1797784" y="0"/>
                    </a:lnTo>
                    <a:lnTo>
                      <a:pt x="1241981" y="0"/>
                    </a:lnTo>
                    <a:lnTo>
                      <a:pt x="1241981" y="1614"/>
                    </a:lnTo>
                    <a:lnTo>
                      <a:pt x="1185604" y="1614"/>
                    </a:lnTo>
                    <a:cubicBezTo>
                      <a:pt x="1138901" y="1614"/>
                      <a:pt x="1128856" y="1614"/>
                      <a:pt x="1125119" y="1614"/>
                    </a:cubicBezTo>
                    <a:cubicBezTo>
                      <a:pt x="1116259" y="1614"/>
                      <a:pt x="1116259" y="1614"/>
                      <a:pt x="1116259" y="1614"/>
                    </a:cubicBezTo>
                    <a:cubicBezTo>
                      <a:pt x="535982" y="1614"/>
                      <a:pt x="535982" y="1614"/>
                      <a:pt x="535982" y="1614"/>
                    </a:cubicBezTo>
                    <a:cubicBezTo>
                      <a:pt x="535982" y="633549"/>
                      <a:pt x="535982" y="633549"/>
                      <a:pt x="535982" y="633549"/>
                    </a:cubicBezTo>
                    <a:cubicBezTo>
                      <a:pt x="531552" y="711155"/>
                      <a:pt x="498330" y="771023"/>
                      <a:pt x="440745" y="802065"/>
                    </a:cubicBezTo>
                    <a:cubicBezTo>
                      <a:pt x="387590" y="833108"/>
                      <a:pt x="321146" y="833108"/>
                      <a:pt x="259132" y="804283"/>
                    </a:cubicBezTo>
                    <a:cubicBezTo>
                      <a:pt x="205976" y="777675"/>
                      <a:pt x="137318" y="753284"/>
                      <a:pt x="117384" y="753284"/>
                    </a:cubicBezTo>
                    <a:cubicBezTo>
                      <a:pt x="53155" y="753284"/>
                      <a:pt x="0" y="817586"/>
                      <a:pt x="0" y="895192"/>
                    </a:cubicBezTo>
                    <a:cubicBezTo>
                      <a:pt x="0" y="975016"/>
                      <a:pt x="53155" y="1037101"/>
                      <a:pt x="117384" y="1037101"/>
                    </a:cubicBezTo>
                    <a:cubicBezTo>
                      <a:pt x="137318" y="1037101"/>
                      <a:pt x="205976" y="1012710"/>
                      <a:pt x="259132" y="988320"/>
                    </a:cubicBezTo>
                    <a:cubicBezTo>
                      <a:pt x="321146" y="957277"/>
                      <a:pt x="387590" y="957277"/>
                      <a:pt x="440745" y="988320"/>
                    </a:cubicBezTo>
                    <a:cubicBezTo>
                      <a:pt x="480612" y="1010493"/>
                      <a:pt x="507189" y="1045970"/>
                      <a:pt x="522693" y="1090316"/>
                    </a:cubicBezTo>
                    <a:cubicBezTo>
                      <a:pt x="538196" y="1090316"/>
                      <a:pt x="538196" y="1090316"/>
                      <a:pt x="538196" y="1090316"/>
                    </a:cubicBezTo>
                    <a:cubicBezTo>
                      <a:pt x="535982" y="1159053"/>
                      <a:pt x="535982" y="1159053"/>
                      <a:pt x="535982" y="1159053"/>
                    </a:cubicBezTo>
                    <a:cubicBezTo>
                      <a:pt x="535982" y="1161270"/>
                      <a:pt x="535982" y="1167922"/>
                      <a:pt x="535982" y="1174574"/>
                    </a:cubicBezTo>
                    <a:cubicBezTo>
                      <a:pt x="535982" y="1771032"/>
                      <a:pt x="535982" y="1771032"/>
                      <a:pt x="535982" y="1771032"/>
                    </a:cubicBezTo>
                    <a:cubicBezTo>
                      <a:pt x="800720" y="1771032"/>
                      <a:pt x="1024092" y="1771032"/>
                      <a:pt x="1212563" y="1771032"/>
                    </a:cubicBezTo>
                    <a:lnTo>
                      <a:pt x="1250190" y="1771032"/>
                    </a:lnTo>
                    <a:lnTo>
                      <a:pt x="1250190" y="1771031"/>
                    </a:lnTo>
                    <a:lnTo>
                      <a:pt x="1797784" y="1771031"/>
                    </a:lnTo>
                    <a:lnTo>
                      <a:pt x="1797784" y="1771032"/>
                    </a:lnTo>
                    <a:lnTo>
                      <a:pt x="1972356" y="1771032"/>
                    </a:lnTo>
                    <a:lnTo>
                      <a:pt x="2043675" y="1771032"/>
                    </a:lnTo>
                    <a:cubicBezTo>
                      <a:pt x="2952470" y="1771032"/>
                      <a:pt x="2952470" y="1771032"/>
                      <a:pt x="2952470" y="1771032"/>
                    </a:cubicBezTo>
                    <a:lnTo>
                      <a:pt x="2959760" y="1771032"/>
                    </a:lnTo>
                    <a:close/>
                  </a:path>
                </a:pathLst>
              </a:custGeom>
              <a:gradFill>
                <a:gsLst>
                  <a:gs pos="0">
                    <a:schemeClr val="accent5"/>
                  </a:gs>
                  <a:gs pos="99000">
                    <a:schemeClr val="accent5">
                      <a:lumMod val="75000"/>
                    </a:schemeClr>
                  </a:gs>
                </a:gsLst>
                <a:lin ang="0" scaled="0"/>
              </a:gradFill>
              <a:ln>
                <a:noFill/>
              </a:ln>
            </p:spPr>
            <p:txBody>
              <a:bodyPr vert="horz" wrap="square" lIns="91299" tIns="45649" rIns="91299" bIns="45649" numCol="1" anchor="t" anchorCtr="0" compatLnSpc="1">
                <a:prstTxWarp prst="textNoShape">
                  <a:avLst/>
                </a:prstTxWarp>
                <a:noAutofit/>
              </a:bodyPr>
              <a:lstStyle/>
              <a:p>
                <a:endParaRPr lang="en-US" sz="1798"/>
              </a:p>
            </p:txBody>
          </p:sp>
          <p:sp>
            <p:nvSpPr>
              <p:cNvPr id="5" name="Freeform 4">
                <a:extLst>
                  <a:ext uri="{FF2B5EF4-FFF2-40B4-BE49-F238E27FC236}">
                    <a16:creationId xmlns:a16="http://schemas.microsoft.com/office/drawing/2014/main" id="{352D6BC1-7511-EC43-A90D-7C19478F1C93}"/>
                  </a:ext>
                </a:extLst>
              </p:cNvPr>
              <p:cNvSpPr>
                <a:spLocks/>
              </p:cNvSpPr>
              <p:nvPr/>
            </p:nvSpPr>
            <p:spPr bwMode="auto">
              <a:xfrm flipH="1">
                <a:off x="6564002" y="3824270"/>
                <a:ext cx="2952470" cy="1771032"/>
              </a:xfrm>
              <a:custGeom>
                <a:avLst/>
                <a:gdLst>
                  <a:gd name="connsiteX0" fmla="*/ 1972356 w 2952470"/>
                  <a:gd name="connsiteY0" fmla="*/ 0 h 1771032"/>
                  <a:gd name="connsiteX1" fmla="*/ 1241981 w 2952470"/>
                  <a:gd name="connsiteY1" fmla="*/ 0 h 1771032"/>
                  <a:gd name="connsiteX2" fmla="*/ 1241981 w 2952470"/>
                  <a:gd name="connsiteY2" fmla="*/ 1614 h 1771032"/>
                  <a:gd name="connsiteX3" fmla="*/ 1185604 w 2952470"/>
                  <a:gd name="connsiteY3" fmla="*/ 1614 h 1771032"/>
                  <a:gd name="connsiteX4" fmla="*/ 1125119 w 2952470"/>
                  <a:gd name="connsiteY4" fmla="*/ 1614 h 1771032"/>
                  <a:gd name="connsiteX5" fmla="*/ 1116259 w 2952470"/>
                  <a:gd name="connsiteY5" fmla="*/ 1614 h 1771032"/>
                  <a:gd name="connsiteX6" fmla="*/ 535982 w 2952470"/>
                  <a:gd name="connsiteY6" fmla="*/ 1614 h 1771032"/>
                  <a:gd name="connsiteX7" fmla="*/ 535982 w 2952470"/>
                  <a:gd name="connsiteY7" fmla="*/ 633549 h 1771032"/>
                  <a:gd name="connsiteX8" fmla="*/ 440745 w 2952470"/>
                  <a:gd name="connsiteY8" fmla="*/ 802065 h 1771032"/>
                  <a:gd name="connsiteX9" fmla="*/ 259132 w 2952470"/>
                  <a:gd name="connsiteY9" fmla="*/ 804283 h 1771032"/>
                  <a:gd name="connsiteX10" fmla="*/ 117384 w 2952470"/>
                  <a:gd name="connsiteY10" fmla="*/ 753284 h 1771032"/>
                  <a:gd name="connsiteX11" fmla="*/ 0 w 2952470"/>
                  <a:gd name="connsiteY11" fmla="*/ 895192 h 1771032"/>
                  <a:gd name="connsiteX12" fmla="*/ 117384 w 2952470"/>
                  <a:gd name="connsiteY12" fmla="*/ 1037101 h 1771032"/>
                  <a:gd name="connsiteX13" fmla="*/ 259132 w 2952470"/>
                  <a:gd name="connsiteY13" fmla="*/ 988320 h 1771032"/>
                  <a:gd name="connsiteX14" fmla="*/ 440745 w 2952470"/>
                  <a:gd name="connsiteY14" fmla="*/ 988320 h 1771032"/>
                  <a:gd name="connsiteX15" fmla="*/ 522693 w 2952470"/>
                  <a:gd name="connsiteY15" fmla="*/ 1090316 h 1771032"/>
                  <a:gd name="connsiteX16" fmla="*/ 538196 w 2952470"/>
                  <a:gd name="connsiteY16" fmla="*/ 1090316 h 1771032"/>
                  <a:gd name="connsiteX17" fmla="*/ 535982 w 2952470"/>
                  <a:gd name="connsiteY17" fmla="*/ 1159053 h 1771032"/>
                  <a:gd name="connsiteX18" fmla="*/ 535982 w 2952470"/>
                  <a:gd name="connsiteY18" fmla="*/ 1174574 h 1771032"/>
                  <a:gd name="connsiteX19" fmla="*/ 535982 w 2952470"/>
                  <a:gd name="connsiteY19" fmla="*/ 1771032 h 1771032"/>
                  <a:gd name="connsiteX20" fmla="*/ 1212563 w 2952470"/>
                  <a:gd name="connsiteY20" fmla="*/ 1771032 h 1771032"/>
                  <a:gd name="connsiteX21" fmla="*/ 1250190 w 2952470"/>
                  <a:gd name="connsiteY21" fmla="*/ 1771032 h 1771032"/>
                  <a:gd name="connsiteX22" fmla="*/ 1250190 w 2952470"/>
                  <a:gd name="connsiteY22" fmla="*/ 1771031 h 1771032"/>
                  <a:gd name="connsiteX23" fmla="*/ 1972356 w 2952470"/>
                  <a:gd name="connsiteY23" fmla="*/ 1771031 h 1771032"/>
                  <a:gd name="connsiteX24" fmla="*/ 1972356 w 2952470"/>
                  <a:gd name="connsiteY24" fmla="*/ 1771032 h 1771032"/>
                  <a:gd name="connsiteX25" fmla="*/ 2043675 w 2952470"/>
                  <a:gd name="connsiteY25" fmla="*/ 1771032 h 1771032"/>
                  <a:gd name="connsiteX26" fmla="*/ 2952470 w 2952470"/>
                  <a:gd name="connsiteY26" fmla="*/ 1771032 h 1771032"/>
                  <a:gd name="connsiteX27" fmla="*/ 2952470 w 2952470"/>
                  <a:gd name="connsiteY27" fmla="*/ 1181226 h 1771032"/>
                  <a:gd name="connsiteX28" fmla="*/ 2737634 w 2952470"/>
                  <a:gd name="connsiteY28" fmla="*/ 1243311 h 1771032"/>
                  <a:gd name="connsiteX29" fmla="*/ 2416488 w 2952470"/>
                  <a:gd name="connsiteY29" fmla="*/ 895192 h 1771032"/>
                  <a:gd name="connsiteX30" fmla="*/ 2737634 w 2952470"/>
                  <a:gd name="connsiteY30" fmla="*/ 547074 h 1771032"/>
                  <a:gd name="connsiteX31" fmla="*/ 2952470 w 2952470"/>
                  <a:gd name="connsiteY31" fmla="*/ 609159 h 1771032"/>
                  <a:gd name="connsiteX32" fmla="*/ 2952470 w 2952470"/>
                  <a:gd name="connsiteY32" fmla="*/ 1614 h 1771032"/>
                  <a:gd name="connsiteX33" fmla="*/ 2664546 w 2952470"/>
                  <a:gd name="connsiteY33" fmla="*/ 1614 h 1771032"/>
                  <a:gd name="connsiteX34" fmla="*/ 2097557 w 2952470"/>
                  <a:gd name="connsiteY34" fmla="*/ 1614 h 1771032"/>
                  <a:gd name="connsiteX35" fmla="*/ 2024759 w 2952470"/>
                  <a:gd name="connsiteY35" fmla="*/ 1614 h 1771032"/>
                  <a:gd name="connsiteX36" fmla="*/ 1972356 w 2952470"/>
                  <a:gd name="connsiteY36" fmla="*/ 1614 h 177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52470" h="1771032">
                    <a:moveTo>
                      <a:pt x="1972356" y="0"/>
                    </a:moveTo>
                    <a:lnTo>
                      <a:pt x="1241981" y="0"/>
                    </a:lnTo>
                    <a:lnTo>
                      <a:pt x="1241981" y="1614"/>
                    </a:lnTo>
                    <a:lnTo>
                      <a:pt x="1185604" y="1614"/>
                    </a:lnTo>
                    <a:cubicBezTo>
                      <a:pt x="1138901" y="1614"/>
                      <a:pt x="1128856" y="1614"/>
                      <a:pt x="1125119" y="1614"/>
                    </a:cubicBezTo>
                    <a:cubicBezTo>
                      <a:pt x="1116259" y="1614"/>
                      <a:pt x="1116259" y="1614"/>
                      <a:pt x="1116259" y="1614"/>
                    </a:cubicBezTo>
                    <a:cubicBezTo>
                      <a:pt x="535982" y="1614"/>
                      <a:pt x="535982" y="1614"/>
                      <a:pt x="535982" y="1614"/>
                    </a:cubicBezTo>
                    <a:cubicBezTo>
                      <a:pt x="535982" y="633549"/>
                      <a:pt x="535982" y="633549"/>
                      <a:pt x="535982" y="633549"/>
                    </a:cubicBezTo>
                    <a:cubicBezTo>
                      <a:pt x="531552" y="711155"/>
                      <a:pt x="498330" y="771023"/>
                      <a:pt x="440745" y="802065"/>
                    </a:cubicBezTo>
                    <a:cubicBezTo>
                      <a:pt x="387590" y="833108"/>
                      <a:pt x="321146" y="833108"/>
                      <a:pt x="259132" y="804283"/>
                    </a:cubicBezTo>
                    <a:cubicBezTo>
                      <a:pt x="205976" y="777675"/>
                      <a:pt x="137318" y="753284"/>
                      <a:pt x="117384" y="753284"/>
                    </a:cubicBezTo>
                    <a:cubicBezTo>
                      <a:pt x="53155" y="753284"/>
                      <a:pt x="0" y="817586"/>
                      <a:pt x="0" y="895192"/>
                    </a:cubicBezTo>
                    <a:cubicBezTo>
                      <a:pt x="0" y="975016"/>
                      <a:pt x="53155" y="1037101"/>
                      <a:pt x="117384" y="1037101"/>
                    </a:cubicBezTo>
                    <a:cubicBezTo>
                      <a:pt x="137318" y="1037101"/>
                      <a:pt x="205976" y="1012710"/>
                      <a:pt x="259132" y="988320"/>
                    </a:cubicBezTo>
                    <a:cubicBezTo>
                      <a:pt x="321146" y="957277"/>
                      <a:pt x="387590" y="957277"/>
                      <a:pt x="440745" y="988320"/>
                    </a:cubicBezTo>
                    <a:cubicBezTo>
                      <a:pt x="480612" y="1010493"/>
                      <a:pt x="507189" y="1045970"/>
                      <a:pt x="522693" y="1090316"/>
                    </a:cubicBezTo>
                    <a:cubicBezTo>
                      <a:pt x="538196" y="1090316"/>
                      <a:pt x="538196" y="1090316"/>
                      <a:pt x="538196" y="1090316"/>
                    </a:cubicBezTo>
                    <a:cubicBezTo>
                      <a:pt x="535982" y="1159053"/>
                      <a:pt x="535982" y="1159053"/>
                      <a:pt x="535982" y="1159053"/>
                    </a:cubicBezTo>
                    <a:cubicBezTo>
                      <a:pt x="535982" y="1161270"/>
                      <a:pt x="535982" y="1167922"/>
                      <a:pt x="535982" y="1174574"/>
                    </a:cubicBezTo>
                    <a:cubicBezTo>
                      <a:pt x="535982" y="1771032"/>
                      <a:pt x="535982" y="1771032"/>
                      <a:pt x="535982" y="1771032"/>
                    </a:cubicBezTo>
                    <a:cubicBezTo>
                      <a:pt x="800720" y="1771032"/>
                      <a:pt x="1024092" y="1771032"/>
                      <a:pt x="1212563" y="1771032"/>
                    </a:cubicBezTo>
                    <a:lnTo>
                      <a:pt x="1250190" y="1771032"/>
                    </a:lnTo>
                    <a:lnTo>
                      <a:pt x="1250190" y="1771031"/>
                    </a:lnTo>
                    <a:lnTo>
                      <a:pt x="1972356" y="1771031"/>
                    </a:lnTo>
                    <a:lnTo>
                      <a:pt x="1972356" y="1771032"/>
                    </a:lnTo>
                    <a:lnTo>
                      <a:pt x="2043675" y="1771032"/>
                    </a:lnTo>
                    <a:cubicBezTo>
                      <a:pt x="2952470" y="1771032"/>
                      <a:pt x="2952470" y="1771032"/>
                      <a:pt x="2952470" y="1771032"/>
                    </a:cubicBezTo>
                    <a:cubicBezTo>
                      <a:pt x="2952470" y="1181226"/>
                      <a:pt x="2952470" y="1181226"/>
                      <a:pt x="2952470" y="1181226"/>
                    </a:cubicBezTo>
                    <a:cubicBezTo>
                      <a:pt x="2901529" y="1205617"/>
                      <a:pt x="2806293" y="1243311"/>
                      <a:pt x="2737634" y="1243311"/>
                    </a:cubicBezTo>
                    <a:cubicBezTo>
                      <a:pt x="2560450" y="1243311"/>
                      <a:pt x="2416488" y="1088099"/>
                      <a:pt x="2416488" y="895192"/>
                    </a:cubicBezTo>
                    <a:cubicBezTo>
                      <a:pt x="2416488" y="702286"/>
                      <a:pt x="2560450" y="547074"/>
                      <a:pt x="2737634" y="547074"/>
                    </a:cubicBezTo>
                    <a:cubicBezTo>
                      <a:pt x="2806293" y="547074"/>
                      <a:pt x="2899315" y="584768"/>
                      <a:pt x="2952470" y="609159"/>
                    </a:cubicBezTo>
                    <a:cubicBezTo>
                      <a:pt x="2952470" y="1614"/>
                      <a:pt x="2952470" y="1614"/>
                      <a:pt x="2952470" y="1614"/>
                    </a:cubicBezTo>
                    <a:cubicBezTo>
                      <a:pt x="2664546" y="1614"/>
                      <a:pt x="2664546" y="1614"/>
                      <a:pt x="2664546" y="1614"/>
                    </a:cubicBezTo>
                    <a:cubicBezTo>
                      <a:pt x="2662331" y="1614"/>
                      <a:pt x="2338970" y="1614"/>
                      <a:pt x="2097557" y="1614"/>
                    </a:cubicBezTo>
                    <a:cubicBezTo>
                      <a:pt x="2070426" y="1614"/>
                      <a:pt x="2046271" y="1614"/>
                      <a:pt x="2024759" y="1614"/>
                    </a:cubicBezTo>
                    <a:lnTo>
                      <a:pt x="1972356" y="1614"/>
                    </a:lnTo>
                    <a:close/>
                  </a:path>
                </a:pathLst>
              </a:custGeom>
              <a:gradFill>
                <a:gsLst>
                  <a:gs pos="0">
                    <a:schemeClr val="accent3"/>
                  </a:gs>
                  <a:gs pos="99000">
                    <a:schemeClr val="accent3">
                      <a:lumMod val="75000"/>
                    </a:schemeClr>
                  </a:gs>
                </a:gsLst>
                <a:lin ang="0" scaled="0"/>
              </a:gradFill>
              <a:ln>
                <a:noFill/>
              </a:ln>
            </p:spPr>
            <p:txBody>
              <a:bodyPr vert="horz" wrap="square" lIns="91299" tIns="45649" rIns="91299" bIns="45649" numCol="1" anchor="t" anchorCtr="0" compatLnSpc="1">
                <a:prstTxWarp prst="textNoShape">
                  <a:avLst/>
                </a:prstTxWarp>
                <a:noAutofit/>
              </a:bodyPr>
              <a:lstStyle/>
              <a:p>
                <a:endParaRPr lang="en-US" sz="1798"/>
              </a:p>
            </p:txBody>
          </p:sp>
          <p:sp>
            <p:nvSpPr>
              <p:cNvPr id="6" name="Freeform 5">
                <a:extLst>
                  <a:ext uri="{FF2B5EF4-FFF2-40B4-BE49-F238E27FC236}">
                    <a16:creationId xmlns:a16="http://schemas.microsoft.com/office/drawing/2014/main" id="{265791CA-074C-7F4D-AC7C-D2CE08C47184}"/>
                  </a:ext>
                </a:extLst>
              </p:cNvPr>
              <p:cNvSpPr>
                <a:spLocks/>
              </p:cNvSpPr>
              <p:nvPr/>
            </p:nvSpPr>
            <p:spPr bwMode="auto">
              <a:xfrm flipH="1">
                <a:off x="9094056" y="3824270"/>
                <a:ext cx="2373638" cy="1771032"/>
              </a:xfrm>
              <a:custGeom>
                <a:avLst/>
                <a:gdLst>
                  <a:gd name="connsiteX0" fmla="*/ 1393524 w 2373638"/>
                  <a:gd name="connsiteY0" fmla="*/ 0 h 1771032"/>
                  <a:gd name="connsiteX1" fmla="*/ 663149 w 2373638"/>
                  <a:gd name="connsiteY1" fmla="*/ 0 h 1771032"/>
                  <a:gd name="connsiteX2" fmla="*/ 663149 w 2373638"/>
                  <a:gd name="connsiteY2" fmla="*/ 1614 h 1771032"/>
                  <a:gd name="connsiteX3" fmla="*/ 606772 w 2373638"/>
                  <a:gd name="connsiteY3" fmla="*/ 1614 h 1771032"/>
                  <a:gd name="connsiteX4" fmla="*/ 546287 w 2373638"/>
                  <a:gd name="connsiteY4" fmla="*/ 1614 h 1771032"/>
                  <a:gd name="connsiteX5" fmla="*/ 537427 w 2373638"/>
                  <a:gd name="connsiteY5" fmla="*/ 1614 h 1771032"/>
                  <a:gd name="connsiteX6" fmla="*/ 29685 w 2373638"/>
                  <a:gd name="connsiteY6" fmla="*/ 1614 h 1771032"/>
                  <a:gd name="connsiteX7" fmla="*/ 0 w 2373638"/>
                  <a:gd name="connsiteY7" fmla="*/ 1614 h 1771032"/>
                  <a:gd name="connsiteX8" fmla="*/ 0 w 2373638"/>
                  <a:gd name="connsiteY8" fmla="*/ 1771032 h 1771032"/>
                  <a:gd name="connsiteX9" fmla="*/ 148048 w 2373638"/>
                  <a:gd name="connsiteY9" fmla="*/ 1771032 h 1771032"/>
                  <a:gd name="connsiteX10" fmla="*/ 633731 w 2373638"/>
                  <a:gd name="connsiteY10" fmla="*/ 1771032 h 1771032"/>
                  <a:gd name="connsiteX11" fmla="*/ 671358 w 2373638"/>
                  <a:gd name="connsiteY11" fmla="*/ 1771032 h 1771032"/>
                  <a:gd name="connsiteX12" fmla="*/ 671358 w 2373638"/>
                  <a:gd name="connsiteY12" fmla="*/ 1771031 h 1771032"/>
                  <a:gd name="connsiteX13" fmla="*/ 1393524 w 2373638"/>
                  <a:gd name="connsiteY13" fmla="*/ 1771031 h 1771032"/>
                  <a:gd name="connsiteX14" fmla="*/ 1393524 w 2373638"/>
                  <a:gd name="connsiteY14" fmla="*/ 1771032 h 1771032"/>
                  <a:gd name="connsiteX15" fmla="*/ 1464843 w 2373638"/>
                  <a:gd name="connsiteY15" fmla="*/ 1771032 h 1771032"/>
                  <a:gd name="connsiteX16" fmla="*/ 2373638 w 2373638"/>
                  <a:gd name="connsiteY16" fmla="*/ 1771032 h 1771032"/>
                  <a:gd name="connsiteX17" fmla="*/ 2373638 w 2373638"/>
                  <a:gd name="connsiteY17" fmla="*/ 1181226 h 1771032"/>
                  <a:gd name="connsiteX18" fmla="*/ 2158802 w 2373638"/>
                  <a:gd name="connsiteY18" fmla="*/ 1243311 h 1771032"/>
                  <a:gd name="connsiteX19" fmla="*/ 1837656 w 2373638"/>
                  <a:gd name="connsiteY19" fmla="*/ 895192 h 1771032"/>
                  <a:gd name="connsiteX20" fmla="*/ 2158802 w 2373638"/>
                  <a:gd name="connsiteY20" fmla="*/ 547074 h 1771032"/>
                  <a:gd name="connsiteX21" fmla="*/ 2373638 w 2373638"/>
                  <a:gd name="connsiteY21" fmla="*/ 609159 h 1771032"/>
                  <a:gd name="connsiteX22" fmla="*/ 2373638 w 2373638"/>
                  <a:gd name="connsiteY22" fmla="*/ 1614 h 1771032"/>
                  <a:gd name="connsiteX23" fmla="*/ 2085714 w 2373638"/>
                  <a:gd name="connsiteY23" fmla="*/ 1614 h 1771032"/>
                  <a:gd name="connsiteX24" fmla="*/ 1518725 w 2373638"/>
                  <a:gd name="connsiteY24" fmla="*/ 1614 h 1771032"/>
                  <a:gd name="connsiteX25" fmla="*/ 1445927 w 2373638"/>
                  <a:gd name="connsiteY25" fmla="*/ 1614 h 1771032"/>
                  <a:gd name="connsiteX26" fmla="*/ 1393524 w 2373638"/>
                  <a:gd name="connsiteY26" fmla="*/ 1614 h 177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3638" h="1771032">
                    <a:moveTo>
                      <a:pt x="1393524" y="0"/>
                    </a:moveTo>
                    <a:lnTo>
                      <a:pt x="663149" y="0"/>
                    </a:lnTo>
                    <a:lnTo>
                      <a:pt x="663149" y="1614"/>
                    </a:lnTo>
                    <a:lnTo>
                      <a:pt x="606772" y="1614"/>
                    </a:lnTo>
                    <a:cubicBezTo>
                      <a:pt x="560069" y="1614"/>
                      <a:pt x="550024" y="1614"/>
                      <a:pt x="546287" y="1614"/>
                    </a:cubicBezTo>
                    <a:cubicBezTo>
                      <a:pt x="537427" y="1614"/>
                      <a:pt x="537427" y="1614"/>
                      <a:pt x="537427" y="1614"/>
                    </a:cubicBezTo>
                    <a:cubicBezTo>
                      <a:pt x="247289" y="1614"/>
                      <a:pt x="102219" y="1614"/>
                      <a:pt x="29685" y="1614"/>
                    </a:cubicBezTo>
                    <a:lnTo>
                      <a:pt x="0" y="1614"/>
                    </a:lnTo>
                    <a:lnTo>
                      <a:pt x="0" y="1771032"/>
                    </a:lnTo>
                    <a:lnTo>
                      <a:pt x="148048" y="1771032"/>
                    </a:lnTo>
                    <a:cubicBezTo>
                      <a:pt x="331393" y="1771032"/>
                      <a:pt x="492378" y="1771032"/>
                      <a:pt x="633731" y="1771032"/>
                    </a:cubicBezTo>
                    <a:lnTo>
                      <a:pt x="671358" y="1771032"/>
                    </a:lnTo>
                    <a:lnTo>
                      <a:pt x="671358" y="1771031"/>
                    </a:lnTo>
                    <a:lnTo>
                      <a:pt x="1393524" y="1771031"/>
                    </a:lnTo>
                    <a:lnTo>
                      <a:pt x="1393524" y="1771032"/>
                    </a:lnTo>
                    <a:lnTo>
                      <a:pt x="1464843" y="1771032"/>
                    </a:lnTo>
                    <a:cubicBezTo>
                      <a:pt x="2373638" y="1771032"/>
                      <a:pt x="2373638" y="1771032"/>
                      <a:pt x="2373638" y="1771032"/>
                    </a:cubicBezTo>
                    <a:cubicBezTo>
                      <a:pt x="2373638" y="1181226"/>
                      <a:pt x="2373638" y="1181226"/>
                      <a:pt x="2373638" y="1181226"/>
                    </a:cubicBezTo>
                    <a:cubicBezTo>
                      <a:pt x="2322697" y="1205617"/>
                      <a:pt x="2227461" y="1243311"/>
                      <a:pt x="2158802" y="1243311"/>
                    </a:cubicBezTo>
                    <a:cubicBezTo>
                      <a:pt x="1981618" y="1243311"/>
                      <a:pt x="1837656" y="1088099"/>
                      <a:pt x="1837656" y="895192"/>
                    </a:cubicBezTo>
                    <a:cubicBezTo>
                      <a:pt x="1837656" y="702286"/>
                      <a:pt x="1981618" y="547074"/>
                      <a:pt x="2158802" y="547074"/>
                    </a:cubicBezTo>
                    <a:cubicBezTo>
                      <a:pt x="2227461" y="547074"/>
                      <a:pt x="2320483" y="584768"/>
                      <a:pt x="2373638" y="609159"/>
                    </a:cubicBezTo>
                    <a:cubicBezTo>
                      <a:pt x="2373638" y="1614"/>
                      <a:pt x="2373638" y="1614"/>
                      <a:pt x="2373638" y="1614"/>
                    </a:cubicBezTo>
                    <a:cubicBezTo>
                      <a:pt x="2085714" y="1614"/>
                      <a:pt x="2085714" y="1614"/>
                      <a:pt x="2085714" y="1614"/>
                    </a:cubicBezTo>
                    <a:cubicBezTo>
                      <a:pt x="2083499" y="1614"/>
                      <a:pt x="1760138" y="1614"/>
                      <a:pt x="1518725" y="1614"/>
                    </a:cubicBezTo>
                    <a:cubicBezTo>
                      <a:pt x="1491594" y="1614"/>
                      <a:pt x="1467439" y="1614"/>
                      <a:pt x="1445927" y="1614"/>
                    </a:cubicBezTo>
                    <a:lnTo>
                      <a:pt x="1393524" y="1614"/>
                    </a:lnTo>
                    <a:close/>
                  </a:path>
                </a:pathLst>
              </a:custGeom>
              <a:gradFill>
                <a:gsLst>
                  <a:gs pos="0">
                    <a:schemeClr val="accent2"/>
                  </a:gs>
                  <a:gs pos="99000">
                    <a:schemeClr val="accent2">
                      <a:lumMod val="75000"/>
                    </a:schemeClr>
                  </a:gs>
                </a:gsLst>
                <a:lin ang="0" scaled="0"/>
              </a:gradFill>
              <a:ln>
                <a:noFill/>
              </a:ln>
            </p:spPr>
            <p:txBody>
              <a:bodyPr vert="horz" wrap="square" lIns="91299" tIns="45649" rIns="91299" bIns="45649" numCol="1" anchor="t" anchorCtr="0" compatLnSpc="1">
                <a:prstTxWarp prst="textNoShape">
                  <a:avLst/>
                </a:prstTxWarp>
                <a:noAutofit/>
              </a:bodyPr>
              <a:lstStyle/>
              <a:p>
                <a:endParaRPr lang="en-US" sz="1798"/>
              </a:p>
            </p:txBody>
          </p:sp>
        </p:grpSp>
        <p:sp>
          <p:nvSpPr>
            <p:cNvPr id="17" name="Rectangle 16">
              <a:extLst>
                <a:ext uri="{FF2B5EF4-FFF2-40B4-BE49-F238E27FC236}">
                  <a16:creationId xmlns:a16="http://schemas.microsoft.com/office/drawing/2014/main" id="{12BED241-7924-0945-9B6E-A759C68FC8D2}"/>
                </a:ext>
              </a:extLst>
            </p:cNvPr>
            <p:cNvSpPr/>
            <p:nvPr/>
          </p:nvSpPr>
          <p:spPr>
            <a:xfrm>
              <a:off x="1302819" y="2678123"/>
              <a:ext cx="2038188" cy="255948"/>
            </a:xfrm>
            <a:prstGeom prst="rect">
              <a:avLst/>
            </a:prstGeom>
          </p:spPr>
          <p:txBody>
            <a:bodyPr wrap="square" lIns="0" tIns="0" rIns="0" bIns="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AWARENESS</a:t>
              </a:r>
            </a:p>
          </p:txBody>
        </p:sp>
        <p:sp>
          <p:nvSpPr>
            <p:cNvPr id="40" name="Rectangle 39">
              <a:extLst>
                <a:ext uri="{FF2B5EF4-FFF2-40B4-BE49-F238E27FC236}">
                  <a16:creationId xmlns:a16="http://schemas.microsoft.com/office/drawing/2014/main" id="{C754128D-0634-4A03-8722-18C2E440A903}"/>
                </a:ext>
              </a:extLst>
            </p:cNvPr>
            <p:cNvSpPr/>
            <p:nvPr/>
          </p:nvSpPr>
          <p:spPr>
            <a:xfrm>
              <a:off x="4016295" y="2662669"/>
              <a:ext cx="2038188" cy="255948"/>
            </a:xfrm>
            <a:prstGeom prst="rect">
              <a:avLst/>
            </a:prstGeom>
          </p:spPr>
          <p:txBody>
            <a:bodyPr wrap="square" lIns="0" tIns="0" rIns="0" bIns="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INVITED TO HELP</a:t>
              </a:r>
            </a:p>
          </p:txBody>
        </p:sp>
        <p:sp>
          <p:nvSpPr>
            <p:cNvPr id="41" name="Rectangle 40">
              <a:extLst>
                <a:ext uri="{FF2B5EF4-FFF2-40B4-BE49-F238E27FC236}">
                  <a16:creationId xmlns:a16="http://schemas.microsoft.com/office/drawing/2014/main" id="{7D4E53F9-BF57-4DA9-8E31-B2E976C53DB2}"/>
                </a:ext>
              </a:extLst>
            </p:cNvPr>
            <p:cNvSpPr/>
            <p:nvPr/>
          </p:nvSpPr>
          <p:spPr>
            <a:xfrm>
              <a:off x="6528276" y="2535272"/>
              <a:ext cx="2038188" cy="511894"/>
            </a:xfrm>
            <a:prstGeom prst="rect">
              <a:avLst/>
            </a:prstGeom>
          </p:spPr>
          <p:txBody>
            <a:bodyPr wrap="square" lIns="0" tIns="0" rIns="0" bIns="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PROSOCIAL CONDITIONING</a:t>
              </a:r>
            </a:p>
          </p:txBody>
        </p:sp>
        <p:sp>
          <p:nvSpPr>
            <p:cNvPr id="42" name="Rectangle 41">
              <a:extLst>
                <a:ext uri="{FF2B5EF4-FFF2-40B4-BE49-F238E27FC236}">
                  <a16:creationId xmlns:a16="http://schemas.microsoft.com/office/drawing/2014/main" id="{FBF78B65-9545-4094-B454-0CBCB182C078}"/>
                </a:ext>
              </a:extLst>
            </p:cNvPr>
            <p:cNvSpPr/>
            <p:nvPr/>
          </p:nvSpPr>
          <p:spPr>
            <a:xfrm>
              <a:off x="9053482" y="2662670"/>
              <a:ext cx="2038188" cy="511894"/>
            </a:xfrm>
            <a:prstGeom prst="rect">
              <a:avLst/>
            </a:prstGeom>
          </p:spPr>
          <p:txBody>
            <a:bodyPr wrap="square" lIns="0" tIns="0" rIns="0" bIns="0">
              <a:spAutoFit/>
            </a:bodyPr>
            <a:lstStyle/>
            <a:p>
              <a:pPr algn="ctr"/>
              <a:r>
                <a:rPr lang="en-US" sz="2000" b="1">
                  <a:solidFill>
                    <a:srgbClr val="FFFFFF"/>
                  </a:solidFill>
                  <a:latin typeface="Open Sans" panose="020B0606030504020204" pitchFamily="34" charset="0"/>
                  <a:ea typeface="Open Sans" panose="020B0606030504020204" pitchFamily="34" charset="0"/>
                  <a:cs typeface="Open Sans" panose="020B0606030504020204" pitchFamily="34" charset="0"/>
                </a:rPr>
                <a:t>SKILLS AND KNOWLEDGE</a:t>
              </a:r>
            </a:p>
          </p:txBody>
        </p:sp>
      </p:grpSp>
      <p:sp>
        <p:nvSpPr>
          <p:cNvPr id="43" name="TextBox 42">
            <a:extLst>
              <a:ext uri="{FF2B5EF4-FFF2-40B4-BE49-F238E27FC236}">
                <a16:creationId xmlns:a16="http://schemas.microsoft.com/office/drawing/2014/main" id="{FAF70A0F-4B97-45CE-87A7-12AA24201DA8}"/>
              </a:ext>
            </a:extLst>
          </p:cNvPr>
          <p:cNvSpPr txBox="1"/>
          <p:nvPr/>
        </p:nvSpPr>
        <p:spPr>
          <a:xfrm>
            <a:off x="442210" y="724100"/>
            <a:ext cx="11301412" cy="830997"/>
          </a:xfrm>
          <a:prstGeom prst="rect">
            <a:avLst/>
          </a:prstGeom>
          <a:noFill/>
        </p:spPr>
        <p:txBody>
          <a:bodyPr wrap="square" rtlCol="0">
            <a:spAutoFit/>
          </a:bodyPr>
          <a:lstStyle/>
          <a:p>
            <a:pPr algn="ctr"/>
            <a:r>
              <a:rPr lang="en-US" sz="4800" b="1">
                <a:latin typeface="+mj-lt"/>
                <a:ea typeface="Montserrat" charset="0"/>
                <a:cs typeface="Montserrat" charset="0"/>
              </a:rPr>
              <a:t>BYSTANDER</a:t>
            </a:r>
            <a:r>
              <a:rPr lang="en-US" sz="4800" b="1">
                <a:solidFill>
                  <a:schemeClr val="tx2"/>
                </a:solidFill>
                <a:latin typeface="+mj-lt"/>
                <a:ea typeface="Montserrat" charset="0"/>
                <a:cs typeface="Montserrat" charset="0"/>
              </a:rPr>
              <a:t> </a:t>
            </a:r>
            <a:r>
              <a:rPr lang="en-US" sz="4800" b="1">
                <a:solidFill>
                  <a:srgbClr val="762EB1"/>
                </a:solidFill>
                <a:latin typeface="+mj-lt"/>
                <a:ea typeface="Montserrat" charset="0"/>
                <a:cs typeface="Montserrat" charset="0"/>
              </a:rPr>
              <a:t>RESEARCH</a:t>
            </a:r>
          </a:p>
        </p:txBody>
      </p:sp>
    </p:spTree>
    <p:extLst>
      <p:ext uri="{BB962C8B-B14F-4D97-AF65-F5344CB8AC3E}">
        <p14:creationId xmlns:p14="http://schemas.microsoft.com/office/powerpoint/2010/main" val="13523063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a:extLst>
              <a:ext uri="{FF2B5EF4-FFF2-40B4-BE49-F238E27FC236}">
                <a16:creationId xmlns:a16="http://schemas.microsoft.com/office/drawing/2014/main" id="{7C4AA4E0-E6C4-9042-A362-63B7D52B76C0}"/>
              </a:ext>
            </a:extLst>
          </p:cNvPr>
          <p:cNvSpPr>
            <a:spLocks noChangeAspect="1" noChangeShapeType="1"/>
          </p:cNvSpPr>
          <p:nvPr/>
        </p:nvSpPr>
        <p:spPr bwMode="auto">
          <a:xfrm>
            <a:off x="445021" y="5321276"/>
            <a:ext cx="11301412" cy="0"/>
          </a:xfrm>
          <a:prstGeom prst="line">
            <a:avLst/>
          </a:prstGeom>
          <a:noFill/>
          <a:ln w="381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th-TH" sz="1677"/>
          </a:p>
        </p:txBody>
      </p:sp>
      <p:grpSp>
        <p:nvGrpSpPr>
          <p:cNvPr id="36" name="Group 35">
            <a:extLst>
              <a:ext uri="{FF2B5EF4-FFF2-40B4-BE49-F238E27FC236}">
                <a16:creationId xmlns:a16="http://schemas.microsoft.com/office/drawing/2014/main" id="{41FFCAEF-AF79-2C43-93CD-BD82E5AAF3B3}"/>
              </a:ext>
            </a:extLst>
          </p:cNvPr>
          <p:cNvGrpSpPr/>
          <p:nvPr/>
        </p:nvGrpSpPr>
        <p:grpSpPr>
          <a:xfrm>
            <a:off x="5901735" y="3935523"/>
            <a:ext cx="440428" cy="2023129"/>
            <a:chOff x="5037885" y="4122979"/>
            <a:chExt cx="438150" cy="2249903"/>
          </a:xfrm>
          <a:solidFill>
            <a:srgbClr val="E2DD0B"/>
          </a:solidFill>
        </p:grpSpPr>
        <p:sp>
          <p:nvSpPr>
            <p:cNvPr id="19" name="Freeform 9">
              <a:extLst>
                <a:ext uri="{FF2B5EF4-FFF2-40B4-BE49-F238E27FC236}">
                  <a16:creationId xmlns:a16="http://schemas.microsoft.com/office/drawing/2014/main" id="{8F294D64-CEAE-904D-A589-8959C464F5F8}"/>
                </a:ext>
              </a:extLst>
            </p:cNvPr>
            <p:cNvSpPr>
              <a:spLocks/>
            </p:cNvSpPr>
            <p:nvPr/>
          </p:nvSpPr>
          <p:spPr bwMode="auto">
            <a:xfrm>
              <a:off x="5037885" y="5667238"/>
              <a:ext cx="438150" cy="705644"/>
            </a:xfrm>
            <a:custGeom>
              <a:avLst/>
              <a:gdLst>
                <a:gd name="T0" fmla="*/ 552 w 552"/>
                <a:gd name="T1" fmla="*/ 889 h 889"/>
                <a:gd name="T2" fmla="*/ 288 w 552"/>
                <a:gd name="T3" fmla="*/ 601 h 889"/>
                <a:gd name="T4" fmla="*/ 0 w 552"/>
                <a:gd name="T5" fmla="*/ 889 h 889"/>
                <a:gd name="T6" fmla="*/ 0 w 552"/>
                <a:gd name="T7" fmla="*/ 0 h 889"/>
                <a:gd name="T8" fmla="*/ 552 w 552"/>
                <a:gd name="T9" fmla="*/ 0 h 889"/>
                <a:gd name="T10" fmla="*/ 552 w 552"/>
                <a:gd name="T11" fmla="*/ 889 h 889"/>
              </a:gdLst>
              <a:ahLst/>
              <a:cxnLst>
                <a:cxn ang="0">
                  <a:pos x="T0" y="T1"/>
                </a:cxn>
                <a:cxn ang="0">
                  <a:pos x="T2" y="T3"/>
                </a:cxn>
                <a:cxn ang="0">
                  <a:pos x="T4" y="T5"/>
                </a:cxn>
                <a:cxn ang="0">
                  <a:pos x="T6" y="T7"/>
                </a:cxn>
                <a:cxn ang="0">
                  <a:pos x="T8" y="T9"/>
                </a:cxn>
                <a:cxn ang="0">
                  <a:pos x="T10" y="T11"/>
                </a:cxn>
              </a:cxnLst>
              <a:rect l="0" t="0" r="r" b="b"/>
              <a:pathLst>
                <a:path w="552" h="889">
                  <a:moveTo>
                    <a:pt x="552" y="889"/>
                  </a:moveTo>
                  <a:lnTo>
                    <a:pt x="288" y="601"/>
                  </a:lnTo>
                  <a:lnTo>
                    <a:pt x="0" y="889"/>
                  </a:lnTo>
                  <a:lnTo>
                    <a:pt x="0" y="0"/>
                  </a:lnTo>
                  <a:lnTo>
                    <a:pt x="552" y="0"/>
                  </a:lnTo>
                  <a:lnTo>
                    <a:pt x="552" y="8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1677">
                <a:solidFill>
                  <a:schemeClr val="accent6">
                    <a:lumMod val="75000"/>
                  </a:schemeClr>
                </a:solidFill>
              </a:endParaRPr>
            </a:p>
          </p:txBody>
        </p:sp>
        <p:sp>
          <p:nvSpPr>
            <p:cNvPr id="20" name="Rectangle 17">
              <a:extLst>
                <a:ext uri="{FF2B5EF4-FFF2-40B4-BE49-F238E27FC236}">
                  <a16:creationId xmlns:a16="http://schemas.microsoft.com/office/drawing/2014/main" id="{156F4CA4-D011-694E-8021-5632AA20D9BD}"/>
                </a:ext>
              </a:extLst>
            </p:cNvPr>
            <p:cNvSpPr>
              <a:spLocks noChangeArrowheads="1"/>
            </p:cNvSpPr>
            <p:nvPr/>
          </p:nvSpPr>
          <p:spPr bwMode="auto">
            <a:xfrm>
              <a:off x="5218860" y="4287279"/>
              <a:ext cx="76200" cy="13751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1677">
                <a:solidFill>
                  <a:schemeClr val="accent6">
                    <a:lumMod val="75000"/>
                  </a:schemeClr>
                </a:solidFill>
              </a:endParaRPr>
            </a:p>
          </p:txBody>
        </p:sp>
        <p:sp>
          <p:nvSpPr>
            <p:cNvPr id="21" name="Oval 18">
              <a:extLst>
                <a:ext uri="{FF2B5EF4-FFF2-40B4-BE49-F238E27FC236}">
                  <a16:creationId xmlns:a16="http://schemas.microsoft.com/office/drawing/2014/main" id="{5A199600-5C77-A14D-9FAF-A79269E551B3}"/>
                </a:ext>
              </a:extLst>
            </p:cNvPr>
            <p:cNvSpPr>
              <a:spLocks noChangeArrowheads="1"/>
            </p:cNvSpPr>
            <p:nvPr/>
          </p:nvSpPr>
          <p:spPr bwMode="auto">
            <a:xfrm>
              <a:off x="5152185" y="4122979"/>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1677">
                <a:solidFill>
                  <a:schemeClr val="accent6">
                    <a:lumMod val="75000"/>
                  </a:schemeClr>
                </a:solidFill>
              </a:endParaRPr>
            </a:p>
          </p:txBody>
        </p:sp>
      </p:grpSp>
      <p:grpSp>
        <p:nvGrpSpPr>
          <p:cNvPr id="39" name="Group 38">
            <a:extLst>
              <a:ext uri="{FF2B5EF4-FFF2-40B4-BE49-F238E27FC236}">
                <a16:creationId xmlns:a16="http://schemas.microsoft.com/office/drawing/2014/main" id="{BAD59D0F-E1C1-1A45-9F49-C8EB3E3157A5}"/>
              </a:ext>
            </a:extLst>
          </p:cNvPr>
          <p:cNvGrpSpPr/>
          <p:nvPr/>
        </p:nvGrpSpPr>
        <p:grpSpPr>
          <a:xfrm>
            <a:off x="10300438" y="4587804"/>
            <a:ext cx="441226" cy="1370846"/>
            <a:chOff x="10371727" y="4848376"/>
            <a:chExt cx="438944" cy="1524506"/>
          </a:xfrm>
          <a:solidFill>
            <a:srgbClr val="FF0000"/>
          </a:solidFill>
        </p:grpSpPr>
        <p:sp>
          <p:nvSpPr>
            <p:cNvPr id="10" name="Freeform 12">
              <a:extLst>
                <a:ext uri="{FF2B5EF4-FFF2-40B4-BE49-F238E27FC236}">
                  <a16:creationId xmlns:a16="http://schemas.microsoft.com/office/drawing/2014/main" id="{20AA94A6-B2AF-D744-B521-67271E537661}"/>
                </a:ext>
              </a:extLst>
            </p:cNvPr>
            <p:cNvSpPr>
              <a:spLocks/>
            </p:cNvSpPr>
            <p:nvPr/>
          </p:nvSpPr>
          <p:spPr bwMode="auto">
            <a:xfrm>
              <a:off x="10371727" y="5667238"/>
              <a:ext cx="438944" cy="705644"/>
            </a:xfrm>
            <a:custGeom>
              <a:avLst/>
              <a:gdLst>
                <a:gd name="T0" fmla="*/ 553 w 553"/>
                <a:gd name="T1" fmla="*/ 889 h 889"/>
                <a:gd name="T2" fmla="*/ 265 w 553"/>
                <a:gd name="T3" fmla="*/ 601 h 889"/>
                <a:gd name="T4" fmla="*/ 0 w 553"/>
                <a:gd name="T5" fmla="*/ 889 h 889"/>
                <a:gd name="T6" fmla="*/ 0 w 553"/>
                <a:gd name="T7" fmla="*/ 0 h 889"/>
                <a:gd name="T8" fmla="*/ 553 w 553"/>
                <a:gd name="T9" fmla="*/ 0 h 889"/>
                <a:gd name="T10" fmla="*/ 553 w 553"/>
                <a:gd name="T11" fmla="*/ 889 h 889"/>
              </a:gdLst>
              <a:ahLst/>
              <a:cxnLst>
                <a:cxn ang="0">
                  <a:pos x="T0" y="T1"/>
                </a:cxn>
                <a:cxn ang="0">
                  <a:pos x="T2" y="T3"/>
                </a:cxn>
                <a:cxn ang="0">
                  <a:pos x="T4" y="T5"/>
                </a:cxn>
                <a:cxn ang="0">
                  <a:pos x="T6" y="T7"/>
                </a:cxn>
                <a:cxn ang="0">
                  <a:pos x="T8" y="T9"/>
                </a:cxn>
                <a:cxn ang="0">
                  <a:pos x="T10" y="T11"/>
                </a:cxn>
              </a:cxnLst>
              <a:rect l="0" t="0" r="r" b="b"/>
              <a:pathLst>
                <a:path w="553" h="889">
                  <a:moveTo>
                    <a:pt x="553" y="889"/>
                  </a:moveTo>
                  <a:lnTo>
                    <a:pt x="265" y="601"/>
                  </a:lnTo>
                  <a:lnTo>
                    <a:pt x="0" y="889"/>
                  </a:lnTo>
                  <a:lnTo>
                    <a:pt x="0" y="0"/>
                  </a:lnTo>
                  <a:lnTo>
                    <a:pt x="553" y="0"/>
                  </a:lnTo>
                  <a:lnTo>
                    <a:pt x="553" y="8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1677"/>
            </a:p>
          </p:txBody>
        </p:sp>
        <p:sp>
          <p:nvSpPr>
            <p:cNvPr id="11" name="Rectangle 23">
              <a:extLst>
                <a:ext uri="{FF2B5EF4-FFF2-40B4-BE49-F238E27FC236}">
                  <a16:creationId xmlns:a16="http://schemas.microsoft.com/office/drawing/2014/main" id="{A2753F4A-5356-0D40-96DC-5916D3687C61}"/>
                </a:ext>
              </a:extLst>
            </p:cNvPr>
            <p:cNvSpPr>
              <a:spLocks noChangeArrowheads="1"/>
            </p:cNvSpPr>
            <p:nvPr/>
          </p:nvSpPr>
          <p:spPr bwMode="auto">
            <a:xfrm>
              <a:off x="10553099" y="4860377"/>
              <a:ext cx="76200" cy="8020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th-TH" sz="1677"/>
            </a:p>
          </p:txBody>
        </p:sp>
        <p:sp>
          <p:nvSpPr>
            <p:cNvPr id="12" name="Oval 24">
              <a:extLst>
                <a:ext uri="{FF2B5EF4-FFF2-40B4-BE49-F238E27FC236}">
                  <a16:creationId xmlns:a16="http://schemas.microsoft.com/office/drawing/2014/main" id="{79D9E628-4255-1A44-AA24-B33513B538A0}"/>
                </a:ext>
              </a:extLst>
            </p:cNvPr>
            <p:cNvSpPr>
              <a:spLocks noChangeArrowheads="1"/>
            </p:cNvSpPr>
            <p:nvPr/>
          </p:nvSpPr>
          <p:spPr bwMode="auto">
            <a:xfrm>
              <a:off x="10486424" y="4848376"/>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th-TH" sz="1677"/>
            </a:p>
          </p:txBody>
        </p:sp>
      </p:grpSp>
      <p:sp>
        <p:nvSpPr>
          <p:cNvPr id="29" name="Freeform 33">
            <a:extLst>
              <a:ext uri="{FF2B5EF4-FFF2-40B4-BE49-F238E27FC236}">
                <a16:creationId xmlns:a16="http://schemas.microsoft.com/office/drawing/2014/main" id="{CE969B67-4711-C048-B78C-D508BA8CB9F7}"/>
              </a:ext>
            </a:extLst>
          </p:cNvPr>
          <p:cNvSpPr>
            <a:spLocks noChangeAspect="1" noChangeArrowheads="1"/>
          </p:cNvSpPr>
          <p:nvPr/>
        </p:nvSpPr>
        <p:spPr bwMode="auto">
          <a:xfrm>
            <a:off x="1793640" y="5465142"/>
            <a:ext cx="232768" cy="219069"/>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solidFill>
                <a:schemeClr val="accent2">
                  <a:lumMod val="75000"/>
                </a:schemeClr>
              </a:solidFill>
            </a:endParaRPr>
          </a:p>
        </p:txBody>
      </p:sp>
      <p:sp>
        <p:nvSpPr>
          <p:cNvPr id="30" name="Freeform 33">
            <a:extLst>
              <a:ext uri="{FF2B5EF4-FFF2-40B4-BE49-F238E27FC236}">
                <a16:creationId xmlns:a16="http://schemas.microsoft.com/office/drawing/2014/main" id="{D8656FCB-7D00-F34C-AF8F-2CC74BD017FA}"/>
              </a:ext>
            </a:extLst>
          </p:cNvPr>
          <p:cNvSpPr>
            <a:spLocks noChangeAspect="1" noChangeArrowheads="1"/>
          </p:cNvSpPr>
          <p:nvPr/>
        </p:nvSpPr>
        <p:spPr bwMode="auto">
          <a:xfrm>
            <a:off x="3267762" y="5439373"/>
            <a:ext cx="232768" cy="219069"/>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solidFill>
                <a:schemeClr val="accent2">
                  <a:lumMod val="75000"/>
                </a:schemeClr>
              </a:solidFill>
            </a:endParaRPr>
          </a:p>
        </p:txBody>
      </p:sp>
      <p:sp>
        <p:nvSpPr>
          <p:cNvPr id="31" name="Freeform 33">
            <a:extLst>
              <a:ext uri="{FF2B5EF4-FFF2-40B4-BE49-F238E27FC236}">
                <a16:creationId xmlns:a16="http://schemas.microsoft.com/office/drawing/2014/main" id="{BC7BF3E4-5E9E-4246-98CD-3BA88A73BD13}"/>
              </a:ext>
            </a:extLst>
          </p:cNvPr>
          <p:cNvSpPr>
            <a:spLocks noChangeAspect="1" noChangeArrowheads="1"/>
          </p:cNvSpPr>
          <p:nvPr/>
        </p:nvSpPr>
        <p:spPr bwMode="auto">
          <a:xfrm>
            <a:off x="6815418" y="5439373"/>
            <a:ext cx="232768" cy="219069"/>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solidFill>
                <a:schemeClr val="accent6">
                  <a:lumMod val="75000"/>
                </a:schemeClr>
              </a:solidFill>
            </a:endParaRPr>
          </a:p>
        </p:txBody>
      </p:sp>
      <p:sp>
        <p:nvSpPr>
          <p:cNvPr id="33" name="Multiply 32">
            <a:extLst>
              <a:ext uri="{FF2B5EF4-FFF2-40B4-BE49-F238E27FC236}">
                <a16:creationId xmlns:a16="http://schemas.microsoft.com/office/drawing/2014/main" id="{AF431816-784E-024E-977F-9BDB19005E31}"/>
              </a:ext>
            </a:extLst>
          </p:cNvPr>
          <p:cNvSpPr>
            <a:spLocks noChangeAspect="1"/>
          </p:cNvSpPr>
          <p:nvPr/>
        </p:nvSpPr>
        <p:spPr>
          <a:xfrm>
            <a:off x="8557634" y="5405497"/>
            <a:ext cx="287221" cy="256938"/>
          </a:xfrm>
          <a:prstGeom prst="mathMultiply">
            <a:avLst>
              <a:gd name="adj1" fmla="val 1852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68"/>
          </a:p>
        </p:txBody>
      </p:sp>
      <p:sp>
        <p:nvSpPr>
          <p:cNvPr id="56" name="TextBox 55">
            <a:extLst>
              <a:ext uri="{FF2B5EF4-FFF2-40B4-BE49-F238E27FC236}">
                <a16:creationId xmlns:a16="http://schemas.microsoft.com/office/drawing/2014/main" id="{26F0198C-810C-244B-8F3C-3AD2F1055515}"/>
              </a:ext>
            </a:extLst>
          </p:cNvPr>
          <p:cNvSpPr txBox="1"/>
          <p:nvPr/>
        </p:nvSpPr>
        <p:spPr>
          <a:xfrm flipH="1">
            <a:off x="9951985" y="2617924"/>
            <a:ext cx="1138132" cy="400110"/>
          </a:xfrm>
          <a:prstGeom prst="rect">
            <a:avLst/>
          </a:prstGeom>
          <a:noFill/>
        </p:spPr>
        <p:txBody>
          <a:bodyPr wrap="none" rtlCol="0">
            <a:spAutoFit/>
          </a:bodyPr>
          <a:lstStyle/>
          <a:p>
            <a:pPr algn="ctr"/>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Murder</a:t>
            </a:r>
          </a:p>
        </p:txBody>
      </p:sp>
      <p:grpSp>
        <p:nvGrpSpPr>
          <p:cNvPr id="60" name="Group 59">
            <a:extLst>
              <a:ext uri="{FF2B5EF4-FFF2-40B4-BE49-F238E27FC236}">
                <a16:creationId xmlns:a16="http://schemas.microsoft.com/office/drawing/2014/main" id="{86CC62C7-32A2-124C-A7CA-DF003F9CBB64}"/>
              </a:ext>
            </a:extLst>
          </p:cNvPr>
          <p:cNvGrpSpPr/>
          <p:nvPr/>
        </p:nvGrpSpPr>
        <p:grpSpPr>
          <a:xfrm>
            <a:off x="5664245" y="1513629"/>
            <a:ext cx="862961" cy="50044"/>
            <a:chOff x="5012716" y="1129776"/>
            <a:chExt cx="3148718" cy="103072"/>
          </a:xfrm>
          <a:solidFill>
            <a:schemeClr val="tx1"/>
          </a:solidFill>
        </p:grpSpPr>
        <p:sp>
          <p:nvSpPr>
            <p:cNvPr id="61" name="Rounded Rectangle 60">
              <a:extLst>
                <a:ext uri="{FF2B5EF4-FFF2-40B4-BE49-F238E27FC236}">
                  <a16:creationId xmlns:a16="http://schemas.microsoft.com/office/drawing/2014/main" id="{9C173E23-4600-9449-B0EF-9D6A6D49FB73}"/>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F4B5056-84FB-AD4D-A570-BA2724458C25}"/>
                </a:ext>
              </a:extLst>
            </p:cNvPr>
            <p:cNvSpPr/>
            <p:nvPr/>
          </p:nvSpPr>
          <p:spPr>
            <a:xfrm>
              <a:off x="691016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E73548E0-A9BF-3846-A6F8-A727C36B9718}"/>
                </a:ext>
              </a:extLst>
            </p:cNvPr>
            <p:cNvSpPr/>
            <p:nvPr/>
          </p:nvSpPr>
          <p:spPr>
            <a:xfrm>
              <a:off x="7831205"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id="{598896A6-448D-411F-AAB1-20B449DA4305}"/>
              </a:ext>
            </a:extLst>
          </p:cNvPr>
          <p:cNvSpPr txBox="1"/>
          <p:nvPr/>
        </p:nvSpPr>
        <p:spPr>
          <a:xfrm>
            <a:off x="447158" y="1795449"/>
            <a:ext cx="11299274" cy="646331"/>
          </a:xfrm>
          <a:prstGeom prst="rect">
            <a:avLst/>
          </a:prstGeom>
          <a:gradFill flip="none" rotWithShape="1">
            <a:gsLst>
              <a:gs pos="0">
                <a:srgbClr val="00B050"/>
              </a:gs>
              <a:gs pos="38000">
                <a:srgbClr val="FFFF00"/>
              </a:gs>
              <a:gs pos="100000">
                <a:srgbClr val="FF0000"/>
              </a:gs>
            </a:gsLst>
            <a:lin ang="0" scaled="1"/>
            <a:tileRect/>
          </a:gradFill>
        </p:spPr>
        <p:txBody>
          <a:bodyPr wrap="square" rtlCol="0">
            <a:spAutoFit/>
          </a:bodyPr>
          <a:lstStyle/>
          <a:p>
            <a:pPr algn="ctr" defTabSz="457200">
              <a:defRPr/>
            </a:pPr>
            <a:r>
              <a:rPr lang="en-US" sz="1800" b="1">
                <a:solidFill>
                  <a:prstClr val="black"/>
                </a:solidFill>
              </a:rPr>
              <a:t>Domestic Violence Behaviors</a:t>
            </a:r>
          </a:p>
          <a:p>
            <a:pPr defTabSz="457200">
              <a:defRPr/>
            </a:pPr>
            <a:r>
              <a:rPr lang="en-US" sz="1800" b="1">
                <a:solidFill>
                  <a:prstClr val="white"/>
                </a:solidFill>
              </a:rPr>
              <a:t>         Not a big deal                              			     Inappropriate                                         		       Violent             </a:t>
            </a:r>
          </a:p>
        </p:txBody>
      </p:sp>
      <p:sp>
        <p:nvSpPr>
          <p:cNvPr id="67" name="TextBox 66">
            <a:extLst>
              <a:ext uri="{FF2B5EF4-FFF2-40B4-BE49-F238E27FC236}">
                <a16:creationId xmlns:a16="http://schemas.microsoft.com/office/drawing/2014/main" id="{90A9E550-39DE-437A-87DD-29A7C16C431A}"/>
              </a:ext>
            </a:extLst>
          </p:cNvPr>
          <p:cNvSpPr txBox="1"/>
          <p:nvPr/>
        </p:nvSpPr>
        <p:spPr>
          <a:xfrm>
            <a:off x="447158" y="6091743"/>
            <a:ext cx="11299274" cy="369332"/>
          </a:xfrm>
          <a:prstGeom prst="rect">
            <a:avLst/>
          </a:prstGeom>
          <a:gradFill flip="none" rotWithShape="1">
            <a:gsLst>
              <a:gs pos="0">
                <a:srgbClr val="FF0000"/>
              </a:gs>
              <a:gs pos="56000">
                <a:srgbClr val="FFFF00"/>
              </a:gs>
              <a:gs pos="100000">
                <a:srgbClr val="00B050"/>
              </a:gs>
            </a:gsLst>
            <a:lin ang="0" scaled="1"/>
            <a:tileRect/>
          </a:gradFill>
        </p:spPr>
        <p:txBody>
          <a:bodyPr wrap="square" rtlCol="0">
            <a:spAutoFit/>
          </a:bodyPr>
          <a:lstStyle/>
          <a:p>
            <a:pPr defTabSz="457200">
              <a:defRPr/>
            </a:pPr>
            <a:r>
              <a:rPr lang="en-US" sz="1800" b="1">
                <a:solidFill>
                  <a:prstClr val="white"/>
                </a:solidFill>
              </a:rPr>
              <a:t>                  High                                 			</a:t>
            </a:r>
            <a:r>
              <a:rPr lang="en-US" sz="1800" b="1">
                <a:solidFill>
                  <a:prstClr val="black"/>
                </a:solidFill>
              </a:rPr>
              <a:t>Prevalence in society                                                	  </a:t>
            </a:r>
            <a:r>
              <a:rPr lang="en-US" sz="1800" b="1">
                <a:solidFill>
                  <a:prstClr val="white"/>
                </a:solidFill>
              </a:rPr>
              <a:t>Low </a:t>
            </a:r>
          </a:p>
        </p:txBody>
      </p:sp>
      <p:sp>
        <p:nvSpPr>
          <p:cNvPr id="68" name="TextBox 67">
            <a:extLst>
              <a:ext uri="{FF2B5EF4-FFF2-40B4-BE49-F238E27FC236}">
                <a16:creationId xmlns:a16="http://schemas.microsoft.com/office/drawing/2014/main" id="{41278FDF-A080-48D6-978C-9026D5B79CCF}"/>
              </a:ext>
            </a:extLst>
          </p:cNvPr>
          <p:cNvSpPr txBox="1"/>
          <p:nvPr/>
        </p:nvSpPr>
        <p:spPr>
          <a:xfrm flipH="1">
            <a:off x="9911697" y="3102323"/>
            <a:ext cx="1247136" cy="400110"/>
          </a:xfrm>
          <a:prstGeom prst="rect">
            <a:avLst/>
          </a:prstGeom>
          <a:noFill/>
        </p:spPr>
        <p:txBody>
          <a:bodyPr wrap="none" rtlCol="0">
            <a:spAutoFit/>
          </a:bodyPr>
          <a:lstStyle/>
          <a:p>
            <a:pPr algn="ctr"/>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Strangle</a:t>
            </a:r>
          </a:p>
        </p:txBody>
      </p:sp>
      <p:sp>
        <p:nvSpPr>
          <p:cNvPr id="69" name="TextBox 68">
            <a:extLst>
              <a:ext uri="{FF2B5EF4-FFF2-40B4-BE49-F238E27FC236}">
                <a16:creationId xmlns:a16="http://schemas.microsoft.com/office/drawing/2014/main" id="{1E8877D8-7772-4FD0-90AB-BF5C939F22DD}"/>
              </a:ext>
            </a:extLst>
          </p:cNvPr>
          <p:cNvSpPr txBox="1"/>
          <p:nvPr/>
        </p:nvSpPr>
        <p:spPr>
          <a:xfrm flipH="1">
            <a:off x="10006257" y="3612854"/>
            <a:ext cx="981039" cy="400110"/>
          </a:xfrm>
          <a:prstGeom prst="rect">
            <a:avLst/>
          </a:prstGeom>
          <a:noFill/>
        </p:spPr>
        <p:txBody>
          <a:bodyPr wrap="none" rtlCol="0">
            <a:spAutoFit/>
          </a:bodyPr>
          <a:lstStyle/>
          <a:p>
            <a:pPr algn="ctr"/>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Choke</a:t>
            </a:r>
          </a:p>
        </p:txBody>
      </p:sp>
      <p:sp>
        <p:nvSpPr>
          <p:cNvPr id="70" name="TextBox 69">
            <a:extLst>
              <a:ext uri="{FF2B5EF4-FFF2-40B4-BE49-F238E27FC236}">
                <a16:creationId xmlns:a16="http://schemas.microsoft.com/office/drawing/2014/main" id="{12E64DCC-E40A-4A16-B2B9-AA1D2822B03F}"/>
              </a:ext>
            </a:extLst>
          </p:cNvPr>
          <p:cNvSpPr txBox="1"/>
          <p:nvPr/>
        </p:nvSpPr>
        <p:spPr>
          <a:xfrm flipH="1">
            <a:off x="10288680" y="4089342"/>
            <a:ext cx="569388" cy="400110"/>
          </a:xfrm>
          <a:prstGeom prst="rect">
            <a:avLst/>
          </a:prstGeom>
          <a:noFill/>
        </p:spPr>
        <p:txBody>
          <a:bodyPr wrap="none" rtlCol="0">
            <a:spAutoFit/>
          </a:bodyPr>
          <a:lstStyle/>
          <a:p>
            <a:pPr algn="ctr"/>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Hit</a:t>
            </a:r>
          </a:p>
        </p:txBody>
      </p:sp>
      <p:sp>
        <p:nvSpPr>
          <p:cNvPr id="64" name="TextBox 63">
            <a:extLst>
              <a:ext uri="{FF2B5EF4-FFF2-40B4-BE49-F238E27FC236}">
                <a16:creationId xmlns:a16="http://schemas.microsoft.com/office/drawing/2014/main" id="{96E20291-5EE3-4AE4-B28F-ADF3F8F68D5D}"/>
              </a:ext>
            </a:extLst>
          </p:cNvPr>
          <p:cNvSpPr txBox="1"/>
          <p:nvPr/>
        </p:nvSpPr>
        <p:spPr>
          <a:xfrm flipH="1">
            <a:off x="5131453" y="2539063"/>
            <a:ext cx="1980992" cy="400110"/>
          </a:xfrm>
          <a:prstGeom prst="rect">
            <a:avLst/>
          </a:prstGeom>
          <a:noFill/>
        </p:spPr>
        <p:txBody>
          <a:bodyPr wrap="none" rtlCol="0">
            <a:spAutoFit/>
          </a:bodyPr>
          <a:lstStyle/>
          <a:p>
            <a:pPr algn="ctr"/>
            <a:r>
              <a:rPr lang="en-US" sz="2000" b="1">
                <a:solidFill>
                  <a:srgbClr val="E2DD0B"/>
                </a:solidFill>
                <a:latin typeface="Open Sans" panose="020B0606030504020204" pitchFamily="34" charset="0"/>
                <a:ea typeface="Open Sans" panose="020B0606030504020204" pitchFamily="34" charset="0"/>
                <a:cs typeface="Open Sans" panose="020B0606030504020204" pitchFamily="34" charset="0"/>
              </a:rPr>
              <a:t>Throws things</a:t>
            </a:r>
          </a:p>
        </p:txBody>
      </p:sp>
      <p:sp>
        <p:nvSpPr>
          <p:cNvPr id="66" name="TextBox 65">
            <a:extLst>
              <a:ext uri="{FF2B5EF4-FFF2-40B4-BE49-F238E27FC236}">
                <a16:creationId xmlns:a16="http://schemas.microsoft.com/office/drawing/2014/main" id="{C9560CF3-099A-4698-B77C-E0703036B37B}"/>
              </a:ext>
            </a:extLst>
          </p:cNvPr>
          <p:cNvSpPr txBox="1"/>
          <p:nvPr/>
        </p:nvSpPr>
        <p:spPr>
          <a:xfrm flipH="1">
            <a:off x="4887612" y="3049594"/>
            <a:ext cx="2391681" cy="400110"/>
          </a:xfrm>
          <a:prstGeom prst="rect">
            <a:avLst/>
          </a:prstGeom>
          <a:noFill/>
        </p:spPr>
        <p:txBody>
          <a:bodyPr wrap="none" rtlCol="0">
            <a:spAutoFit/>
          </a:bodyPr>
          <a:lstStyle/>
          <a:p>
            <a:pPr algn="ctr"/>
            <a:r>
              <a:rPr lang="en-US" sz="2000" b="1">
                <a:solidFill>
                  <a:srgbClr val="E2DD0B"/>
                </a:solidFill>
                <a:latin typeface="Open Sans" panose="020B0606030504020204" pitchFamily="34" charset="0"/>
                <a:ea typeface="Open Sans" panose="020B0606030504020204" pitchFamily="34" charset="0"/>
                <a:cs typeface="Open Sans" panose="020B0606030504020204" pitchFamily="34" charset="0"/>
              </a:rPr>
              <a:t>Shoves or pushes</a:t>
            </a:r>
          </a:p>
        </p:txBody>
      </p:sp>
      <p:sp>
        <p:nvSpPr>
          <p:cNvPr id="71" name="TextBox 70">
            <a:extLst>
              <a:ext uri="{FF2B5EF4-FFF2-40B4-BE49-F238E27FC236}">
                <a16:creationId xmlns:a16="http://schemas.microsoft.com/office/drawing/2014/main" id="{4A3DB602-0B6F-4D95-B9FF-018822401F12}"/>
              </a:ext>
            </a:extLst>
          </p:cNvPr>
          <p:cNvSpPr txBox="1"/>
          <p:nvPr/>
        </p:nvSpPr>
        <p:spPr>
          <a:xfrm flipH="1">
            <a:off x="4636396" y="3526082"/>
            <a:ext cx="3047309" cy="400110"/>
          </a:xfrm>
          <a:prstGeom prst="rect">
            <a:avLst/>
          </a:prstGeom>
          <a:noFill/>
        </p:spPr>
        <p:txBody>
          <a:bodyPr wrap="none" rtlCol="0">
            <a:spAutoFit/>
          </a:bodyPr>
          <a:lstStyle/>
          <a:p>
            <a:pPr algn="ctr"/>
            <a:r>
              <a:rPr lang="en-US" sz="2000" b="1">
                <a:solidFill>
                  <a:srgbClr val="E2DD0B"/>
                </a:solidFill>
                <a:latin typeface="Open Sans" panose="020B0606030504020204" pitchFamily="34" charset="0"/>
                <a:ea typeface="Open Sans" panose="020B0606030504020204" pitchFamily="34" charset="0"/>
                <a:cs typeface="Open Sans" panose="020B0606030504020204" pitchFamily="34" charset="0"/>
              </a:rPr>
              <a:t>Threatens to hit or kill</a:t>
            </a:r>
          </a:p>
        </p:txBody>
      </p:sp>
      <p:sp>
        <p:nvSpPr>
          <p:cNvPr id="72" name="TextBox 71">
            <a:extLst>
              <a:ext uri="{FF2B5EF4-FFF2-40B4-BE49-F238E27FC236}">
                <a16:creationId xmlns:a16="http://schemas.microsoft.com/office/drawing/2014/main" id="{F60C784B-0413-4CD8-A638-0FD899E8F8FA}"/>
              </a:ext>
            </a:extLst>
          </p:cNvPr>
          <p:cNvSpPr txBox="1"/>
          <p:nvPr/>
        </p:nvSpPr>
        <p:spPr>
          <a:xfrm flipH="1">
            <a:off x="881861" y="2588553"/>
            <a:ext cx="1887055" cy="400110"/>
          </a:xfrm>
          <a:prstGeom prst="rect">
            <a:avLst/>
          </a:prstGeom>
          <a:noFill/>
        </p:spPr>
        <p:txBody>
          <a:bodyPr wrap="none" rtlCol="0">
            <a:spAutoFit/>
          </a:bodyPr>
          <a:lstStyle/>
          <a:p>
            <a:pPr algn="ctr"/>
            <a:r>
              <a:rPr lang="en-US" sz="2000" b="1">
                <a:solidFill>
                  <a:srgbClr val="00B050"/>
                </a:solidFill>
                <a:latin typeface="Open Sans" panose="020B0606030504020204" pitchFamily="34" charset="0"/>
                <a:ea typeface="Open Sans" panose="020B0606030504020204" pitchFamily="34" charset="0"/>
                <a:cs typeface="Open Sans" panose="020B0606030504020204" pitchFamily="34" charset="0"/>
              </a:rPr>
              <a:t>Name Calling</a:t>
            </a:r>
          </a:p>
        </p:txBody>
      </p:sp>
      <p:sp>
        <p:nvSpPr>
          <p:cNvPr id="73" name="TextBox 72">
            <a:extLst>
              <a:ext uri="{FF2B5EF4-FFF2-40B4-BE49-F238E27FC236}">
                <a16:creationId xmlns:a16="http://schemas.microsoft.com/office/drawing/2014/main" id="{532E7DD1-3005-4701-80C7-406D280F13E0}"/>
              </a:ext>
            </a:extLst>
          </p:cNvPr>
          <p:cNvSpPr txBox="1"/>
          <p:nvPr/>
        </p:nvSpPr>
        <p:spPr>
          <a:xfrm flipH="1">
            <a:off x="958567" y="3157240"/>
            <a:ext cx="1923604" cy="400110"/>
          </a:xfrm>
          <a:prstGeom prst="rect">
            <a:avLst/>
          </a:prstGeom>
          <a:noFill/>
        </p:spPr>
        <p:txBody>
          <a:bodyPr wrap="none" rtlCol="0">
            <a:spAutoFit/>
          </a:bodyPr>
          <a:lstStyle/>
          <a:p>
            <a:pPr algn="ctr"/>
            <a:r>
              <a:rPr lang="en-US" sz="2000" b="1">
                <a:solidFill>
                  <a:srgbClr val="00B050"/>
                </a:solidFill>
                <a:latin typeface="Open Sans" panose="020B0606030504020204" pitchFamily="34" charset="0"/>
                <a:ea typeface="Open Sans" panose="020B0606030504020204" pitchFamily="34" charset="0"/>
                <a:cs typeface="Open Sans" panose="020B0606030504020204" pitchFamily="34" charset="0"/>
              </a:rPr>
              <a:t>Putting Down</a:t>
            </a:r>
          </a:p>
        </p:txBody>
      </p:sp>
      <p:sp>
        <p:nvSpPr>
          <p:cNvPr id="74" name="TextBox 73">
            <a:extLst>
              <a:ext uri="{FF2B5EF4-FFF2-40B4-BE49-F238E27FC236}">
                <a16:creationId xmlns:a16="http://schemas.microsoft.com/office/drawing/2014/main" id="{4DAF4763-5B90-477D-81E8-4E13C7696AE2}"/>
              </a:ext>
            </a:extLst>
          </p:cNvPr>
          <p:cNvSpPr txBox="1"/>
          <p:nvPr/>
        </p:nvSpPr>
        <p:spPr>
          <a:xfrm flipH="1">
            <a:off x="457256" y="3686195"/>
            <a:ext cx="2792176" cy="400110"/>
          </a:xfrm>
          <a:prstGeom prst="rect">
            <a:avLst/>
          </a:prstGeom>
          <a:noFill/>
        </p:spPr>
        <p:txBody>
          <a:bodyPr wrap="none" rtlCol="0">
            <a:spAutoFit/>
          </a:bodyPr>
          <a:lstStyle/>
          <a:p>
            <a:pPr algn="ctr"/>
            <a:r>
              <a:rPr lang="en-US" sz="2000" b="1">
                <a:solidFill>
                  <a:srgbClr val="00B050"/>
                </a:solidFill>
                <a:latin typeface="Open Sans" panose="020B0606030504020204" pitchFamily="34" charset="0"/>
                <a:ea typeface="Open Sans" panose="020B0606030504020204" pitchFamily="34" charset="0"/>
                <a:cs typeface="Open Sans" panose="020B0606030504020204" pitchFamily="34" charset="0"/>
              </a:rPr>
              <a:t>Constant Calls/Texts</a:t>
            </a:r>
          </a:p>
        </p:txBody>
      </p:sp>
      <p:sp>
        <p:nvSpPr>
          <p:cNvPr id="77" name="Freeform 12">
            <a:extLst>
              <a:ext uri="{FF2B5EF4-FFF2-40B4-BE49-F238E27FC236}">
                <a16:creationId xmlns:a16="http://schemas.microsoft.com/office/drawing/2014/main" id="{033B6AF7-5ED0-498A-A20D-E84D4F77E502}"/>
              </a:ext>
            </a:extLst>
          </p:cNvPr>
          <p:cNvSpPr>
            <a:spLocks/>
          </p:cNvSpPr>
          <p:nvPr/>
        </p:nvSpPr>
        <p:spPr bwMode="auto">
          <a:xfrm>
            <a:off x="1594435" y="5337626"/>
            <a:ext cx="441226" cy="634520"/>
          </a:xfrm>
          <a:custGeom>
            <a:avLst/>
            <a:gdLst>
              <a:gd name="T0" fmla="*/ 553 w 553"/>
              <a:gd name="T1" fmla="*/ 889 h 889"/>
              <a:gd name="T2" fmla="*/ 265 w 553"/>
              <a:gd name="T3" fmla="*/ 601 h 889"/>
              <a:gd name="T4" fmla="*/ 0 w 553"/>
              <a:gd name="T5" fmla="*/ 889 h 889"/>
              <a:gd name="T6" fmla="*/ 0 w 553"/>
              <a:gd name="T7" fmla="*/ 0 h 889"/>
              <a:gd name="T8" fmla="*/ 553 w 553"/>
              <a:gd name="T9" fmla="*/ 0 h 889"/>
              <a:gd name="T10" fmla="*/ 553 w 553"/>
              <a:gd name="T11" fmla="*/ 889 h 889"/>
            </a:gdLst>
            <a:ahLst/>
            <a:cxnLst>
              <a:cxn ang="0">
                <a:pos x="T0" y="T1"/>
              </a:cxn>
              <a:cxn ang="0">
                <a:pos x="T2" y="T3"/>
              </a:cxn>
              <a:cxn ang="0">
                <a:pos x="T4" y="T5"/>
              </a:cxn>
              <a:cxn ang="0">
                <a:pos x="T6" y="T7"/>
              </a:cxn>
              <a:cxn ang="0">
                <a:pos x="T8" y="T9"/>
              </a:cxn>
              <a:cxn ang="0">
                <a:pos x="T10" y="T11"/>
              </a:cxn>
            </a:cxnLst>
            <a:rect l="0" t="0" r="r" b="b"/>
            <a:pathLst>
              <a:path w="553" h="889">
                <a:moveTo>
                  <a:pt x="553" y="889"/>
                </a:moveTo>
                <a:lnTo>
                  <a:pt x="265" y="601"/>
                </a:lnTo>
                <a:lnTo>
                  <a:pt x="0" y="889"/>
                </a:lnTo>
                <a:lnTo>
                  <a:pt x="0" y="0"/>
                </a:lnTo>
                <a:lnTo>
                  <a:pt x="553" y="0"/>
                </a:lnTo>
                <a:lnTo>
                  <a:pt x="553" y="889"/>
                </a:lnTo>
                <a:close/>
              </a:path>
            </a:pathLst>
          </a:custGeom>
          <a:solidFill>
            <a:srgbClr val="00B050"/>
          </a:solidFill>
          <a:ln>
            <a:noFill/>
          </a:ln>
        </p:spPr>
        <p:txBody>
          <a:bodyPr vert="horz" wrap="square" lIns="45720" tIns="22860" rIns="45720" bIns="22860" numCol="1" anchor="t" anchorCtr="0" compatLnSpc="1">
            <a:prstTxWarp prst="textNoShape">
              <a:avLst/>
            </a:prstTxWarp>
          </a:bodyPr>
          <a:lstStyle/>
          <a:p>
            <a:endParaRPr lang="th-TH" sz="1677">
              <a:solidFill>
                <a:schemeClr val="accent2">
                  <a:lumMod val="75000"/>
                </a:schemeClr>
              </a:solidFill>
            </a:endParaRPr>
          </a:p>
        </p:txBody>
      </p:sp>
      <p:sp>
        <p:nvSpPr>
          <p:cNvPr id="78" name="Rectangle 23">
            <a:extLst>
              <a:ext uri="{FF2B5EF4-FFF2-40B4-BE49-F238E27FC236}">
                <a16:creationId xmlns:a16="http://schemas.microsoft.com/office/drawing/2014/main" id="{C0A0548C-4801-4EC6-B192-061B6D37A5D1}"/>
              </a:ext>
            </a:extLst>
          </p:cNvPr>
          <p:cNvSpPr>
            <a:spLocks noChangeArrowheads="1"/>
          </p:cNvSpPr>
          <p:nvPr/>
        </p:nvSpPr>
        <p:spPr bwMode="auto">
          <a:xfrm>
            <a:off x="1776750" y="4612090"/>
            <a:ext cx="76596" cy="721253"/>
          </a:xfrm>
          <a:prstGeom prst="rect">
            <a:avLst/>
          </a:prstGeom>
          <a:solidFill>
            <a:srgbClr val="00B050"/>
          </a:solidFill>
          <a:ln>
            <a:noFill/>
          </a:ln>
        </p:spPr>
        <p:txBody>
          <a:bodyPr vert="horz" wrap="square" lIns="45720" tIns="22860" rIns="45720" bIns="22860" numCol="1" anchor="t" anchorCtr="0" compatLnSpc="1">
            <a:prstTxWarp prst="textNoShape">
              <a:avLst/>
            </a:prstTxWarp>
          </a:bodyPr>
          <a:lstStyle/>
          <a:p>
            <a:endParaRPr lang="th-TH" sz="1677">
              <a:solidFill>
                <a:srgbClr val="00B050"/>
              </a:solidFill>
            </a:endParaRPr>
          </a:p>
        </p:txBody>
      </p:sp>
      <p:sp>
        <p:nvSpPr>
          <p:cNvPr id="79" name="Oval 24">
            <a:extLst>
              <a:ext uri="{FF2B5EF4-FFF2-40B4-BE49-F238E27FC236}">
                <a16:creationId xmlns:a16="http://schemas.microsoft.com/office/drawing/2014/main" id="{0AC084B7-346F-499B-AFF2-9EBF6DD5297F}"/>
              </a:ext>
            </a:extLst>
          </p:cNvPr>
          <p:cNvSpPr>
            <a:spLocks noChangeArrowheads="1"/>
          </p:cNvSpPr>
          <p:nvPr/>
        </p:nvSpPr>
        <p:spPr bwMode="auto">
          <a:xfrm>
            <a:off x="1709728" y="4601299"/>
            <a:ext cx="210639" cy="188429"/>
          </a:xfrm>
          <a:prstGeom prst="ellipse">
            <a:avLst/>
          </a:prstGeom>
          <a:solidFill>
            <a:srgbClr val="00B050"/>
          </a:solidFill>
          <a:ln>
            <a:noFill/>
          </a:ln>
        </p:spPr>
        <p:txBody>
          <a:bodyPr vert="horz" wrap="square" lIns="45720" tIns="22860" rIns="45720" bIns="22860" numCol="1" anchor="t" anchorCtr="0" compatLnSpc="1">
            <a:prstTxWarp prst="textNoShape">
              <a:avLst/>
            </a:prstTxWarp>
          </a:bodyPr>
          <a:lstStyle/>
          <a:p>
            <a:endParaRPr lang="th-TH" sz="1677">
              <a:solidFill>
                <a:srgbClr val="00B050"/>
              </a:solidFill>
            </a:endParaRPr>
          </a:p>
        </p:txBody>
      </p:sp>
      <p:sp>
        <p:nvSpPr>
          <p:cNvPr id="82" name="TextBox 81">
            <a:extLst>
              <a:ext uri="{FF2B5EF4-FFF2-40B4-BE49-F238E27FC236}">
                <a16:creationId xmlns:a16="http://schemas.microsoft.com/office/drawing/2014/main" id="{6308BF89-8EB3-405D-992E-6DB8451B827C}"/>
              </a:ext>
            </a:extLst>
          </p:cNvPr>
          <p:cNvSpPr txBox="1"/>
          <p:nvPr/>
        </p:nvSpPr>
        <p:spPr>
          <a:xfrm flipH="1">
            <a:off x="1199964" y="4199939"/>
            <a:ext cx="1306768" cy="400110"/>
          </a:xfrm>
          <a:prstGeom prst="rect">
            <a:avLst/>
          </a:prstGeom>
          <a:noFill/>
        </p:spPr>
        <p:txBody>
          <a:bodyPr wrap="none" rtlCol="0">
            <a:spAutoFit/>
          </a:bodyPr>
          <a:lstStyle/>
          <a:p>
            <a:pPr algn="ctr"/>
            <a:r>
              <a:rPr lang="en-US" sz="2000" b="1">
                <a:solidFill>
                  <a:srgbClr val="00B050"/>
                </a:solidFill>
                <a:latin typeface="Open Sans" panose="020B0606030504020204" pitchFamily="34" charset="0"/>
                <a:ea typeface="Open Sans" panose="020B0606030504020204" pitchFamily="34" charset="0"/>
                <a:cs typeface="Open Sans" panose="020B0606030504020204" pitchFamily="34" charset="0"/>
              </a:rPr>
              <a:t>Isolation</a:t>
            </a:r>
          </a:p>
        </p:txBody>
      </p:sp>
      <p:sp>
        <p:nvSpPr>
          <p:cNvPr id="83" name="TextBox 82">
            <a:extLst>
              <a:ext uri="{FF2B5EF4-FFF2-40B4-BE49-F238E27FC236}">
                <a16:creationId xmlns:a16="http://schemas.microsoft.com/office/drawing/2014/main" id="{9FDD7E8A-B1F3-4AD2-9F95-227EE378E871}"/>
              </a:ext>
            </a:extLst>
          </p:cNvPr>
          <p:cNvSpPr txBox="1"/>
          <p:nvPr/>
        </p:nvSpPr>
        <p:spPr>
          <a:xfrm>
            <a:off x="445020" y="420079"/>
            <a:ext cx="11301412" cy="861774"/>
          </a:xfrm>
          <a:prstGeom prst="rect">
            <a:avLst/>
          </a:prstGeom>
          <a:noFill/>
        </p:spPr>
        <p:txBody>
          <a:bodyPr wrap="square" rtlCol="0">
            <a:spAutoFit/>
          </a:bodyPr>
          <a:lstStyle/>
          <a:p>
            <a:pPr algn="ctr"/>
            <a:r>
              <a:rPr lang="en-US" sz="4800" b="1">
                <a:latin typeface="+mj-lt"/>
                <a:ea typeface="Montserrat" charset="0"/>
                <a:cs typeface="Montserrat" charset="0"/>
              </a:rPr>
              <a:t>DOMESTIC VIOLENCE </a:t>
            </a:r>
            <a:r>
              <a:rPr lang="en-US" sz="4800" b="1">
                <a:solidFill>
                  <a:srgbClr val="762EB1"/>
                </a:solidFill>
                <a:latin typeface="+mj-lt"/>
                <a:ea typeface="Montserrat" charset="0"/>
                <a:cs typeface="Montserrat" charset="0"/>
              </a:rPr>
              <a:t>CONTINUUM</a:t>
            </a:r>
          </a:p>
        </p:txBody>
      </p:sp>
    </p:spTree>
    <p:extLst>
      <p:ext uri="{BB962C8B-B14F-4D97-AF65-F5344CB8AC3E}">
        <p14:creationId xmlns:p14="http://schemas.microsoft.com/office/powerpoint/2010/main" val="16016026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down)">
                                      <p:cBhvr>
                                        <p:cTn id="62" dur="580">
                                          <p:stCondLst>
                                            <p:cond delay="0"/>
                                          </p:stCondLst>
                                        </p:cTn>
                                        <p:tgtEl>
                                          <p:spTgt spid="67"/>
                                        </p:tgtEl>
                                      </p:cBhvr>
                                    </p:animEffect>
                                    <p:anim calcmode="lin" valueType="num">
                                      <p:cBhvr>
                                        <p:cTn id="63"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68" dur="26">
                                          <p:stCondLst>
                                            <p:cond delay="650"/>
                                          </p:stCondLst>
                                        </p:cTn>
                                        <p:tgtEl>
                                          <p:spTgt spid="67"/>
                                        </p:tgtEl>
                                      </p:cBhvr>
                                      <p:to x="100000" y="60000"/>
                                    </p:animScale>
                                    <p:animScale>
                                      <p:cBhvr>
                                        <p:cTn id="69" dur="166" decel="50000">
                                          <p:stCondLst>
                                            <p:cond delay="676"/>
                                          </p:stCondLst>
                                        </p:cTn>
                                        <p:tgtEl>
                                          <p:spTgt spid="67"/>
                                        </p:tgtEl>
                                      </p:cBhvr>
                                      <p:to x="100000" y="100000"/>
                                    </p:animScale>
                                    <p:animScale>
                                      <p:cBhvr>
                                        <p:cTn id="70" dur="26">
                                          <p:stCondLst>
                                            <p:cond delay="1312"/>
                                          </p:stCondLst>
                                        </p:cTn>
                                        <p:tgtEl>
                                          <p:spTgt spid="67"/>
                                        </p:tgtEl>
                                      </p:cBhvr>
                                      <p:to x="100000" y="80000"/>
                                    </p:animScale>
                                    <p:animScale>
                                      <p:cBhvr>
                                        <p:cTn id="71" dur="166" decel="50000">
                                          <p:stCondLst>
                                            <p:cond delay="1338"/>
                                          </p:stCondLst>
                                        </p:cTn>
                                        <p:tgtEl>
                                          <p:spTgt spid="67"/>
                                        </p:tgtEl>
                                      </p:cBhvr>
                                      <p:to x="100000" y="100000"/>
                                    </p:animScale>
                                    <p:animScale>
                                      <p:cBhvr>
                                        <p:cTn id="72" dur="26">
                                          <p:stCondLst>
                                            <p:cond delay="1642"/>
                                          </p:stCondLst>
                                        </p:cTn>
                                        <p:tgtEl>
                                          <p:spTgt spid="67"/>
                                        </p:tgtEl>
                                      </p:cBhvr>
                                      <p:to x="100000" y="90000"/>
                                    </p:animScale>
                                    <p:animScale>
                                      <p:cBhvr>
                                        <p:cTn id="73" dur="166" decel="50000">
                                          <p:stCondLst>
                                            <p:cond delay="1668"/>
                                          </p:stCondLst>
                                        </p:cTn>
                                        <p:tgtEl>
                                          <p:spTgt spid="67"/>
                                        </p:tgtEl>
                                      </p:cBhvr>
                                      <p:to x="100000" y="100000"/>
                                    </p:animScale>
                                    <p:animScale>
                                      <p:cBhvr>
                                        <p:cTn id="74" dur="26">
                                          <p:stCondLst>
                                            <p:cond delay="1808"/>
                                          </p:stCondLst>
                                        </p:cTn>
                                        <p:tgtEl>
                                          <p:spTgt spid="67"/>
                                        </p:tgtEl>
                                      </p:cBhvr>
                                      <p:to x="100000" y="95000"/>
                                    </p:animScale>
                                    <p:animScale>
                                      <p:cBhvr>
                                        <p:cTn id="75" dur="166" decel="50000">
                                          <p:stCondLst>
                                            <p:cond delay="1834"/>
                                          </p:stCondLst>
                                        </p:cTn>
                                        <p:tgtEl>
                                          <p:spTgt spid="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7" grpId="0" animBg="1"/>
      <p:bldP spid="68" grpId="0"/>
      <p:bldP spid="69" grpId="0"/>
      <p:bldP spid="70" grpId="0"/>
      <p:bldP spid="64" grpId="0"/>
      <p:bldP spid="66" grpId="0"/>
      <p:bldP spid="71" grpId="0"/>
      <p:bldP spid="72" grpId="0"/>
      <p:bldP spid="73" grpId="0"/>
      <p:bldP spid="74" grpId="0"/>
      <p:bldP spid="8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47">
            <a:extLst>
              <a:ext uri="{FF2B5EF4-FFF2-40B4-BE49-F238E27FC236}">
                <a16:creationId xmlns:a16="http://schemas.microsoft.com/office/drawing/2014/main" id="{9EF5573D-44A8-47B5-8AA3-6BA57E4D221A}"/>
              </a:ext>
            </a:extLst>
          </p:cNvPr>
          <p:cNvSpPr>
            <a:spLocks noGrp="1"/>
          </p:cNvSpPr>
          <p:nvPr>
            <p:ph type="sldNum" sz="quarter" idx="4294967295"/>
          </p:nvPr>
        </p:nvSpPr>
        <p:spPr>
          <a:xfrm>
            <a:off x="0" y="0"/>
            <a:ext cx="0" cy="0"/>
          </a:xfrm>
        </p:spPr>
        <p:txBody>
          <a:bodyPr/>
          <a:lstStyle/>
          <a:p>
            <a:pPr algn="ctr" defTabSz="457200">
              <a:defRPr/>
            </a:pPr>
            <a:endParaRPr lang="en-US"/>
          </a:p>
        </p:txBody>
      </p:sp>
      <p:sp>
        <p:nvSpPr>
          <p:cNvPr id="3" name="TextBox 2"/>
          <p:cNvSpPr txBox="1"/>
          <p:nvPr/>
        </p:nvSpPr>
        <p:spPr>
          <a:xfrm>
            <a:off x="8732084" y="1835739"/>
            <a:ext cx="1672759" cy="830997"/>
          </a:xfrm>
          <a:prstGeom prst="rect">
            <a:avLst/>
          </a:prstGeom>
          <a:noFill/>
        </p:spPr>
        <p:txBody>
          <a:bodyPr wrap="square" rtlCol="0">
            <a:spAutoFit/>
          </a:bodyPr>
          <a:lstStyle/>
          <a:p>
            <a:pPr defTabSz="457200">
              <a:defRPr/>
            </a:pPr>
            <a:r>
              <a:rPr lang="en-US" sz="1600" b="1"/>
              <a:t>Promote the PurpleOne Training.</a:t>
            </a:r>
          </a:p>
        </p:txBody>
      </p:sp>
      <p:sp>
        <p:nvSpPr>
          <p:cNvPr id="4" name="TextBox 3"/>
          <p:cNvSpPr txBox="1"/>
          <p:nvPr/>
        </p:nvSpPr>
        <p:spPr>
          <a:xfrm>
            <a:off x="10536932" y="2393828"/>
            <a:ext cx="1516523" cy="2308324"/>
          </a:xfrm>
          <a:prstGeom prst="rect">
            <a:avLst/>
          </a:prstGeom>
          <a:noFill/>
        </p:spPr>
        <p:txBody>
          <a:bodyPr wrap="square" rtlCol="0">
            <a:spAutoFit/>
          </a:bodyPr>
          <a:lstStyle/>
          <a:p>
            <a:pPr lvl="0"/>
            <a:r>
              <a:rPr lang="en-US" sz="1600" b="1"/>
              <a:t>Speak up when you hear someone asking, “why does the  victim stay?” Address the   </a:t>
            </a:r>
          </a:p>
          <a:p>
            <a:r>
              <a:rPr lang="en-US" sz="1600" b="1"/>
              <a:t>abuser and their actions. </a:t>
            </a:r>
          </a:p>
        </p:txBody>
      </p:sp>
      <p:sp>
        <p:nvSpPr>
          <p:cNvPr id="6" name="TextBox 5"/>
          <p:cNvSpPr txBox="1"/>
          <p:nvPr/>
        </p:nvSpPr>
        <p:spPr>
          <a:xfrm>
            <a:off x="9113198" y="5208283"/>
            <a:ext cx="2583289" cy="1569660"/>
          </a:xfrm>
          <a:prstGeom prst="rect">
            <a:avLst/>
          </a:prstGeom>
          <a:noFill/>
        </p:spPr>
        <p:txBody>
          <a:bodyPr wrap="square" rtlCol="0">
            <a:spAutoFit/>
          </a:bodyPr>
          <a:lstStyle/>
          <a:p>
            <a:pPr algn="ctr" defTabSz="457200">
              <a:defRPr/>
            </a:pPr>
            <a:r>
              <a:rPr lang="en-US" sz="1600" b="1">
                <a:solidFill>
                  <a:srgbClr val="3E1253"/>
                </a:solidFill>
              </a:rPr>
              <a:t>Hold abusers accountable. Question whether abusers should be holding leadership roles in our churches, coaching, etc.</a:t>
            </a:r>
          </a:p>
        </p:txBody>
      </p:sp>
      <p:sp>
        <p:nvSpPr>
          <p:cNvPr id="7" name="TextBox 6"/>
          <p:cNvSpPr txBox="1"/>
          <p:nvPr/>
        </p:nvSpPr>
        <p:spPr>
          <a:xfrm>
            <a:off x="758006" y="5093630"/>
            <a:ext cx="2752301" cy="1077218"/>
          </a:xfrm>
          <a:prstGeom prst="rect">
            <a:avLst/>
          </a:prstGeom>
          <a:noFill/>
        </p:spPr>
        <p:txBody>
          <a:bodyPr wrap="square" rtlCol="0">
            <a:spAutoFit/>
          </a:bodyPr>
          <a:lstStyle/>
          <a:p>
            <a:pPr algn="ctr" defTabSz="457200">
              <a:defRPr/>
            </a:pPr>
            <a:r>
              <a:rPr lang="en-US" sz="1600" b="1">
                <a:solidFill>
                  <a:srgbClr val="3E1253"/>
                </a:solidFill>
              </a:rPr>
              <a:t>Speak Up if we see abuse of any kind happening among our family, friends or in our workplace.</a:t>
            </a:r>
          </a:p>
        </p:txBody>
      </p:sp>
      <p:sp>
        <p:nvSpPr>
          <p:cNvPr id="8" name="TextBox 7"/>
          <p:cNvSpPr txBox="1"/>
          <p:nvPr/>
        </p:nvSpPr>
        <p:spPr>
          <a:xfrm>
            <a:off x="6736674" y="5366424"/>
            <a:ext cx="2037806" cy="1323439"/>
          </a:xfrm>
          <a:prstGeom prst="rect">
            <a:avLst/>
          </a:prstGeom>
          <a:noFill/>
        </p:spPr>
        <p:txBody>
          <a:bodyPr wrap="square" rtlCol="0">
            <a:spAutoFit/>
          </a:bodyPr>
          <a:lstStyle/>
          <a:p>
            <a:pPr algn="ctr" defTabSz="457200">
              <a:defRPr/>
            </a:pPr>
            <a:r>
              <a:rPr lang="en-US" sz="1600" b="1">
                <a:solidFill>
                  <a:prstClr val="black"/>
                </a:solidFill>
              </a:rPr>
              <a:t>Engage more men to get trained to Step Up and Speak Up against domestic violence.</a:t>
            </a:r>
          </a:p>
        </p:txBody>
      </p:sp>
      <p:sp>
        <p:nvSpPr>
          <p:cNvPr id="10" name="TextBox 9"/>
          <p:cNvSpPr txBox="1"/>
          <p:nvPr/>
        </p:nvSpPr>
        <p:spPr>
          <a:xfrm>
            <a:off x="247678" y="2515618"/>
            <a:ext cx="1886350" cy="584775"/>
          </a:xfrm>
          <a:prstGeom prst="rect">
            <a:avLst/>
          </a:prstGeom>
          <a:noFill/>
        </p:spPr>
        <p:txBody>
          <a:bodyPr wrap="square" rtlCol="0">
            <a:spAutoFit/>
          </a:bodyPr>
          <a:lstStyle/>
          <a:p>
            <a:pPr algn="ctr" defTabSz="457200">
              <a:defRPr/>
            </a:pPr>
            <a:r>
              <a:rPr lang="en-US" sz="1600" b="1"/>
              <a:t>Be aware of your personal biases.</a:t>
            </a:r>
            <a:endParaRPr lang="en-US" sz="1600" b="1">
              <a:solidFill>
                <a:prstClr val="black"/>
              </a:solidFill>
            </a:endParaRPr>
          </a:p>
        </p:txBody>
      </p:sp>
      <p:sp>
        <p:nvSpPr>
          <p:cNvPr id="9" name="TextBox 8"/>
          <p:cNvSpPr txBox="1"/>
          <p:nvPr/>
        </p:nvSpPr>
        <p:spPr>
          <a:xfrm>
            <a:off x="1849088" y="1263072"/>
            <a:ext cx="3168836" cy="830997"/>
          </a:xfrm>
          <a:prstGeom prst="rect">
            <a:avLst/>
          </a:prstGeom>
          <a:noFill/>
        </p:spPr>
        <p:txBody>
          <a:bodyPr wrap="square" rtlCol="0">
            <a:spAutoFit/>
          </a:bodyPr>
          <a:lstStyle/>
          <a:p>
            <a:pPr algn="ctr" defTabSz="457200">
              <a:defRPr/>
            </a:pPr>
            <a:r>
              <a:rPr lang="en-US" sz="1600" b="1">
                <a:solidFill>
                  <a:srgbClr val="3E1253"/>
                </a:solidFill>
              </a:rPr>
              <a:t>Speak Up when you hear sexist jokes or comments disrespecting women.</a:t>
            </a:r>
            <a:endParaRPr lang="en-US" sz="1600" b="1">
              <a:solidFill>
                <a:srgbClr val="F4EE00"/>
              </a:solidFill>
            </a:endParaRPr>
          </a:p>
        </p:txBody>
      </p:sp>
      <p:sp>
        <p:nvSpPr>
          <p:cNvPr id="13" name="Title 2">
            <a:extLst>
              <a:ext uri="{FF2B5EF4-FFF2-40B4-BE49-F238E27FC236}">
                <a16:creationId xmlns:a16="http://schemas.microsoft.com/office/drawing/2014/main" id="{11EF5525-AFC4-4DE0-B230-CE7CA68842FC}"/>
              </a:ext>
            </a:extLst>
          </p:cNvPr>
          <p:cNvSpPr txBox="1">
            <a:spLocks/>
          </p:cNvSpPr>
          <p:nvPr/>
        </p:nvSpPr>
        <p:spPr>
          <a:xfrm>
            <a:off x="446089" y="407593"/>
            <a:ext cx="11301412" cy="667661"/>
          </a:xfrm>
          <a:prstGeom prst="rect">
            <a:avLst/>
          </a:prstGeom>
        </p:spPr>
        <p:txBody>
          <a:bodyPr lIns="91440" tIns="45720" rIns="91440" bIns="45720" anchor="t"/>
          <a:lstStyle>
            <a:lvl1pPr algn="l" defTabSz="914119" rtl="0" eaLnBrk="1" latinLnBrk="0" hangingPunct="1">
              <a:lnSpc>
                <a:spcPct val="90000"/>
              </a:lnSpc>
              <a:spcBef>
                <a:spcPct val="0"/>
              </a:spcBef>
              <a:buNone/>
              <a:defRPr sz="4402" kern="1200">
                <a:solidFill>
                  <a:schemeClr val="tx1"/>
                </a:solidFill>
                <a:latin typeface="+mj-lt"/>
                <a:ea typeface="+mj-ea"/>
                <a:cs typeface="+mj-cs"/>
              </a:defRPr>
            </a:lvl1pPr>
          </a:lstStyle>
          <a:p>
            <a:pPr algn="ctr"/>
            <a:r>
              <a:rPr lang="en-US" sz="4800" b="1"/>
              <a:t>DOMESTIC VIOLENCE </a:t>
            </a:r>
            <a:r>
              <a:rPr lang="en-US" sz="4800" b="1">
                <a:solidFill>
                  <a:schemeClr val="accent2">
                    <a:lumMod val="75000"/>
                  </a:schemeClr>
                </a:solidFill>
              </a:rPr>
              <a:t>THRIVES</a:t>
            </a:r>
          </a:p>
        </p:txBody>
      </p:sp>
      <p:grpSp>
        <p:nvGrpSpPr>
          <p:cNvPr id="12" name="Group 11">
            <a:extLst>
              <a:ext uri="{FF2B5EF4-FFF2-40B4-BE49-F238E27FC236}">
                <a16:creationId xmlns:a16="http://schemas.microsoft.com/office/drawing/2014/main" id="{68BEDAA8-AF1B-471B-8CF9-A27527C2E758}"/>
              </a:ext>
            </a:extLst>
          </p:cNvPr>
          <p:cNvGrpSpPr/>
          <p:nvPr/>
        </p:nvGrpSpPr>
        <p:grpSpPr>
          <a:xfrm>
            <a:off x="1715386" y="1504528"/>
            <a:ext cx="8762815" cy="4518245"/>
            <a:chOff x="1714592" y="1202312"/>
            <a:chExt cx="8762815" cy="4518245"/>
          </a:xfrm>
          <a:gradFill flip="none" rotWithShape="1">
            <a:gsLst>
              <a:gs pos="0">
                <a:srgbClr val="762EB1">
                  <a:shade val="30000"/>
                  <a:satMod val="115000"/>
                </a:srgbClr>
              </a:gs>
              <a:gs pos="50000">
                <a:srgbClr val="762EB1">
                  <a:shade val="67500"/>
                  <a:satMod val="115000"/>
                </a:srgbClr>
              </a:gs>
              <a:gs pos="100000">
                <a:srgbClr val="762EB1">
                  <a:shade val="100000"/>
                  <a:satMod val="115000"/>
                </a:srgbClr>
              </a:gs>
            </a:gsLst>
            <a:path path="circle">
              <a:fillToRect l="50000" t="50000" r="50000" b="50000"/>
            </a:path>
            <a:tileRect/>
          </a:gradFill>
        </p:grpSpPr>
        <p:grpSp>
          <p:nvGrpSpPr>
            <p:cNvPr id="14" name="Group 13">
              <a:extLst>
                <a:ext uri="{FF2B5EF4-FFF2-40B4-BE49-F238E27FC236}">
                  <a16:creationId xmlns:a16="http://schemas.microsoft.com/office/drawing/2014/main" id="{ADE3DCE7-A5C3-4EC4-ABA8-73CCC3BE3BE4}"/>
                </a:ext>
              </a:extLst>
            </p:cNvPr>
            <p:cNvGrpSpPr/>
            <p:nvPr/>
          </p:nvGrpSpPr>
          <p:grpSpPr>
            <a:xfrm>
              <a:off x="5026150" y="2718528"/>
              <a:ext cx="1672759" cy="1435844"/>
              <a:chOff x="3722722" y="2041514"/>
              <a:chExt cx="1672759" cy="1435844"/>
            </a:xfrm>
            <a:grpFill/>
            <a:scene3d>
              <a:camera prst="orthographicFront"/>
              <a:lightRig rig="flat" dir="t"/>
            </a:scene3d>
          </p:grpSpPr>
          <p:sp>
            <p:nvSpPr>
              <p:cNvPr id="15" name="Hexagon 14">
                <a:extLst>
                  <a:ext uri="{FF2B5EF4-FFF2-40B4-BE49-F238E27FC236}">
                    <a16:creationId xmlns:a16="http://schemas.microsoft.com/office/drawing/2014/main" id="{ED502DA7-92A8-4BA1-AF0D-087649BDB11F}"/>
                  </a:ext>
                </a:extLst>
              </p:cNvPr>
              <p:cNvSpPr/>
              <p:nvPr/>
            </p:nvSpPr>
            <p:spPr>
              <a:xfrm>
                <a:off x="3722722" y="2041514"/>
                <a:ext cx="1672759" cy="1435844"/>
              </a:xfrm>
              <a:prstGeom prst="hexagon">
                <a:avLst>
                  <a:gd name="adj" fmla="val 25000"/>
                  <a:gd name="vf" fmla="val 115470"/>
                </a:avLst>
              </a:prstGeom>
              <a:solidFill>
                <a:srgbClr val="E2DD0B"/>
              </a:solid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solidFill>
                    <a:srgbClr val="E2DD0B"/>
                  </a:solidFill>
                </a:endParaRPr>
              </a:p>
            </p:txBody>
          </p:sp>
          <p:sp>
            <p:nvSpPr>
              <p:cNvPr id="16" name="Hexagon 4">
                <a:extLst>
                  <a:ext uri="{FF2B5EF4-FFF2-40B4-BE49-F238E27FC236}">
                    <a16:creationId xmlns:a16="http://schemas.microsoft.com/office/drawing/2014/main" id="{B9BDA55E-5ACC-42F5-B2FC-8ADDD0DD4EE0}"/>
                  </a:ext>
                </a:extLst>
              </p:cNvPr>
              <p:cNvSpPr txBox="1"/>
              <p:nvPr/>
            </p:nvSpPr>
            <p:spPr>
              <a:xfrm>
                <a:off x="3981773" y="2046780"/>
                <a:ext cx="1154659" cy="1408065"/>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Domestic violence offenders</a:t>
                </a:r>
              </a:p>
            </p:txBody>
          </p:sp>
        </p:grpSp>
        <p:grpSp>
          <p:nvGrpSpPr>
            <p:cNvPr id="17" name="Group 16">
              <a:extLst>
                <a:ext uri="{FF2B5EF4-FFF2-40B4-BE49-F238E27FC236}">
                  <a16:creationId xmlns:a16="http://schemas.microsoft.com/office/drawing/2014/main" id="{913BAA07-11AA-44D6-B597-59F2D525E771}"/>
                </a:ext>
              </a:extLst>
            </p:cNvPr>
            <p:cNvGrpSpPr/>
            <p:nvPr/>
          </p:nvGrpSpPr>
          <p:grpSpPr>
            <a:xfrm>
              <a:off x="5042681" y="1202312"/>
              <a:ext cx="1672759" cy="1435844"/>
              <a:chOff x="3739253" y="525298"/>
              <a:chExt cx="1672759" cy="1435844"/>
            </a:xfrm>
            <a:grpFill/>
            <a:scene3d>
              <a:camera prst="orthographicFront"/>
              <a:lightRig rig="flat" dir="t"/>
            </a:scene3d>
          </p:grpSpPr>
          <p:sp>
            <p:nvSpPr>
              <p:cNvPr id="18" name="Hexagon 17">
                <a:extLst>
                  <a:ext uri="{FF2B5EF4-FFF2-40B4-BE49-F238E27FC236}">
                    <a16:creationId xmlns:a16="http://schemas.microsoft.com/office/drawing/2014/main" id="{8995AAE1-EA67-44B8-9CA3-7229BED6BDAA}"/>
                  </a:ext>
                </a:extLst>
              </p:cNvPr>
              <p:cNvSpPr/>
              <p:nvPr/>
            </p:nvSpPr>
            <p:spPr>
              <a:xfrm>
                <a:off x="3739253" y="525298"/>
                <a:ext cx="1672759"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Hexagon 6">
                <a:extLst>
                  <a:ext uri="{FF2B5EF4-FFF2-40B4-BE49-F238E27FC236}">
                    <a16:creationId xmlns:a16="http://schemas.microsoft.com/office/drawing/2014/main" id="{2AA476F3-16A4-4DC4-95F1-F6DC0572457C}"/>
                  </a:ext>
                </a:extLst>
              </p:cNvPr>
              <p:cNvSpPr txBox="1"/>
              <p:nvPr/>
            </p:nvSpPr>
            <p:spPr>
              <a:xfrm>
                <a:off x="3998303" y="733282"/>
                <a:ext cx="1154659" cy="1019878"/>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Enablers</a:t>
                </a:r>
              </a:p>
            </p:txBody>
          </p:sp>
        </p:grpSp>
        <p:grpSp>
          <p:nvGrpSpPr>
            <p:cNvPr id="20" name="Group 19">
              <a:extLst>
                <a:ext uri="{FF2B5EF4-FFF2-40B4-BE49-F238E27FC236}">
                  <a16:creationId xmlns:a16="http://schemas.microsoft.com/office/drawing/2014/main" id="{E2A79543-C769-44D0-B4F4-43AFB15619DD}"/>
                </a:ext>
              </a:extLst>
            </p:cNvPr>
            <p:cNvGrpSpPr/>
            <p:nvPr/>
          </p:nvGrpSpPr>
          <p:grpSpPr>
            <a:xfrm>
              <a:off x="4909368" y="4284713"/>
              <a:ext cx="1924526" cy="1435844"/>
              <a:chOff x="3605940" y="3607699"/>
              <a:chExt cx="1924526" cy="1435844"/>
            </a:xfrm>
            <a:grpFill/>
            <a:scene3d>
              <a:camera prst="orthographicFront"/>
              <a:lightRig rig="flat" dir="t"/>
            </a:scene3d>
          </p:grpSpPr>
          <p:sp>
            <p:nvSpPr>
              <p:cNvPr id="21" name="Hexagon 20">
                <a:extLst>
                  <a:ext uri="{FF2B5EF4-FFF2-40B4-BE49-F238E27FC236}">
                    <a16:creationId xmlns:a16="http://schemas.microsoft.com/office/drawing/2014/main" id="{93AC1B4C-F215-4C44-92BA-45AE3074E46D}"/>
                  </a:ext>
                </a:extLst>
              </p:cNvPr>
              <p:cNvSpPr/>
              <p:nvPr/>
            </p:nvSpPr>
            <p:spPr>
              <a:xfrm>
                <a:off x="3605940" y="3607699"/>
                <a:ext cx="1924526"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2" name="Hexagon 8">
                <a:extLst>
                  <a:ext uri="{FF2B5EF4-FFF2-40B4-BE49-F238E27FC236}">
                    <a16:creationId xmlns:a16="http://schemas.microsoft.com/office/drawing/2014/main" id="{8C437D9B-9EF2-4E49-AD19-281D8C33B321}"/>
                  </a:ext>
                </a:extLst>
              </p:cNvPr>
              <p:cNvSpPr txBox="1"/>
              <p:nvPr/>
            </p:nvSpPr>
            <p:spPr>
              <a:xfrm>
                <a:off x="3899503" y="3751754"/>
                <a:ext cx="1364464" cy="1017996"/>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Passive bystanders</a:t>
                </a:r>
              </a:p>
            </p:txBody>
          </p:sp>
        </p:grpSp>
        <p:grpSp>
          <p:nvGrpSpPr>
            <p:cNvPr id="23" name="Group 22">
              <a:extLst>
                <a:ext uri="{FF2B5EF4-FFF2-40B4-BE49-F238E27FC236}">
                  <a16:creationId xmlns:a16="http://schemas.microsoft.com/office/drawing/2014/main" id="{614409AA-BEBC-4EF9-9F88-D1DFC0A788C1}"/>
                </a:ext>
              </a:extLst>
            </p:cNvPr>
            <p:cNvGrpSpPr/>
            <p:nvPr/>
          </p:nvGrpSpPr>
          <p:grpSpPr>
            <a:xfrm>
              <a:off x="6514334" y="3436450"/>
              <a:ext cx="1969574" cy="1435844"/>
              <a:chOff x="5210906" y="2759436"/>
              <a:chExt cx="1969574" cy="1435844"/>
            </a:xfrm>
            <a:grpFill/>
            <a:scene3d>
              <a:camera prst="orthographicFront"/>
              <a:lightRig rig="flat" dir="t"/>
            </a:scene3d>
          </p:grpSpPr>
          <p:sp>
            <p:nvSpPr>
              <p:cNvPr id="24" name="Hexagon 23">
                <a:extLst>
                  <a:ext uri="{FF2B5EF4-FFF2-40B4-BE49-F238E27FC236}">
                    <a16:creationId xmlns:a16="http://schemas.microsoft.com/office/drawing/2014/main" id="{1E4F7453-9662-4878-BCA7-8085165346B1}"/>
                  </a:ext>
                </a:extLst>
              </p:cNvPr>
              <p:cNvSpPr/>
              <p:nvPr/>
            </p:nvSpPr>
            <p:spPr>
              <a:xfrm>
                <a:off x="5210906" y="2759436"/>
                <a:ext cx="1969574"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Hexagon 10">
                <a:extLst>
                  <a:ext uri="{FF2B5EF4-FFF2-40B4-BE49-F238E27FC236}">
                    <a16:creationId xmlns:a16="http://schemas.microsoft.com/office/drawing/2014/main" id="{492C1F87-6BD5-41F2-BD31-F9670621B3E8}"/>
                  </a:ext>
                </a:extLst>
              </p:cNvPr>
              <p:cNvSpPr txBox="1"/>
              <p:nvPr/>
            </p:nvSpPr>
            <p:spPr>
              <a:xfrm>
                <a:off x="5494691" y="2966319"/>
                <a:ext cx="1402004" cy="1022078"/>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Male entitlement</a:t>
                </a:r>
              </a:p>
            </p:txBody>
          </p:sp>
        </p:grpSp>
        <p:grpSp>
          <p:nvGrpSpPr>
            <p:cNvPr id="26" name="Group 25">
              <a:extLst>
                <a:ext uri="{FF2B5EF4-FFF2-40B4-BE49-F238E27FC236}">
                  <a16:creationId xmlns:a16="http://schemas.microsoft.com/office/drawing/2014/main" id="{AB7445D9-4459-4671-869C-C8FFDF62F672}"/>
                </a:ext>
              </a:extLst>
            </p:cNvPr>
            <p:cNvGrpSpPr/>
            <p:nvPr/>
          </p:nvGrpSpPr>
          <p:grpSpPr>
            <a:xfrm>
              <a:off x="3385597" y="3465455"/>
              <a:ext cx="1855124" cy="1435844"/>
              <a:chOff x="2082169" y="2788441"/>
              <a:chExt cx="1855124" cy="1435844"/>
            </a:xfrm>
            <a:grpFill/>
            <a:scene3d>
              <a:camera prst="orthographicFront"/>
              <a:lightRig rig="flat" dir="t"/>
            </a:scene3d>
          </p:grpSpPr>
          <p:sp>
            <p:nvSpPr>
              <p:cNvPr id="27" name="Hexagon 26">
                <a:extLst>
                  <a:ext uri="{FF2B5EF4-FFF2-40B4-BE49-F238E27FC236}">
                    <a16:creationId xmlns:a16="http://schemas.microsoft.com/office/drawing/2014/main" id="{3B273D4C-DBA1-47B9-8805-714F30CE401E}"/>
                  </a:ext>
                </a:extLst>
              </p:cNvPr>
              <p:cNvSpPr/>
              <p:nvPr/>
            </p:nvSpPr>
            <p:spPr>
              <a:xfrm>
                <a:off x="2082169" y="2788441"/>
                <a:ext cx="1855124"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Hexagon 12">
                <a:extLst>
                  <a:ext uri="{FF2B5EF4-FFF2-40B4-BE49-F238E27FC236}">
                    <a16:creationId xmlns:a16="http://schemas.microsoft.com/office/drawing/2014/main" id="{C8170538-6D69-474C-B20A-289E375E2FA7}"/>
                  </a:ext>
                </a:extLst>
              </p:cNvPr>
              <p:cNvSpPr txBox="1"/>
              <p:nvPr/>
            </p:nvSpPr>
            <p:spPr>
              <a:xfrm>
                <a:off x="2356416" y="3000705"/>
                <a:ext cx="1306630" cy="1011316"/>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Blaming the victim</a:t>
                </a:r>
              </a:p>
            </p:txBody>
          </p:sp>
        </p:grpSp>
        <p:grpSp>
          <p:nvGrpSpPr>
            <p:cNvPr id="29" name="Group 28">
              <a:extLst>
                <a:ext uri="{FF2B5EF4-FFF2-40B4-BE49-F238E27FC236}">
                  <a16:creationId xmlns:a16="http://schemas.microsoft.com/office/drawing/2014/main" id="{E51317E6-E13A-40A0-83DD-F2F564B0DE2C}"/>
                </a:ext>
              </a:extLst>
            </p:cNvPr>
            <p:cNvGrpSpPr/>
            <p:nvPr/>
          </p:nvGrpSpPr>
          <p:grpSpPr>
            <a:xfrm>
              <a:off x="8211169" y="2755953"/>
              <a:ext cx="2266238" cy="1435844"/>
              <a:chOff x="6907741" y="2078939"/>
              <a:chExt cx="2266238" cy="1435844"/>
            </a:xfrm>
            <a:grpFill/>
            <a:scene3d>
              <a:camera prst="orthographicFront"/>
              <a:lightRig rig="flat" dir="t"/>
            </a:scene3d>
          </p:grpSpPr>
          <p:sp>
            <p:nvSpPr>
              <p:cNvPr id="30" name="Hexagon 29">
                <a:extLst>
                  <a:ext uri="{FF2B5EF4-FFF2-40B4-BE49-F238E27FC236}">
                    <a16:creationId xmlns:a16="http://schemas.microsoft.com/office/drawing/2014/main" id="{7DC85FB3-BE5A-4440-A856-9DEA4E5C6947}"/>
                  </a:ext>
                </a:extLst>
              </p:cNvPr>
              <p:cNvSpPr/>
              <p:nvPr/>
            </p:nvSpPr>
            <p:spPr>
              <a:xfrm>
                <a:off x="6907741" y="2078939"/>
                <a:ext cx="2266238"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Hexagon 14">
                <a:extLst>
                  <a:ext uri="{FF2B5EF4-FFF2-40B4-BE49-F238E27FC236}">
                    <a16:creationId xmlns:a16="http://schemas.microsoft.com/office/drawing/2014/main" id="{A837FDF0-48F5-43E9-99B1-090ECF608293}"/>
                  </a:ext>
                </a:extLst>
              </p:cNvPr>
              <p:cNvSpPr txBox="1"/>
              <p:nvPr/>
            </p:nvSpPr>
            <p:spPr>
              <a:xfrm>
                <a:off x="7216248" y="2274403"/>
                <a:ext cx="1649224" cy="1044916"/>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Perpetrators not being held accountable legally or socially</a:t>
                </a:r>
              </a:p>
            </p:txBody>
          </p:sp>
        </p:grpSp>
        <p:grpSp>
          <p:nvGrpSpPr>
            <p:cNvPr id="32" name="Group 31">
              <a:extLst>
                <a:ext uri="{FF2B5EF4-FFF2-40B4-BE49-F238E27FC236}">
                  <a16:creationId xmlns:a16="http://schemas.microsoft.com/office/drawing/2014/main" id="{283D1558-AB9D-421B-B7B1-AB320225E652}"/>
                </a:ext>
              </a:extLst>
            </p:cNvPr>
            <p:cNvGrpSpPr/>
            <p:nvPr/>
          </p:nvGrpSpPr>
          <p:grpSpPr>
            <a:xfrm>
              <a:off x="6521006" y="1928273"/>
              <a:ext cx="1999282" cy="1435844"/>
              <a:chOff x="5217578" y="1251259"/>
              <a:chExt cx="1999282" cy="1435844"/>
            </a:xfrm>
            <a:grpFill/>
            <a:scene3d>
              <a:camera prst="orthographicFront"/>
              <a:lightRig rig="flat" dir="t"/>
            </a:scene3d>
          </p:grpSpPr>
          <p:sp>
            <p:nvSpPr>
              <p:cNvPr id="33" name="Hexagon 32">
                <a:extLst>
                  <a:ext uri="{FF2B5EF4-FFF2-40B4-BE49-F238E27FC236}">
                    <a16:creationId xmlns:a16="http://schemas.microsoft.com/office/drawing/2014/main" id="{36483D45-8FA9-4828-8B90-A881F2646777}"/>
                  </a:ext>
                </a:extLst>
              </p:cNvPr>
              <p:cNvSpPr/>
              <p:nvPr/>
            </p:nvSpPr>
            <p:spPr>
              <a:xfrm>
                <a:off x="5217578" y="1251259"/>
                <a:ext cx="1999282"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4" name="Hexagon 16">
                <a:extLst>
                  <a:ext uri="{FF2B5EF4-FFF2-40B4-BE49-F238E27FC236}">
                    <a16:creationId xmlns:a16="http://schemas.microsoft.com/office/drawing/2014/main" id="{D443F00E-2EA0-4D32-8A57-C9568C62DCD7}"/>
                  </a:ext>
                </a:extLst>
              </p:cNvPr>
              <p:cNvSpPr txBox="1"/>
              <p:nvPr/>
            </p:nvSpPr>
            <p:spPr>
              <a:xfrm>
                <a:off x="5503839" y="1456846"/>
                <a:ext cx="1426761" cy="1024670"/>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Economic, social, gender inequalities</a:t>
                </a:r>
              </a:p>
            </p:txBody>
          </p:sp>
        </p:grpSp>
        <p:grpSp>
          <p:nvGrpSpPr>
            <p:cNvPr id="35" name="Group 34">
              <a:extLst>
                <a:ext uri="{FF2B5EF4-FFF2-40B4-BE49-F238E27FC236}">
                  <a16:creationId xmlns:a16="http://schemas.microsoft.com/office/drawing/2014/main" id="{FCAC4D4B-9D7D-4F0D-9DB7-95C63CF2D6A3}"/>
                </a:ext>
              </a:extLst>
            </p:cNvPr>
            <p:cNvGrpSpPr/>
            <p:nvPr/>
          </p:nvGrpSpPr>
          <p:grpSpPr>
            <a:xfrm>
              <a:off x="1714592" y="2748705"/>
              <a:ext cx="1903885" cy="1435844"/>
              <a:chOff x="411164" y="2071691"/>
              <a:chExt cx="1903885" cy="1435844"/>
            </a:xfrm>
            <a:grpFill/>
            <a:scene3d>
              <a:camera prst="orthographicFront"/>
              <a:lightRig rig="flat" dir="t"/>
            </a:scene3d>
          </p:grpSpPr>
          <p:sp>
            <p:nvSpPr>
              <p:cNvPr id="36" name="Hexagon 35">
                <a:extLst>
                  <a:ext uri="{FF2B5EF4-FFF2-40B4-BE49-F238E27FC236}">
                    <a16:creationId xmlns:a16="http://schemas.microsoft.com/office/drawing/2014/main" id="{0B12B19F-C738-4380-82C4-91BD272629FB}"/>
                  </a:ext>
                </a:extLst>
              </p:cNvPr>
              <p:cNvSpPr/>
              <p:nvPr/>
            </p:nvSpPr>
            <p:spPr>
              <a:xfrm>
                <a:off x="411164" y="2071691"/>
                <a:ext cx="1903885"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7" name="Hexagon 18">
                <a:extLst>
                  <a:ext uri="{FF2B5EF4-FFF2-40B4-BE49-F238E27FC236}">
                    <a16:creationId xmlns:a16="http://schemas.microsoft.com/office/drawing/2014/main" id="{D8DA8785-AE16-4E0C-93F6-FC7AD00B9772}"/>
                  </a:ext>
                </a:extLst>
              </p:cNvPr>
              <p:cNvSpPr txBox="1"/>
              <p:nvPr/>
            </p:nvSpPr>
            <p:spPr>
              <a:xfrm>
                <a:off x="689475" y="2281583"/>
                <a:ext cx="1347263" cy="1016060"/>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ts val="0"/>
                  </a:spcAft>
                  <a:buNone/>
                </a:pPr>
                <a:r>
                  <a:rPr lang="en-US" sz="1800" b="1" kern="1200"/>
                  <a:t>Social/</a:t>
                </a:r>
              </a:p>
              <a:p>
                <a:pPr marL="0" lvl="0" indent="0" algn="ctr" defTabSz="800100">
                  <a:lnSpc>
                    <a:spcPct val="90000"/>
                  </a:lnSpc>
                  <a:spcBef>
                    <a:spcPct val="0"/>
                  </a:spcBef>
                  <a:spcAft>
                    <a:spcPts val="0"/>
                  </a:spcAft>
                  <a:buNone/>
                </a:pPr>
                <a:r>
                  <a:rPr lang="en-US" sz="1800" b="1" kern="1200"/>
                  <a:t>Cultural norms supporting violence</a:t>
                </a:r>
              </a:p>
            </p:txBody>
          </p:sp>
        </p:grpSp>
        <p:grpSp>
          <p:nvGrpSpPr>
            <p:cNvPr id="38" name="Group 37">
              <a:extLst>
                <a:ext uri="{FF2B5EF4-FFF2-40B4-BE49-F238E27FC236}">
                  <a16:creationId xmlns:a16="http://schemas.microsoft.com/office/drawing/2014/main" id="{1A8BCBC8-A58E-4A44-87D7-2C62BDED9DE9}"/>
                </a:ext>
              </a:extLst>
            </p:cNvPr>
            <p:cNvGrpSpPr/>
            <p:nvPr/>
          </p:nvGrpSpPr>
          <p:grpSpPr>
            <a:xfrm>
              <a:off x="3278007" y="1928275"/>
              <a:ext cx="2017080" cy="1435844"/>
              <a:chOff x="1974579" y="1251261"/>
              <a:chExt cx="2017080" cy="1435844"/>
            </a:xfrm>
            <a:grpFill/>
            <a:scene3d>
              <a:camera prst="orthographicFront"/>
              <a:lightRig rig="flat" dir="t"/>
            </a:scene3d>
          </p:grpSpPr>
          <p:sp>
            <p:nvSpPr>
              <p:cNvPr id="39" name="Hexagon 38">
                <a:extLst>
                  <a:ext uri="{FF2B5EF4-FFF2-40B4-BE49-F238E27FC236}">
                    <a16:creationId xmlns:a16="http://schemas.microsoft.com/office/drawing/2014/main" id="{2EA16C0A-A0AF-4EF1-9CFD-D34372B9262C}"/>
                  </a:ext>
                </a:extLst>
              </p:cNvPr>
              <p:cNvSpPr/>
              <p:nvPr/>
            </p:nvSpPr>
            <p:spPr>
              <a:xfrm>
                <a:off x="1974579" y="1251261"/>
                <a:ext cx="2017080" cy="1435844"/>
              </a:xfrm>
              <a:prstGeom prst="hexagon">
                <a:avLst>
                  <a:gd name="adj" fmla="val 25000"/>
                  <a:gd name="vf" fmla="val 115470"/>
                </a:avLst>
              </a:prstGeom>
              <a:grpFill/>
              <a:sp3d prstMaterial="plastic">
                <a:bevelT w="120900" h="88900"/>
                <a:bevelB w="88900" h="31750" prst="angle"/>
              </a:sp3d>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0" name="Hexagon 20">
                <a:extLst>
                  <a:ext uri="{FF2B5EF4-FFF2-40B4-BE49-F238E27FC236}">
                    <a16:creationId xmlns:a16="http://schemas.microsoft.com/office/drawing/2014/main" id="{6E384B81-96FB-4430-BD31-6A49E8AC2194}"/>
                  </a:ext>
                </a:extLst>
              </p:cNvPr>
              <p:cNvSpPr txBox="1"/>
              <p:nvPr/>
            </p:nvSpPr>
            <p:spPr>
              <a:xfrm>
                <a:off x="2262323" y="1456089"/>
                <a:ext cx="1441592" cy="1026188"/>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a:t>Traditional gender roles</a:t>
                </a:r>
              </a:p>
            </p:txBody>
          </p:sp>
        </p:grpSp>
      </p:grpSp>
      <p:sp>
        <p:nvSpPr>
          <p:cNvPr id="41" name="Title 2">
            <a:extLst>
              <a:ext uri="{FF2B5EF4-FFF2-40B4-BE49-F238E27FC236}">
                <a16:creationId xmlns:a16="http://schemas.microsoft.com/office/drawing/2014/main" id="{26076F48-198F-4234-B2C0-F864A7573258}"/>
              </a:ext>
            </a:extLst>
          </p:cNvPr>
          <p:cNvSpPr txBox="1">
            <a:spLocks/>
          </p:cNvSpPr>
          <p:nvPr/>
        </p:nvSpPr>
        <p:spPr>
          <a:xfrm>
            <a:off x="6727280" y="1174346"/>
            <a:ext cx="4960184" cy="563633"/>
          </a:xfrm>
          <a:prstGeom prst="rect">
            <a:avLst/>
          </a:prstGeom>
        </p:spPr>
        <p:txBody>
          <a:bodyPr lIns="91440" tIns="45720" rIns="91440" bIns="45720" anchor="t"/>
          <a:lstStyle>
            <a:lvl1pPr algn="l" defTabSz="914119" rtl="0" eaLnBrk="1" latinLnBrk="0" hangingPunct="1">
              <a:lnSpc>
                <a:spcPct val="90000"/>
              </a:lnSpc>
              <a:spcBef>
                <a:spcPct val="0"/>
              </a:spcBef>
              <a:buNone/>
              <a:defRPr sz="4402" kern="1200">
                <a:solidFill>
                  <a:schemeClr val="tx1"/>
                </a:solidFill>
                <a:latin typeface="+mj-lt"/>
                <a:ea typeface="+mj-ea"/>
                <a:cs typeface="+mj-cs"/>
              </a:defRPr>
            </a:lvl1pPr>
          </a:lstStyle>
          <a:p>
            <a:pPr algn="ctr"/>
            <a:r>
              <a:rPr lang="en-US" sz="3200" b="1">
                <a:solidFill>
                  <a:schemeClr val="accent2">
                    <a:lumMod val="75000"/>
                  </a:schemeClr>
                </a:solidFill>
              </a:rPr>
              <a:t>STEP Up and SPEAK Up</a:t>
            </a:r>
          </a:p>
        </p:txBody>
      </p:sp>
    </p:spTree>
    <p:extLst>
      <p:ext uri="{BB962C8B-B14F-4D97-AF65-F5344CB8AC3E}">
        <p14:creationId xmlns:p14="http://schemas.microsoft.com/office/powerpoint/2010/main" val="388584408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10" grpId="0"/>
      <p:bldP spid="9" grpId="0"/>
      <p:bldP spid="4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
          <p:cNvSpPr>
            <a:spLocks noChangeArrowheads="1"/>
          </p:cNvSpPr>
          <p:nvPr/>
        </p:nvSpPr>
        <p:spPr bwMode="auto">
          <a:xfrm flipH="1">
            <a:off x="-1" y="1"/>
            <a:ext cx="3388740" cy="184596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rot="1005083" flipH="1">
            <a:off x="2897378" y="-302741"/>
            <a:ext cx="2382221" cy="2688810"/>
          </a:xfrm>
          <a:custGeom>
            <a:avLst/>
            <a:gdLst>
              <a:gd name="T0" fmla="*/ 102 w 102"/>
              <a:gd name="T1" fmla="*/ 0 h 116"/>
              <a:gd name="T2" fmla="*/ 0 w 102"/>
              <a:gd name="T3" fmla="*/ 33 h 116"/>
              <a:gd name="T4" fmla="*/ 68 w 102"/>
              <a:gd name="T5" fmla="*/ 116 h 116"/>
              <a:gd name="T6" fmla="*/ 102 w 102"/>
              <a:gd name="T7" fmla="*/ 105 h 116"/>
              <a:gd name="T8" fmla="*/ 102 w 102"/>
              <a:gd name="T9" fmla="*/ 0 h 116"/>
            </a:gdLst>
            <a:ahLst/>
            <a:cxnLst>
              <a:cxn ang="0">
                <a:pos x="T0" y="T1"/>
              </a:cxn>
              <a:cxn ang="0">
                <a:pos x="T2" y="T3"/>
              </a:cxn>
              <a:cxn ang="0">
                <a:pos x="T4" y="T5"/>
              </a:cxn>
              <a:cxn ang="0">
                <a:pos x="T6" y="T7"/>
              </a:cxn>
              <a:cxn ang="0">
                <a:pos x="T8" y="T9"/>
              </a:cxn>
            </a:cxnLst>
            <a:rect l="0" t="0" r="r" b="b"/>
            <a:pathLst>
              <a:path w="102" h="116">
                <a:moveTo>
                  <a:pt x="102" y="0"/>
                </a:moveTo>
                <a:cubicBezTo>
                  <a:pt x="60" y="0"/>
                  <a:pt x="26" y="13"/>
                  <a:pt x="0" y="33"/>
                </a:cubicBezTo>
                <a:cubicBezTo>
                  <a:pt x="23" y="61"/>
                  <a:pt x="45" y="89"/>
                  <a:pt x="68" y="116"/>
                </a:cubicBezTo>
                <a:cubicBezTo>
                  <a:pt x="76" y="110"/>
                  <a:pt x="88" y="105"/>
                  <a:pt x="102" y="105"/>
                </a:cubicBezTo>
                <a:cubicBezTo>
                  <a:pt x="102" y="70"/>
                  <a:pt x="102" y="35"/>
                  <a:pt x="102" y="0"/>
                </a:cubicBezTo>
                <a:close/>
              </a:path>
            </a:pathLst>
          </a:custGeom>
          <a:solidFill>
            <a:schemeClr val="accent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241433" y="550006"/>
            <a:ext cx="3799939" cy="886764"/>
          </a:xfrm>
          <a:prstGeom prst="rect">
            <a:avLst/>
          </a:prstGeom>
        </p:spPr>
        <p:txBody>
          <a:bodyPr wrap="square">
            <a:spAutoFit/>
          </a:bodyPr>
          <a:lstStyle/>
          <a:p>
            <a:pPr marL="114300" algn="just">
              <a:lnSpc>
                <a:spcPct val="120000"/>
              </a:lnSpc>
              <a:spcBef>
                <a:spcPts val="600"/>
              </a:spcBef>
              <a:spcAft>
                <a:spcPts val="1000"/>
              </a:spcAft>
              <a:buClr>
                <a:schemeClr val="bg1"/>
              </a:buClr>
            </a:pPr>
            <a:r>
              <a:rPr lang="en-US" sz="1900" b="1">
                <a:solidFill>
                  <a:schemeClr val="bg1"/>
                </a:solidFill>
                <a:cs typeface="Cambria"/>
              </a:rPr>
              <a:t>Bystanders witness 66% of violent crimes.</a:t>
            </a:r>
          </a:p>
        </p:txBody>
      </p:sp>
      <p:grpSp>
        <p:nvGrpSpPr>
          <p:cNvPr id="12" name="Group 11"/>
          <p:cNvGrpSpPr/>
          <p:nvPr/>
        </p:nvGrpSpPr>
        <p:grpSpPr>
          <a:xfrm>
            <a:off x="-1" y="224023"/>
            <a:ext cx="6206837" cy="3319493"/>
            <a:chOff x="-1" y="1335110"/>
            <a:chExt cx="4171640" cy="2323314"/>
          </a:xfrm>
          <a:effectLst>
            <a:outerShdw blurRad="50800" dist="38100" dir="2700000" algn="tl" rotWithShape="0">
              <a:prstClr val="black">
                <a:alpha val="40000"/>
              </a:prstClr>
            </a:outerShdw>
          </a:effectLst>
        </p:grpSpPr>
        <p:grpSp>
          <p:nvGrpSpPr>
            <p:cNvPr id="13" name="Group 12"/>
            <p:cNvGrpSpPr/>
            <p:nvPr/>
          </p:nvGrpSpPr>
          <p:grpSpPr>
            <a:xfrm>
              <a:off x="-1" y="1335110"/>
              <a:ext cx="4171640" cy="2323314"/>
              <a:chOff x="-1" y="1335110"/>
              <a:chExt cx="4171640" cy="2323314"/>
            </a:xfrm>
          </p:grpSpPr>
          <p:sp>
            <p:nvSpPr>
              <p:cNvPr id="16" name="Freeform 5"/>
              <p:cNvSpPr>
                <a:spLocks/>
              </p:cNvSpPr>
              <p:nvPr/>
            </p:nvSpPr>
            <p:spPr bwMode="auto">
              <a:xfrm flipH="1">
                <a:off x="2277587" y="1335110"/>
                <a:ext cx="1894052" cy="2323314"/>
              </a:xfrm>
              <a:custGeom>
                <a:avLst/>
                <a:gdLst>
                  <a:gd name="T0" fmla="*/ 62 w 130"/>
                  <a:gd name="T1" fmla="*/ 0 h 128"/>
                  <a:gd name="T2" fmla="*/ 0 w 130"/>
                  <a:gd name="T3" fmla="*/ 97 h 128"/>
                  <a:gd name="T4" fmla="*/ 101 w 130"/>
                  <a:gd name="T5" fmla="*/ 128 h 128"/>
                  <a:gd name="T6" fmla="*/ 130 w 130"/>
                  <a:gd name="T7" fmla="*/ 83 h 128"/>
                  <a:gd name="T8" fmla="*/ 62 w 130"/>
                  <a:gd name="T9" fmla="*/ 0 h 128"/>
                </a:gdLst>
                <a:ahLst/>
                <a:cxnLst>
                  <a:cxn ang="0">
                    <a:pos x="T0" y="T1"/>
                  </a:cxn>
                  <a:cxn ang="0">
                    <a:pos x="T2" y="T3"/>
                  </a:cxn>
                  <a:cxn ang="0">
                    <a:pos x="T4" y="T5"/>
                  </a:cxn>
                  <a:cxn ang="0">
                    <a:pos x="T6" y="T7"/>
                  </a:cxn>
                  <a:cxn ang="0">
                    <a:pos x="T8" y="T9"/>
                  </a:cxn>
                </a:cxnLst>
                <a:rect l="0" t="0" r="r" b="b"/>
                <a:pathLst>
                  <a:path w="130" h="128">
                    <a:moveTo>
                      <a:pt x="62" y="0"/>
                    </a:moveTo>
                    <a:cubicBezTo>
                      <a:pt x="31" y="25"/>
                      <a:pt x="10" y="59"/>
                      <a:pt x="0" y="97"/>
                    </a:cubicBezTo>
                    <a:cubicBezTo>
                      <a:pt x="34" y="107"/>
                      <a:pt x="67" y="117"/>
                      <a:pt x="101" y="128"/>
                    </a:cubicBezTo>
                    <a:cubicBezTo>
                      <a:pt x="106" y="111"/>
                      <a:pt x="115" y="95"/>
                      <a:pt x="130" y="83"/>
                    </a:cubicBezTo>
                    <a:cubicBezTo>
                      <a:pt x="107" y="56"/>
                      <a:pt x="85" y="28"/>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3"/>
              <p:cNvSpPr>
                <a:spLocks noChangeArrowheads="1"/>
              </p:cNvSpPr>
              <p:nvPr/>
            </p:nvSpPr>
            <p:spPr bwMode="auto">
              <a:xfrm flipH="1">
                <a:off x="-1" y="2340705"/>
                <a:ext cx="2813495" cy="115610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14"/>
            <p:cNvSpPr/>
            <p:nvPr/>
          </p:nvSpPr>
          <p:spPr>
            <a:xfrm>
              <a:off x="232733" y="2532907"/>
              <a:ext cx="2746748" cy="838854"/>
            </a:xfrm>
            <a:prstGeom prst="rect">
              <a:avLst/>
            </a:prstGeom>
          </p:spPr>
          <p:txBody>
            <a:bodyPr wrap="square">
              <a:spAutoFit/>
            </a:bodyPr>
            <a:lstStyle/>
            <a:p>
              <a:pPr>
                <a:lnSpc>
                  <a:spcPct val="130000"/>
                </a:lnSpc>
              </a:pPr>
              <a:r>
                <a:rPr lang="en-US" sz="1900" b="1">
                  <a:solidFill>
                    <a:schemeClr val="bg1"/>
                  </a:solidFill>
                  <a:cs typeface="Cambria"/>
                </a:rPr>
                <a:t>Bystanders are significantly more likely to make a situation better than make it worse.</a:t>
              </a:r>
              <a:endParaRPr lang="en-US" sz="1900" baseline="30000">
                <a:solidFill>
                  <a:schemeClr val="bg1"/>
                </a:solidFill>
                <a:ea typeface="Roboto Condensed Light" panose="02000000000000000000" pitchFamily="2" charset="0"/>
              </a:endParaRPr>
            </a:p>
          </p:txBody>
        </p:sp>
      </p:grpSp>
      <p:grpSp>
        <p:nvGrpSpPr>
          <p:cNvPr id="18" name="Group 17"/>
          <p:cNvGrpSpPr/>
          <p:nvPr/>
        </p:nvGrpSpPr>
        <p:grpSpPr>
          <a:xfrm>
            <a:off x="-1" y="2672320"/>
            <a:ext cx="6391564" cy="2921896"/>
            <a:chOff x="-1440" y="2799536"/>
            <a:chExt cx="4960136" cy="2004385"/>
          </a:xfrm>
          <a:effectLst>
            <a:outerShdw blurRad="50800" dist="38100" dir="2700000" algn="tl" rotWithShape="0">
              <a:prstClr val="black">
                <a:alpha val="40000"/>
              </a:prstClr>
            </a:outerShdw>
          </a:effectLst>
        </p:grpSpPr>
        <p:grpSp>
          <p:nvGrpSpPr>
            <p:cNvPr id="19" name="Group 18"/>
            <p:cNvGrpSpPr/>
            <p:nvPr/>
          </p:nvGrpSpPr>
          <p:grpSpPr>
            <a:xfrm>
              <a:off x="-1440" y="2799536"/>
              <a:ext cx="4960136" cy="2004385"/>
              <a:chOff x="-1440" y="2799536"/>
              <a:chExt cx="4960136" cy="2004385"/>
            </a:xfrm>
          </p:grpSpPr>
          <p:sp>
            <p:nvSpPr>
              <p:cNvPr id="22" name="Freeform 7"/>
              <p:cNvSpPr>
                <a:spLocks/>
              </p:cNvSpPr>
              <p:nvPr/>
            </p:nvSpPr>
            <p:spPr bwMode="auto">
              <a:xfrm flipH="1">
                <a:off x="3297570" y="2799536"/>
                <a:ext cx="1661126" cy="2004385"/>
              </a:xfrm>
              <a:custGeom>
                <a:avLst/>
                <a:gdLst>
                  <a:gd name="T0" fmla="*/ 13 w 114"/>
                  <a:gd name="T1" fmla="*/ 0 h 137"/>
                  <a:gd name="T2" fmla="*/ 13 w 114"/>
                  <a:gd name="T3" fmla="*/ 137 h 137"/>
                  <a:gd name="T4" fmla="*/ 114 w 114"/>
                  <a:gd name="T5" fmla="*/ 106 h 137"/>
                  <a:gd name="T6" fmla="*/ 114 w 114"/>
                  <a:gd name="T7" fmla="*/ 31 h 137"/>
                  <a:gd name="T8" fmla="*/ 13 w 114"/>
                  <a:gd name="T9" fmla="*/ 0 h 137"/>
                </a:gdLst>
                <a:ahLst/>
                <a:cxnLst>
                  <a:cxn ang="0">
                    <a:pos x="T0" y="T1"/>
                  </a:cxn>
                  <a:cxn ang="0">
                    <a:pos x="T2" y="T3"/>
                  </a:cxn>
                  <a:cxn ang="0">
                    <a:pos x="T4" y="T5"/>
                  </a:cxn>
                  <a:cxn ang="0">
                    <a:pos x="T6" y="T7"/>
                  </a:cxn>
                  <a:cxn ang="0">
                    <a:pos x="T8" y="T9"/>
                  </a:cxn>
                </a:cxnLst>
                <a:rect l="0" t="0" r="r" b="b"/>
                <a:pathLst>
                  <a:path w="114" h="137">
                    <a:moveTo>
                      <a:pt x="13" y="0"/>
                    </a:moveTo>
                    <a:cubicBezTo>
                      <a:pt x="0" y="44"/>
                      <a:pt x="0" y="92"/>
                      <a:pt x="13" y="137"/>
                    </a:cubicBezTo>
                    <a:cubicBezTo>
                      <a:pt x="46" y="126"/>
                      <a:pt x="80" y="116"/>
                      <a:pt x="114" y="106"/>
                    </a:cubicBezTo>
                    <a:cubicBezTo>
                      <a:pt x="107" y="81"/>
                      <a:pt x="107" y="55"/>
                      <a:pt x="114" y="31"/>
                    </a:cubicBezTo>
                    <a:cubicBezTo>
                      <a:pt x="80" y="21"/>
                      <a:pt x="46" y="11"/>
                      <a:pt x="13"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4"/>
              <p:cNvSpPr>
                <a:spLocks noChangeArrowheads="1"/>
              </p:cNvSpPr>
              <p:nvPr/>
            </p:nvSpPr>
            <p:spPr bwMode="auto">
              <a:xfrm flipH="1">
                <a:off x="-1440" y="3230461"/>
                <a:ext cx="3545848" cy="119845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p:cNvSpPr/>
            <p:nvPr/>
          </p:nvSpPr>
          <p:spPr>
            <a:xfrm>
              <a:off x="250596" y="3266078"/>
              <a:ext cx="3122799" cy="260043"/>
            </a:xfrm>
            <a:prstGeom prst="rect">
              <a:avLst/>
            </a:prstGeom>
          </p:spPr>
          <p:txBody>
            <a:bodyPr wrap="square">
              <a:spAutoFit/>
            </a:bodyPr>
            <a:lstStyle/>
            <a:p>
              <a:pPr>
                <a:lnSpc>
                  <a:spcPct val="130000"/>
                </a:lnSpc>
              </a:pPr>
              <a:endParaRPr lang="en-US" sz="1600">
                <a:solidFill>
                  <a:schemeClr val="bg1"/>
                </a:solidFill>
                <a:ea typeface="Roboto Condensed Light" panose="02000000000000000000" pitchFamily="2" charset="0"/>
              </a:endParaRPr>
            </a:p>
          </p:txBody>
        </p:sp>
      </p:grpSp>
      <p:grpSp>
        <p:nvGrpSpPr>
          <p:cNvPr id="25" name="Group 24"/>
          <p:cNvGrpSpPr/>
          <p:nvPr/>
        </p:nvGrpSpPr>
        <p:grpSpPr>
          <a:xfrm>
            <a:off x="-1" y="4661643"/>
            <a:ext cx="6206837" cy="2580088"/>
            <a:chOff x="-28005" y="4400745"/>
            <a:chExt cx="5396385" cy="2055491"/>
          </a:xfrm>
          <a:solidFill>
            <a:srgbClr val="762EB1"/>
          </a:solidFill>
          <a:effectLst>
            <a:outerShdw blurRad="50800" dist="38100" dir="2700000" algn="tl" rotWithShape="0">
              <a:prstClr val="black">
                <a:alpha val="40000"/>
              </a:prstClr>
            </a:outerShdw>
          </a:effectLst>
        </p:grpSpPr>
        <p:sp>
          <p:nvSpPr>
            <p:cNvPr id="28" name="Freeform 9"/>
            <p:cNvSpPr>
              <a:spLocks/>
            </p:cNvSpPr>
            <p:nvPr/>
          </p:nvSpPr>
          <p:spPr bwMode="auto">
            <a:xfrm flipH="1">
              <a:off x="3003309" y="4400745"/>
              <a:ext cx="2365071" cy="2055491"/>
            </a:xfrm>
            <a:custGeom>
              <a:avLst/>
              <a:gdLst>
                <a:gd name="T0" fmla="*/ 124 w 145"/>
                <a:gd name="T1" fmla="*/ 0 h 170"/>
                <a:gd name="T2" fmla="*/ 101 w 145"/>
                <a:gd name="T3" fmla="*/ 7 h 170"/>
                <a:gd name="T4" fmla="*/ 0 w 145"/>
                <a:gd name="T5" fmla="*/ 38 h 170"/>
                <a:gd name="T6" fmla="*/ 85 w 145"/>
                <a:gd name="T7" fmla="*/ 170 h 170"/>
                <a:gd name="T8" fmla="*/ 145 w 145"/>
                <a:gd name="T9" fmla="*/ 96 h 170"/>
                <a:gd name="T10" fmla="*/ 124 w 145"/>
                <a:gd name="T11" fmla="*/ 0 h 170"/>
              </a:gdLst>
              <a:ahLst/>
              <a:cxnLst>
                <a:cxn ang="0">
                  <a:pos x="T0" y="T1"/>
                </a:cxn>
                <a:cxn ang="0">
                  <a:pos x="T2" y="T3"/>
                </a:cxn>
                <a:cxn ang="0">
                  <a:pos x="T4" y="T5"/>
                </a:cxn>
                <a:cxn ang="0">
                  <a:pos x="T6" y="T7"/>
                </a:cxn>
                <a:cxn ang="0">
                  <a:pos x="T8" y="T9"/>
                </a:cxn>
                <a:cxn ang="0">
                  <a:pos x="T10" y="T11"/>
                </a:cxn>
              </a:cxnLst>
              <a:rect l="0" t="0" r="r" b="b"/>
              <a:pathLst>
                <a:path w="145" h="170">
                  <a:moveTo>
                    <a:pt x="124" y="0"/>
                  </a:moveTo>
                  <a:cubicBezTo>
                    <a:pt x="116" y="2"/>
                    <a:pt x="109" y="5"/>
                    <a:pt x="101" y="7"/>
                  </a:cubicBezTo>
                  <a:cubicBezTo>
                    <a:pt x="67" y="18"/>
                    <a:pt x="33" y="28"/>
                    <a:pt x="0" y="38"/>
                  </a:cubicBezTo>
                  <a:cubicBezTo>
                    <a:pt x="14" y="89"/>
                    <a:pt x="42" y="136"/>
                    <a:pt x="85" y="170"/>
                  </a:cubicBezTo>
                  <a:cubicBezTo>
                    <a:pt x="105" y="145"/>
                    <a:pt x="125" y="120"/>
                    <a:pt x="145" y="96"/>
                  </a:cubicBezTo>
                  <a:lnTo>
                    <a:pt x="1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5"/>
            <p:cNvSpPr>
              <a:spLocks noChangeArrowheads="1"/>
            </p:cNvSpPr>
            <p:nvPr/>
          </p:nvSpPr>
          <p:spPr bwMode="auto">
            <a:xfrm flipH="1">
              <a:off x="-28005" y="4402049"/>
              <a:ext cx="3414197" cy="1323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Rectangle 26"/>
          <p:cNvSpPr/>
          <p:nvPr/>
        </p:nvSpPr>
        <p:spPr>
          <a:xfrm>
            <a:off x="336868" y="3616441"/>
            <a:ext cx="3895393" cy="767261"/>
          </a:xfrm>
          <a:prstGeom prst="rect">
            <a:avLst/>
          </a:prstGeom>
          <a:noFill/>
          <a:ln>
            <a:noFill/>
          </a:ln>
          <a:effectLst/>
        </p:spPr>
        <p:txBody>
          <a:bodyPr wrap="square">
            <a:spAutoFit/>
          </a:bodyPr>
          <a:lstStyle/>
          <a:p>
            <a:pPr marL="60325">
              <a:lnSpc>
                <a:spcPct val="120000"/>
              </a:lnSpc>
              <a:spcBef>
                <a:spcPts val="600"/>
              </a:spcBef>
              <a:spcAft>
                <a:spcPts val="1000"/>
              </a:spcAft>
              <a:buClr>
                <a:schemeClr val="bg1"/>
              </a:buClr>
            </a:pPr>
            <a:r>
              <a:rPr lang="en-US" sz="1900" b="1">
                <a:solidFill>
                  <a:schemeClr val="bg1"/>
                </a:solidFill>
                <a:cs typeface="Cambria"/>
              </a:rPr>
              <a:t>If one person intervenes, others will most likely follow.</a:t>
            </a:r>
          </a:p>
        </p:txBody>
      </p:sp>
      <p:sp>
        <p:nvSpPr>
          <p:cNvPr id="35" name="TextBox 34"/>
          <p:cNvSpPr txBox="1"/>
          <p:nvPr/>
        </p:nvSpPr>
        <p:spPr>
          <a:xfrm>
            <a:off x="7292604" y="821698"/>
            <a:ext cx="4345825" cy="2308324"/>
          </a:xfrm>
          <a:prstGeom prst="rect">
            <a:avLst/>
          </a:prstGeom>
          <a:noFill/>
        </p:spPr>
        <p:txBody>
          <a:bodyPr wrap="square" rtlCol="0">
            <a:spAutoFit/>
          </a:bodyPr>
          <a:lstStyle/>
          <a:p>
            <a:r>
              <a:rPr lang="en-US" sz="4800" b="1">
                <a:latin typeface="+mj-lt"/>
                <a:ea typeface="Montserrat" charset="0"/>
                <a:cs typeface="Montserrat" charset="0"/>
              </a:rPr>
              <a:t>BYSTANDERS</a:t>
            </a:r>
          </a:p>
          <a:p>
            <a:r>
              <a:rPr lang="en-US" sz="4800" b="1">
                <a:solidFill>
                  <a:srgbClr val="762EB1"/>
                </a:solidFill>
                <a:latin typeface="+mj-lt"/>
                <a:ea typeface="Montserrat" charset="0"/>
                <a:cs typeface="Montserrat" charset="0"/>
              </a:rPr>
              <a:t>MAKE A</a:t>
            </a:r>
          </a:p>
          <a:p>
            <a:r>
              <a:rPr lang="en-US" sz="4800" b="1">
                <a:solidFill>
                  <a:srgbClr val="762EB1"/>
                </a:solidFill>
                <a:latin typeface="+mj-lt"/>
                <a:ea typeface="Montserrat" charset="0"/>
                <a:cs typeface="Montserrat" charset="0"/>
              </a:rPr>
              <a:t>DIFFERENCE</a:t>
            </a:r>
          </a:p>
        </p:txBody>
      </p:sp>
      <p:sp>
        <p:nvSpPr>
          <p:cNvPr id="36" name="Rectangle 35"/>
          <p:cNvSpPr/>
          <p:nvPr/>
        </p:nvSpPr>
        <p:spPr>
          <a:xfrm>
            <a:off x="7357629" y="3357152"/>
            <a:ext cx="4280800" cy="1426031"/>
          </a:xfrm>
          <a:prstGeom prst="rect">
            <a:avLst/>
          </a:prstGeom>
        </p:spPr>
        <p:txBody>
          <a:bodyPr wrap="square">
            <a:spAutoFit/>
          </a:bodyPr>
          <a:lstStyle/>
          <a:p>
            <a:pPr>
              <a:lnSpc>
                <a:spcPct val="150000"/>
              </a:lnSpc>
            </a:pPr>
            <a:r>
              <a:rPr lang="en-US" sz="2000">
                <a:cs typeface="Cambria"/>
              </a:rPr>
              <a:t>A close friend is the most likely person to be told in the case of domestic violence.</a:t>
            </a:r>
          </a:p>
        </p:txBody>
      </p:sp>
      <p:sp>
        <p:nvSpPr>
          <p:cNvPr id="30" name="Rectangle 29">
            <a:extLst>
              <a:ext uri="{FF2B5EF4-FFF2-40B4-BE49-F238E27FC236}">
                <a16:creationId xmlns:a16="http://schemas.microsoft.com/office/drawing/2014/main" id="{215A5FAF-704E-4C03-BC5A-D396075D4A33}"/>
              </a:ext>
            </a:extLst>
          </p:cNvPr>
          <p:cNvSpPr/>
          <p:nvPr/>
        </p:nvSpPr>
        <p:spPr>
          <a:xfrm>
            <a:off x="290708" y="4998223"/>
            <a:ext cx="3388939" cy="1086964"/>
          </a:xfrm>
          <a:prstGeom prst="rect">
            <a:avLst/>
          </a:prstGeom>
        </p:spPr>
        <p:txBody>
          <a:bodyPr wrap="square">
            <a:spAutoFit/>
          </a:bodyPr>
          <a:lstStyle/>
          <a:p>
            <a:pPr marL="60325">
              <a:lnSpc>
                <a:spcPct val="120000"/>
              </a:lnSpc>
              <a:spcBef>
                <a:spcPts val="600"/>
              </a:spcBef>
              <a:spcAft>
                <a:spcPts val="1000"/>
              </a:spcAft>
              <a:buClr>
                <a:schemeClr val="bg1"/>
              </a:buClr>
            </a:pPr>
            <a:r>
              <a:rPr lang="en-US" sz="2800" b="1">
                <a:solidFill>
                  <a:schemeClr val="bg1"/>
                </a:solidFill>
                <a:cs typeface="Cambria"/>
              </a:rPr>
              <a:t>YOU CAN. </a:t>
            </a:r>
            <a:br>
              <a:rPr lang="en-US" sz="2800" b="1">
                <a:solidFill>
                  <a:schemeClr val="bg1"/>
                </a:solidFill>
                <a:cs typeface="Cambria"/>
              </a:rPr>
            </a:br>
            <a:r>
              <a:rPr lang="en-US" sz="2800" b="1">
                <a:solidFill>
                  <a:schemeClr val="bg1"/>
                </a:solidFill>
                <a:cs typeface="Cambria"/>
              </a:rPr>
              <a:t>Make a Difference.</a:t>
            </a:r>
          </a:p>
        </p:txBody>
      </p:sp>
    </p:spTree>
    <p:extLst>
      <p:ext uri="{BB962C8B-B14F-4D97-AF65-F5344CB8AC3E}">
        <p14:creationId xmlns:p14="http://schemas.microsoft.com/office/powerpoint/2010/main" val="13796381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6D1A875-5C3C-364D-8241-DCC1294DD53E}"/>
              </a:ext>
            </a:extLst>
          </p:cNvPr>
          <p:cNvGrpSpPr/>
          <p:nvPr/>
        </p:nvGrpSpPr>
        <p:grpSpPr>
          <a:xfrm>
            <a:off x="6309317" y="4451978"/>
            <a:ext cx="2330743" cy="1759659"/>
            <a:chOff x="6287349" y="4044286"/>
            <a:chExt cx="2330743" cy="1759659"/>
          </a:xfrm>
          <a:effectLst>
            <a:outerShdw blurRad="63500" sx="102000" sy="102000" algn="ctr" rotWithShape="0">
              <a:prstClr val="black">
                <a:alpha val="40000"/>
              </a:prstClr>
            </a:outerShdw>
          </a:effectLst>
        </p:grpSpPr>
        <p:sp>
          <p:nvSpPr>
            <p:cNvPr id="3" name="Freeform 8">
              <a:extLst>
                <a:ext uri="{FF2B5EF4-FFF2-40B4-BE49-F238E27FC236}">
                  <a16:creationId xmlns:a16="http://schemas.microsoft.com/office/drawing/2014/main" id="{C2844588-1F99-B943-8195-10ACAD728729}"/>
                </a:ext>
              </a:extLst>
            </p:cNvPr>
            <p:cNvSpPr>
              <a:spLocks/>
            </p:cNvSpPr>
            <p:nvPr/>
          </p:nvSpPr>
          <p:spPr bwMode="auto">
            <a:xfrm rot="17038552">
              <a:off x="6572891" y="3758744"/>
              <a:ext cx="1759659" cy="2330743"/>
            </a:xfrm>
            <a:custGeom>
              <a:avLst/>
              <a:gdLst>
                <a:gd name="T0" fmla="*/ 126 w 126"/>
                <a:gd name="T1" fmla="*/ 49 h 239"/>
                <a:gd name="T2" fmla="*/ 63 w 126"/>
                <a:gd name="T3" fmla="*/ 0 h 239"/>
                <a:gd name="T4" fmla="*/ 26 w 126"/>
                <a:gd name="T5" fmla="*/ 29 h 239"/>
                <a:gd name="T6" fmla="*/ 26 w 126"/>
                <a:gd name="T7" fmla="*/ 30 h 239"/>
                <a:gd name="T8" fmla="*/ 0 w 126"/>
                <a:gd name="T9" fmla="*/ 50 h 239"/>
                <a:gd name="T10" fmla="*/ 0 w 126"/>
                <a:gd name="T11" fmla="*/ 108 h 239"/>
                <a:gd name="T12" fmla="*/ 28 w 126"/>
                <a:gd name="T13" fmla="*/ 87 h 239"/>
                <a:gd name="T14" fmla="*/ 28 w 126"/>
                <a:gd name="T15" fmla="*/ 239 h 239"/>
                <a:gd name="T16" fmla="*/ 102 w 126"/>
                <a:gd name="T17" fmla="*/ 239 h 239"/>
                <a:gd name="T18" fmla="*/ 102 w 126"/>
                <a:gd name="T19" fmla="*/ 88 h 239"/>
                <a:gd name="T20" fmla="*/ 102 w 126"/>
                <a:gd name="T21" fmla="*/ 88 h 239"/>
                <a:gd name="T22" fmla="*/ 126 w 126"/>
                <a:gd name="T23" fmla="*/ 107 h 239"/>
                <a:gd name="T24" fmla="*/ 126 w 126"/>
                <a:gd name="T25" fmla="*/ 49 h 239"/>
                <a:gd name="connsiteX0" fmla="*/ 10000 w 10000"/>
                <a:gd name="connsiteY0" fmla="*/ 2050 h 10000"/>
                <a:gd name="connsiteX1" fmla="*/ 5000 w 10000"/>
                <a:gd name="connsiteY1" fmla="*/ 0 h 10000"/>
                <a:gd name="connsiteX2" fmla="*/ 2063 w 10000"/>
                <a:gd name="connsiteY2" fmla="*/ 1213 h 10000"/>
                <a:gd name="connsiteX3" fmla="*/ 0 w 10000"/>
                <a:gd name="connsiteY3" fmla="*/ 2092 h 10000"/>
                <a:gd name="connsiteX4" fmla="*/ 0 w 10000"/>
                <a:gd name="connsiteY4" fmla="*/ 4519 h 10000"/>
                <a:gd name="connsiteX5" fmla="*/ 2222 w 10000"/>
                <a:gd name="connsiteY5" fmla="*/ 3640 h 10000"/>
                <a:gd name="connsiteX6" fmla="*/ 2222 w 10000"/>
                <a:gd name="connsiteY6" fmla="*/ 10000 h 10000"/>
                <a:gd name="connsiteX7" fmla="*/ 8095 w 10000"/>
                <a:gd name="connsiteY7" fmla="*/ 10000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22 w 10000"/>
                <a:gd name="connsiteY5" fmla="*/ 10000 h 10000"/>
                <a:gd name="connsiteX6" fmla="*/ 8095 w 10000"/>
                <a:gd name="connsiteY6" fmla="*/ 10000 h 10000"/>
                <a:gd name="connsiteX7" fmla="*/ 8095 w 10000"/>
                <a:gd name="connsiteY7" fmla="*/ 3682 h 10000"/>
                <a:gd name="connsiteX8" fmla="*/ 8095 w 10000"/>
                <a:gd name="connsiteY8" fmla="*/ 3682 h 10000"/>
                <a:gd name="connsiteX9" fmla="*/ 10000 w 10000"/>
                <a:gd name="connsiteY9" fmla="*/ 4477 h 10000"/>
                <a:gd name="connsiteX10" fmla="*/ 10000 w 10000"/>
                <a:gd name="connsiteY10"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2222 w 10000"/>
                <a:gd name="connsiteY6" fmla="*/ 10000 h 10000"/>
                <a:gd name="connsiteX7" fmla="*/ 8095 w 10000"/>
                <a:gd name="connsiteY7" fmla="*/ 10000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2222 w 10000"/>
                <a:gd name="connsiteY6" fmla="*/ 10000 h 10000"/>
                <a:gd name="connsiteX7" fmla="*/ 8095 w 10000"/>
                <a:gd name="connsiteY7" fmla="*/ 10000 h 10000"/>
                <a:gd name="connsiteX8" fmla="*/ 8058 w 10000"/>
                <a:gd name="connsiteY8" fmla="*/ 6283 h 10000"/>
                <a:gd name="connsiteX9" fmla="*/ 8095 w 10000"/>
                <a:gd name="connsiteY9" fmla="*/ 3682 h 10000"/>
                <a:gd name="connsiteX10" fmla="*/ 8095 w 10000"/>
                <a:gd name="connsiteY10" fmla="*/ 3682 h 10000"/>
                <a:gd name="connsiteX11" fmla="*/ 10000 w 10000"/>
                <a:gd name="connsiteY11" fmla="*/ 4477 h 10000"/>
                <a:gd name="connsiteX12" fmla="*/ 10000 w 10000"/>
                <a:gd name="connsiteY12"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8095 w 10000"/>
                <a:gd name="connsiteY6" fmla="*/ 10000 h 10000"/>
                <a:gd name="connsiteX7" fmla="*/ 8058 w 10000"/>
                <a:gd name="connsiteY7" fmla="*/ 6283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6610"/>
                <a:gd name="connsiteX1" fmla="*/ 5000 w 10000"/>
                <a:gd name="connsiteY1" fmla="*/ 0 h 6610"/>
                <a:gd name="connsiteX2" fmla="*/ 0 w 10000"/>
                <a:gd name="connsiteY2" fmla="*/ 2092 h 6610"/>
                <a:gd name="connsiteX3" fmla="*/ 0 w 10000"/>
                <a:gd name="connsiteY3" fmla="*/ 4519 h 6610"/>
                <a:gd name="connsiteX4" fmla="*/ 2222 w 10000"/>
                <a:gd name="connsiteY4" fmla="*/ 3640 h 6610"/>
                <a:gd name="connsiteX5" fmla="*/ 2209 w 10000"/>
                <a:gd name="connsiteY5" fmla="*/ 6283 h 6610"/>
                <a:gd name="connsiteX6" fmla="*/ 8058 w 10000"/>
                <a:gd name="connsiteY6" fmla="*/ 6283 h 6610"/>
                <a:gd name="connsiteX7" fmla="*/ 8095 w 10000"/>
                <a:gd name="connsiteY7" fmla="*/ 3682 h 6610"/>
                <a:gd name="connsiteX8" fmla="*/ 8095 w 10000"/>
                <a:gd name="connsiteY8" fmla="*/ 3682 h 6610"/>
                <a:gd name="connsiteX9" fmla="*/ 10000 w 10000"/>
                <a:gd name="connsiteY9" fmla="*/ 4477 h 6610"/>
                <a:gd name="connsiteX10" fmla="*/ 10000 w 10000"/>
                <a:gd name="connsiteY10" fmla="*/ 2050 h 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6610">
                  <a:moveTo>
                    <a:pt x="10000" y="2050"/>
                  </a:moveTo>
                  <a:lnTo>
                    <a:pt x="5000" y="0"/>
                  </a:lnTo>
                  <a:lnTo>
                    <a:pt x="0" y="2092"/>
                  </a:lnTo>
                  <a:lnTo>
                    <a:pt x="0" y="4519"/>
                  </a:lnTo>
                  <a:lnTo>
                    <a:pt x="2222" y="3640"/>
                  </a:lnTo>
                  <a:cubicBezTo>
                    <a:pt x="2218" y="4521"/>
                    <a:pt x="2213" y="5402"/>
                    <a:pt x="2209" y="6283"/>
                  </a:cubicBezTo>
                  <a:cubicBezTo>
                    <a:pt x="3182" y="6724"/>
                    <a:pt x="7077" y="6716"/>
                    <a:pt x="8058" y="6283"/>
                  </a:cubicBezTo>
                  <a:cubicBezTo>
                    <a:pt x="8070" y="5416"/>
                    <a:pt x="8083" y="4549"/>
                    <a:pt x="8095" y="3682"/>
                  </a:cubicBezTo>
                  <a:lnTo>
                    <a:pt x="8095" y="3682"/>
                  </a:lnTo>
                  <a:lnTo>
                    <a:pt x="10000" y="4477"/>
                  </a:lnTo>
                  <a:lnTo>
                    <a:pt x="10000" y="2050"/>
                  </a:lnTo>
                  <a:close/>
                </a:path>
              </a:pathLst>
            </a:custGeom>
            <a:gradFill flip="none" rotWithShape="1">
              <a:gsLst>
                <a:gs pos="99000">
                  <a:schemeClr val="accent3"/>
                </a:gs>
                <a:gs pos="0">
                  <a:schemeClr val="accent3">
                    <a:lumMod val="75000"/>
                  </a:schemeClr>
                </a:gs>
              </a:gsLst>
              <a:lin ang="0" scaled="1"/>
              <a:tileRect/>
            </a:gradFill>
            <a:ln>
              <a:noFill/>
            </a:ln>
          </p:spPr>
          <p:txBody>
            <a:bodyPr vert="horz" wrap="square" lIns="45720" tIns="22860" rIns="45720" bIns="22860" numCol="1" anchor="t" anchorCtr="0" compatLnSpc="1">
              <a:prstTxWarp prst="textNoShape">
                <a:avLst/>
              </a:prstTxWarp>
            </a:bodyPr>
            <a:lstStyle/>
            <a:p>
              <a:endParaRPr lang="th-TH" sz="1677"/>
            </a:p>
          </p:txBody>
        </p:sp>
        <p:sp>
          <p:nvSpPr>
            <p:cNvPr id="4" name="Oval 12">
              <a:extLst>
                <a:ext uri="{FF2B5EF4-FFF2-40B4-BE49-F238E27FC236}">
                  <a16:creationId xmlns:a16="http://schemas.microsoft.com/office/drawing/2014/main" id="{1ECB5837-21CA-0146-906F-411869BD5358}"/>
                </a:ext>
              </a:extLst>
            </p:cNvPr>
            <p:cNvSpPr>
              <a:spLocks noChangeArrowheads="1"/>
            </p:cNvSpPr>
            <p:nvPr/>
          </p:nvSpPr>
          <p:spPr bwMode="auto">
            <a:xfrm rot="17038552">
              <a:off x="6720126" y="4429308"/>
              <a:ext cx="796215" cy="796215"/>
            </a:xfrm>
            <a:prstGeom prst="ellipse">
              <a:avLst/>
            </a:prstGeom>
            <a:solidFill>
              <a:schemeClr val="bg1"/>
            </a:solidFill>
            <a:ln>
              <a:noFill/>
            </a:ln>
          </p:spPr>
          <p:txBody>
            <a:bodyPr vert="horz" wrap="square" lIns="45720" tIns="22860" rIns="45720" bIns="22860" numCol="1" anchor="t" anchorCtr="0" compatLnSpc="1">
              <a:prstTxWarp prst="textNoShape">
                <a:avLst/>
              </a:prstTxWarp>
            </a:bodyPr>
            <a:lstStyle/>
            <a:p>
              <a:endParaRPr lang="th-TH" sz="1677"/>
            </a:p>
          </p:txBody>
        </p:sp>
        <p:sp>
          <p:nvSpPr>
            <p:cNvPr id="14" name="Oval 13">
              <a:extLst>
                <a:ext uri="{FF2B5EF4-FFF2-40B4-BE49-F238E27FC236}">
                  <a16:creationId xmlns:a16="http://schemas.microsoft.com/office/drawing/2014/main" id="{87E756F1-FF4E-B64A-AD0B-D4987BCABE45}"/>
                </a:ext>
              </a:extLst>
            </p:cNvPr>
            <p:cNvSpPr/>
            <p:nvPr/>
          </p:nvSpPr>
          <p:spPr>
            <a:xfrm flipV="1">
              <a:off x="6799086" y="4495834"/>
              <a:ext cx="638294" cy="638294"/>
            </a:xfrm>
            <a:prstGeom prst="ellipse">
              <a:avLst/>
            </a:prstGeom>
            <a:gradFill flip="none" rotWithShape="1">
              <a:gsLst>
                <a:gs pos="99000">
                  <a:schemeClr val="accent3"/>
                </a:gs>
                <a:gs pos="0">
                  <a:schemeClr val="accent3">
                    <a:lumMod val="75000"/>
                  </a:schemeClr>
                </a:gs>
              </a:gsLst>
              <a:lin ang="0" scaled="1"/>
              <a:tileRect/>
            </a:gradFill>
            <a:ln>
              <a:noFill/>
            </a:ln>
            <a:effectLst>
              <a:outerShdw blurRad="127000" dist="76200" dir="120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30" name="Group 29">
            <a:extLst>
              <a:ext uri="{FF2B5EF4-FFF2-40B4-BE49-F238E27FC236}">
                <a16:creationId xmlns:a16="http://schemas.microsoft.com/office/drawing/2014/main" id="{326A3D40-DA87-AC4E-A4BA-F621B3A68AE7}"/>
              </a:ext>
            </a:extLst>
          </p:cNvPr>
          <p:cNvGrpSpPr/>
          <p:nvPr/>
        </p:nvGrpSpPr>
        <p:grpSpPr>
          <a:xfrm>
            <a:off x="3721220" y="4408775"/>
            <a:ext cx="2206930" cy="1759659"/>
            <a:chOff x="3748729" y="4056362"/>
            <a:chExt cx="2206930" cy="1759659"/>
          </a:xfrm>
          <a:effectLst>
            <a:outerShdw blurRad="63500" sx="102000" sy="102000" algn="ctr" rotWithShape="0">
              <a:prstClr val="black">
                <a:alpha val="40000"/>
              </a:prstClr>
            </a:outerShdw>
          </a:effectLst>
        </p:grpSpPr>
        <p:sp>
          <p:nvSpPr>
            <p:cNvPr id="6" name="Freeform 8">
              <a:extLst>
                <a:ext uri="{FF2B5EF4-FFF2-40B4-BE49-F238E27FC236}">
                  <a16:creationId xmlns:a16="http://schemas.microsoft.com/office/drawing/2014/main" id="{022535FE-0F12-8349-954B-6819FFFAB5E0}"/>
                </a:ext>
              </a:extLst>
            </p:cNvPr>
            <p:cNvSpPr>
              <a:spLocks/>
            </p:cNvSpPr>
            <p:nvPr/>
          </p:nvSpPr>
          <p:spPr bwMode="auto">
            <a:xfrm rot="4606970">
              <a:off x="3972364" y="3832727"/>
              <a:ext cx="1759659" cy="2206930"/>
            </a:xfrm>
            <a:custGeom>
              <a:avLst/>
              <a:gdLst>
                <a:gd name="T0" fmla="*/ 126 w 126"/>
                <a:gd name="T1" fmla="*/ 49 h 239"/>
                <a:gd name="T2" fmla="*/ 63 w 126"/>
                <a:gd name="T3" fmla="*/ 0 h 239"/>
                <a:gd name="T4" fmla="*/ 26 w 126"/>
                <a:gd name="T5" fmla="*/ 29 h 239"/>
                <a:gd name="T6" fmla="*/ 26 w 126"/>
                <a:gd name="T7" fmla="*/ 30 h 239"/>
                <a:gd name="T8" fmla="*/ 0 w 126"/>
                <a:gd name="T9" fmla="*/ 50 h 239"/>
                <a:gd name="T10" fmla="*/ 0 w 126"/>
                <a:gd name="T11" fmla="*/ 108 h 239"/>
                <a:gd name="T12" fmla="*/ 28 w 126"/>
                <a:gd name="T13" fmla="*/ 87 h 239"/>
                <a:gd name="T14" fmla="*/ 28 w 126"/>
                <a:gd name="T15" fmla="*/ 239 h 239"/>
                <a:gd name="T16" fmla="*/ 102 w 126"/>
                <a:gd name="T17" fmla="*/ 239 h 239"/>
                <a:gd name="T18" fmla="*/ 102 w 126"/>
                <a:gd name="T19" fmla="*/ 88 h 239"/>
                <a:gd name="T20" fmla="*/ 102 w 126"/>
                <a:gd name="T21" fmla="*/ 88 h 239"/>
                <a:gd name="T22" fmla="*/ 126 w 126"/>
                <a:gd name="T23" fmla="*/ 107 h 239"/>
                <a:gd name="T24" fmla="*/ 126 w 126"/>
                <a:gd name="T25" fmla="*/ 49 h 239"/>
                <a:gd name="connsiteX0" fmla="*/ 10000 w 10000"/>
                <a:gd name="connsiteY0" fmla="*/ 2050 h 10000"/>
                <a:gd name="connsiteX1" fmla="*/ 5000 w 10000"/>
                <a:gd name="connsiteY1" fmla="*/ 0 h 10000"/>
                <a:gd name="connsiteX2" fmla="*/ 2063 w 10000"/>
                <a:gd name="connsiteY2" fmla="*/ 1213 h 10000"/>
                <a:gd name="connsiteX3" fmla="*/ 0 w 10000"/>
                <a:gd name="connsiteY3" fmla="*/ 2092 h 10000"/>
                <a:gd name="connsiteX4" fmla="*/ 0 w 10000"/>
                <a:gd name="connsiteY4" fmla="*/ 4519 h 10000"/>
                <a:gd name="connsiteX5" fmla="*/ 2222 w 10000"/>
                <a:gd name="connsiteY5" fmla="*/ 3640 h 10000"/>
                <a:gd name="connsiteX6" fmla="*/ 2222 w 10000"/>
                <a:gd name="connsiteY6" fmla="*/ 10000 h 10000"/>
                <a:gd name="connsiteX7" fmla="*/ 8095 w 10000"/>
                <a:gd name="connsiteY7" fmla="*/ 10000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22 w 10000"/>
                <a:gd name="connsiteY5" fmla="*/ 10000 h 10000"/>
                <a:gd name="connsiteX6" fmla="*/ 8095 w 10000"/>
                <a:gd name="connsiteY6" fmla="*/ 10000 h 10000"/>
                <a:gd name="connsiteX7" fmla="*/ 8095 w 10000"/>
                <a:gd name="connsiteY7" fmla="*/ 3682 h 10000"/>
                <a:gd name="connsiteX8" fmla="*/ 8095 w 10000"/>
                <a:gd name="connsiteY8" fmla="*/ 3682 h 10000"/>
                <a:gd name="connsiteX9" fmla="*/ 10000 w 10000"/>
                <a:gd name="connsiteY9" fmla="*/ 4477 h 10000"/>
                <a:gd name="connsiteX10" fmla="*/ 10000 w 10000"/>
                <a:gd name="connsiteY10"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2222 w 10000"/>
                <a:gd name="connsiteY6" fmla="*/ 10000 h 10000"/>
                <a:gd name="connsiteX7" fmla="*/ 8095 w 10000"/>
                <a:gd name="connsiteY7" fmla="*/ 10000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2222 w 10000"/>
                <a:gd name="connsiteY6" fmla="*/ 10000 h 10000"/>
                <a:gd name="connsiteX7" fmla="*/ 8095 w 10000"/>
                <a:gd name="connsiteY7" fmla="*/ 10000 h 10000"/>
                <a:gd name="connsiteX8" fmla="*/ 8058 w 10000"/>
                <a:gd name="connsiteY8" fmla="*/ 6283 h 10000"/>
                <a:gd name="connsiteX9" fmla="*/ 8095 w 10000"/>
                <a:gd name="connsiteY9" fmla="*/ 3682 h 10000"/>
                <a:gd name="connsiteX10" fmla="*/ 8095 w 10000"/>
                <a:gd name="connsiteY10" fmla="*/ 3682 h 10000"/>
                <a:gd name="connsiteX11" fmla="*/ 10000 w 10000"/>
                <a:gd name="connsiteY11" fmla="*/ 4477 h 10000"/>
                <a:gd name="connsiteX12" fmla="*/ 10000 w 10000"/>
                <a:gd name="connsiteY12"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8095 w 10000"/>
                <a:gd name="connsiteY6" fmla="*/ 10000 h 10000"/>
                <a:gd name="connsiteX7" fmla="*/ 8058 w 10000"/>
                <a:gd name="connsiteY7" fmla="*/ 6283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6610"/>
                <a:gd name="connsiteX1" fmla="*/ 5000 w 10000"/>
                <a:gd name="connsiteY1" fmla="*/ 0 h 6610"/>
                <a:gd name="connsiteX2" fmla="*/ 0 w 10000"/>
                <a:gd name="connsiteY2" fmla="*/ 2092 h 6610"/>
                <a:gd name="connsiteX3" fmla="*/ 0 w 10000"/>
                <a:gd name="connsiteY3" fmla="*/ 4519 h 6610"/>
                <a:gd name="connsiteX4" fmla="*/ 2222 w 10000"/>
                <a:gd name="connsiteY4" fmla="*/ 3640 h 6610"/>
                <a:gd name="connsiteX5" fmla="*/ 2209 w 10000"/>
                <a:gd name="connsiteY5" fmla="*/ 6283 h 6610"/>
                <a:gd name="connsiteX6" fmla="*/ 8058 w 10000"/>
                <a:gd name="connsiteY6" fmla="*/ 6283 h 6610"/>
                <a:gd name="connsiteX7" fmla="*/ 8095 w 10000"/>
                <a:gd name="connsiteY7" fmla="*/ 3682 h 6610"/>
                <a:gd name="connsiteX8" fmla="*/ 8095 w 10000"/>
                <a:gd name="connsiteY8" fmla="*/ 3682 h 6610"/>
                <a:gd name="connsiteX9" fmla="*/ 10000 w 10000"/>
                <a:gd name="connsiteY9" fmla="*/ 4477 h 6610"/>
                <a:gd name="connsiteX10" fmla="*/ 10000 w 10000"/>
                <a:gd name="connsiteY10" fmla="*/ 2050 h 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6610">
                  <a:moveTo>
                    <a:pt x="10000" y="2050"/>
                  </a:moveTo>
                  <a:lnTo>
                    <a:pt x="5000" y="0"/>
                  </a:lnTo>
                  <a:lnTo>
                    <a:pt x="0" y="2092"/>
                  </a:lnTo>
                  <a:lnTo>
                    <a:pt x="0" y="4519"/>
                  </a:lnTo>
                  <a:lnTo>
                    <a:pt x="2222" y="3640"/>
                  </a:lnTo>
                  <a:cubicBezTo>
                    <a:pt x="2218" y="4521"/>
                    <a:pt x="2213" y="5402"/>
                    <a:pt x="2209" y="6283"/>
                  </a:cubicBezTo>
                  <a:cubicBezTo>
                    <a:pt x="3182" y="6724"/>
                    <a:pt x="7077" y="6716"/>
                    <a:pt x="8058" y="6283"/>
                  </a:cubicBezTo>
                  <a:cubicBezTo>
                    <a:pt x="8070" y="5416"/>
                    <a:pt x="8083" y="4549"/>
                    <a:pt x="8095" y="3682"/>
                  </a:cubicBezTo>
                  <a:lnTo>
                    <a:pt x="8095" y="3682"/>
                  </a:lnTo>
                  <a:lnTo>
                    <a:pt x="10000" y="4477"/>
                  </a:lnTo>
                  <a:lnTo>
                    <a:pt x="10000" y="2050"/>
                  </a:lnTo>
                  <a:close/>
                </a:path>
              </a:pathLst>
            </a:custGeom>
            <a:gradFill>
              <a:gsLst>
                <a:gs pos="99000">
                  <a:schemeClr val="accent6"/>
                </a:gs>
                <a:gs pos="0">
                  <a:schemeClr val="accent6">
                    <a:lumMod val="75000"/>
                  </a:schemeClr>
                </a:gs>
              </a:gsLst>
              <a:lin ang="7800000" scaled="0"/>
            </a:gradFill>
            <a:ln>
              <a:noFill/>
            </a:ln>
          </p:spPr>
          <p:txBody>
            <a:bodyPr vert="horz" wrap="square" lIns="45720" tIns="22860" rIns="45720" bIns="22860" numCol="1" anchor="t" anchorCtr="0" compatLnSpc="1">
              <a:prstTxWarp prst="textNoShape">
                <a:avLst/>
              </a:prstTxWarp>
            </a:bodyPr>
            <a:lstStyle/>
            <a:p>
              <a:endParaRPr lang="th-TH" sz="1677"/>
            </a:p>
          </p:txBody>
        </p:sp>
        <p:sp>
          <p:nvSpPr>
            <p:cNvPr id="7" name="Oval 12">
              <a:extLst>
                <a:ext uri="{FF2B5EF4-FFF2-40B4-BE49-F238E27FC236}">
                  <a16:creationId xmlns:a16="http://schemas.microsoft.com/office/drawing/2014/main" id="{CE59FB5B-C3FE-2E4D-84F7-6E0B981878D9}"/>
                </a:ext>
              </a:extLst>
            </p:cNvPr>
            <p:cNvSpPr>
              <a:spLocks noChangeArrowheads="1"/>
            </p:cNvSpPr>
            <p:nvPr/>
          </p:nvSpPr>
          <p:spPr bwMode="auto">
            <a:xfrm rot="4606970">
              <a:off x="4749757" y="4469832"/>
              <a:ext cx="796215" cy="796215"/>
            </a:xfrm>
            <a:prstGeom prst="ellipse">
              <a:avLst/>
            </a:prstGeom>
            <a:solidFill>
              <a:schemeClr val="bg1"/>
            </a:solidFill>
            <a:ln>
              <a:noFill/>
            </a:ln>
          </p:spPr>
          <p:txBody>
            <a:bodyPr vert="horz" wrap="square" lIns="45720" tIns="22860" rIns="45720" bIns="22860" numCol="1" anchor="t" anchorCtr="0" compatLnSpc="1">
              <a:prstTxWarp prst="textNoShape">
                <a:avLst/>
              </a:prstTxWarp>
            </a:bodyPr>
            <a:lstStyle/>
            <a:p>
              <a:endParaRPr lang="th-TH" sz="1677"/>
            </a:p>
          </p:txBody>
        </p:sp>
        <p:sp>
          <p:nvSpPr>
            <p:cNvPr id="17" name="Oval 16">
              <a:extLst>
                <a:ext uri="{FF2B5EF4-FFF2-40B4-BE49-F238E27FC236}">
                  <a16:creationId xmlns:a16="http://schemas.microsoft.com/office/drawing/2014/main" id="{5FA2213F-8251-4D45-A6C5-71F57161852E}"/>
                </a:ext>
              </a:extLst>
            </p:cNvPr>
            <p:cNvSpPr/>
            <p:nvPr/>
          </p:nvSpPr>
          <p:spPr>
            <a:xfrm flipV="1">
              <a:off x="4829468" y="4553063"/>
              <a:ext cx="638294" cy="638294"/>
            </a:xfrm>
            <a:prstGeom prst="ellipse">
              <a:avLst/>
            </a:prstGeom>
            <a:gradFill>
              <a:gsLst>
                <a:gs pos="99000">
                  <a:schemeClr val="accent6"/>
                </a:gs>
                <a:gs pos="0">
                  <a:schemeClr val="accent6">
                    <a:lumMod val="75000"/>
                  </a:schemeClr>
                </a:gs>
              </a:gsLst>
              <a:lin ang="7800000" scaled="0"/>
            </a:gradFill>
            <a:ln>
              <a:noFill/>
            </a:ln>
            <a:effectLst>
              <a:outerShdw blurRad="127000" dist="76200" dir="189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31" name="Group 30">
            <a:extLst>
              <a:ext uri="{FF2B5EF4-FFF2-40B4-BE49-F238E27FC236}">
                <a16:creationId xmlns:a16="http://schemas.microsoft.com/office/drawing/2014/main" id="{AE182C9A-0F6C-D546-95F1-2E6AC57CBB9C}"/>
              </a:ext>
            </a:extLst>
          </p:cNvPr>
          <p:cNvGrpSpPr/>
          <p:nvPr/>
        </p:nvGrpSpPr>
        <p:grpSpPr>
          <a:xfrm>
            <a:off x="5255401" y="2671340"/>
            <a:ext cx="1759659" cy="2206930"/>
            <a:chOff x="5239363" y="2303596"/>
            <a:chExt cx="1759659" cy="2206930"/>
          </a:xfrm>
          <a:effectLst>
            <a:outerShdw blurRad="63500" sx="102000" sy="102000" algn="ctr" rotWithShape="0">
              <a:prstClr val="black">
                <a:alpha val="40000"/>
              </a:prstClr>
            </a:outerShdw>
          </a:effectLst>
        </p:grpSpPr>
        <p:sp>
          <p:nvSpPr>
            <p:cNvPr id="9" name="Freeform 8">
              <a:extLst>
                <a:ext uri="{FF2B5EF4-FFF2-40B4-BE49-F238E27FC236}">
                  <a16:creationId xmlns:a16="http://schemas.microsoft.com/office/drawing/2014/main" id="{D01B9814-07C5-AB45-8FCB-34F78947892C}"/>
                </a:ext>
              </a:extLst>
            </p:cNvPr>
            <p:cNvSpPr>
              <a:spLocks/>
            </p:cNvSpPr>
            <p:nvPr/>
          </p:nvSpPr>
          <p:spPr bwMode="auto">
            <a:xfrm rot="10800000" flipH="1">
              <a:off x="5239363" y="2303596"/>
              <a:ext cx="1759659" cy="2206930"/>
            </a:xfrm>
            <a:custGeom>
              <a:avLst/>
              <a:gdLst>
                <a:gd name="T0" fmla="*/ 126 w 126"/>
                <a:gd name="T1" fmla="*/ 49 h 239"/>
                <a:gd name="T2" fmla="*/ 63 w 126"/>
                <a:gd name="T3" fmla="*/ 0 h 239"/>
                <a:gd name="T4" fmla="*/ 26 w 126"/>
                <a:gd name="T5" fmla="*/ 29 h 239"/>
                <a:gd name="T6" fmla="*/ 26 w 126"/>
                <a:gd name="T7" fmla="*/ 30 h 239"/>
                <a:gd name="T8" fmla="*/ 0 w 126"/>
                <a:gd name="T9" fmla="*/ 50 h 239"/>
                <a:gd name="T10" fmla="*/ 0 w 126"/>
                <a:gd name="T11" fmla="*/ 108 h 239"/>
                <a:gd name="T12" fmla="*/ 28 w 126"/>
                <a:gd name="T13" fmla="*/ 87 h 239"/>
                <a:gd name="T14" fmla="*/ 28 w 126"/>
                <a:gd name="T15" fmla="*/ 239 h 239"/>
                <a:gd name="T16" fmla="*/ 102 w 126"/>
                <a:gd name="T17" fmla="*/ 239 h 239"/>
                <a:gd name="T18" fmla="*/ 102 w 126"/>
                <a:gd name="T19" fmla="*/ 88 h 239"/>
                <a:gd name="T20" fmla="*/ 102 w 126"/>
                <a:gd name="T21" fmla="*/ 88 h 239"/>
                <a:gd name="T22" fmla="*/ 126 w 126"/>
                <a:gd name="T23" fmla="*/ 107 h 239"/>
                <a:gd name="T24" fmla="*/ 126 w 126"/>
                <a:gd name="T25" fmla="*/ 49 h 239"/>
                <a:gd name="connsiteX0" fmla="*/ 10000 w 10000"/>
                <a:gd name="connsiteY0" fmla="*/ 2050 h 10000"/>
                <a:gd name="connsiteX1" fmla="*/ 5000 w 10000"/>
                <a:gd name="connsiteY1" fmla="*/ 0 h 10000"/>
                <a:gd name="connsiteX2" fmla="*/ 2063 w 10000"/>
                <a:gd name="connsiteY2" fmla="*/ 1213 h 10000"/>
                <a:gd name="connsiteX3" fmla="*/ 0 w 10000"/>
                <a:gd name="connsiteY3" fmla="*/ 2092 h 10000"/>
                <a:gd name="connsiteX4" fmla="*/ 0 w 10000"/>
                <a:gd name="connsiteY4" fmla="*/ 4519 h 10000"/>
                <a:gd name="connsiteX5" fmla="*/ 2222 w 10000"/>
                <a:gd name="connsiteY5" fmla="*/ 3640 h 10000"/>
                <a:gd name="connsiteX6" fmla="*/ 2222 w 10000"/>
                <a:gd name="connsiteY6" fmla="*/ 10000 h 10000"/>
                <a:gd name="connsiteX7" fmla="*/ 8095 w 10000"/>
                <a:gd name="connsiteY7" fmla="*/ 10000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22 w 10000"/>
                <a:gd name="connsiteY5" fmla="*/ 10000 h 10000"/>
                <a:gd name="connsiteX6" fmla="*/ 8095 w 10000"/>
                <a:gd name="connsiteY6" fmla="*/ 10000 h 10000"/>
                <a:gd name="connsiteX7" fmla="*/ 8095 w 10000"/>
                <a:gd name="connsiteY7" fmla="*/ 3682 h 10000"/>
                <a:gd name="connsiteX8" fmla="*/ 8095 w 10000"/>
                <a:gd name="connsiteY8" fmla="*/ 3682 h 10000"/>
                <a:gd name="connsiteX9" fmla="*/ 10000 w 10000"/>
                <a:gd name="connsiteY9" fmla="*/ 4477 h 10000"/>
                <a:gd name="connsiteX10" fmla="*/ 10000 w 10000"/>
                <a:gd name="connsiteY10"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2222 w 10000"/>
                <a:gd name="connsiteY6" fmla="*/ 10000 h 10000"/>
                <a:gd name="connsiteX7" fmla="*/ 8095 w 10000"/>
                <a:gd name="connsiteY7" fmla="*/ 10000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2222 w 10000"/>
                <a:gd name="connsiteY6" fmla="*/ 10000 h 10000"/>
                <a:gd name="connsiteX7" fmla="*/ 8095 w 10000"/>
                <a:gd name="connsiteY7" fmla="*/ 10000 h 10000"/>
                <a:gd name="connsiteX8" fmla="*/ 8058 w 10000"/>
                <a:gd name="connsiteY8" fmla="*/ 6283 h 10000"/>
                <a:gd name="connsiteX9" fmla="*/ 8095 w 10000"/>
                <a:gd name="connsiteY9" fmla="*/ 3682 h 10000"/>
                <a:gd name="connsiteX10" fmla="*/ 8095 w 10000"/>
                <a:gd name="connsiteY10" fmla="*/ 3682 h 10000"/>
                <a:gd name="connsiteX11" fmla="*/ 10000 w 10000"/>
                <a:gd name="connsiteY11" fmla="*/ 4477 h 10000"/>
                <a:gd name="connsiteX12" fmla="*/ 10000 w 10000"/>
                <a:gd name="connsiteY12" fmla="*/ 2050 h 10000"/>
                <a:gd name="connsiteX0" fmla="*/ 10000 w 10000"/>
                <a:gd name="connsiteY0" fmla="*/ 2050 h 10000"/>
                <a:gd name="connsiteX1" fmla="*/ 5000 w 10000"/>
                <a:gd name="connsiteY1" fmla="*/ 0 h 10000"/>
                <a:gd name="connsiteX2" fmla="*/ 0 w 10000"/>
                <a:gd name="connsiteY2" fmla="*/ 2092 h 10000"/>
                <a:gd name="connsiteX3" fmla="*/ 0 w 10000"/>
                <a:gd name="connsiteY3" fmla="*/ 4519 h 10000"/>
                <a:gd name="connsiteX4" fmla="*/ 2222 w 10000"/>
                <a:gd name="connsiteY4" fmla="*/ 3640 h 10000"/>
                <a:gd name="connsiteX5" fmla="*/ 2209 w 10000"/>
                <a:gd name="connsiteY5" fmla="*/ 6283 h 10000"/>
                <a:gd name="connsiteX6" fmla="*/ 8095 w 10000"/>
                <a:gd name="connsiteY6" fmla="*/ 10000 h 10000"/>
                <a:gd name="connsiteX7" fmla="*/ 8058 w 10000"/>
                <a:gd name="connsiteY7" fmla="*/ 6283 h 10000"/>
                <a:gd name="connsiteX8" fmla="*/ 8095 w 10000"/>
                <a:gd name="connsiteY8" fmla="*/ 3682 h 10000"/>
                <a:gd name="connsiteX9" fmla="*/ 8095 w 10000"/>
                <a:gd name="connsiteY9" fmla="*/ 3682 h 10000"/>
                <a:gd name="connsiteX10" fmla="*/ 10000 w 10000"/>
                <a:gd name="connsiteY10" fmla="*/ 4477 h 10000"/>
                <a:gd name="connsiteX11" fmla="*/ 10000 w 10000"/>
                <a:gd name="connsiteY11" fmla="*/ 2050 h 10000"/>
                <a:gd name="connsiteX0" fmla="*/ 10000 w 10000"/>
                <a:gd name="connsiteY0" fmla="*/ 2050 h 6610"/>
                <a:gd name="connsiteX1" fmla="*/ 5000 w 10000"/>
                <a:gd name="connsiteY1" fmla="*/ 0 h 6610"/>
                <a:gd name="connsiteX2" fmla="*/ 0 w 10000"/>
                <a:gd name="connsiteY2" fmla="*/ 2092 h 6610"/>
                <a:gd name="connsiteX3" fmla="*/ 0 w 10000"/>
                <a:gd name="connsiteY3" fmla="*/ 4519 h 6610"/>
                <a:gd name="connsiteX4" fmla="*/ 2222 w 10000"/>
                <a:gd name="connsiteY4" fmla="*/ 3640 h 6610"/>
                <a:gd name="connsiteX5" fmla="*/ 2209 w 10000"/>
                <a:gd name="connsiteY5" fmla="*/ 6283 h 6610"/>
                <a:gd name="connsiteX6" fmla="*/ 8058 w 10000"/>
                <a:gd name="connsiteY6" fmla="*/ 6283 h 6610"/>
                <a:gd name="connsiteX7" fmla="*/ 8095 w 10000"/>
                <a:gd name="connsiteY7" fmla="*/ 3682 h 6610"/>
                <a:gd name="connsiteX8" fmla="*/ 8095 w 10000"/>
                <a:gd name="connsiteY8" fmla="*/ 3682 h 6610"/>
                <a:gd name="connsiteX9" fmla="*/ 10000 w 10000"/>
                <a:gd name="connsiteY9" fmla="*/ 4477 h 6610"/>
                <a:gd name="connsiteX10" fmla="*/ 10000 w 10000"/>
                <a:gd name="connsiteY10" fmla="*/ 2050 h 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6610">
                  <a:moveTo>
                    <a:pt x="10000" y="2050"/>
                  </a:moveTo>
                  <a:lnTo>
                    <a:pt x="5000" y="0"/>
                  </a:lnTo>
                  <a:lnTo>
                    <a:pt x="0" y="2092"/>
                  </a:lnTo>
                  <a:lnTo>
                    <a:pt x="0" y="4519"/>
                  </a:lnTo>
                  <a:lnTo>
                    <a:pt x="2222" y="3640"/>
                  </a:lnTo>
                  <a:cubicBezTo>
                    <a:pt x="2218" y="4521"/>
                    <a:pt x="2213" y="5402"/>
                    <a:pt x="2209" y="6283"/>
                  </a:cubicBezTo>
                  <a:cubicBezTo>
                    <a:pt x="3182" y="6724"/>
                    <a:pt x="7077" y="6716"/>
                    <a:pt x="8058" y="6283"/>
                  </a:cubicBezTo>
                  <a:cubicBezTo>
                    <a:pt x="8070" y="5416"/>
                    <a:pt x="8083" y="4549"/>
                    <a:pt x="8095" y="3682"/>
                  </a:cubicBezTo>
                  <a:lnTo>
                    <a:pt x="8095" y="3682"/>
                  </a:lnTo>
                  <a:lnTo>
                    <a:pt x="10000" y="4477"/>
                  </a:lnTo>
                  <a:lnTo>
                    <a:pt x="10000" y="2050"/>
                  </a:lnTo>
                  <a:close/>
                </a:path>
              </a:pathLst>
            </a:custGeom>
            <a:gradFill>
              <a:gsLst>
                <a:gs pos="99000">
                  <a:schemeClr val="accent2"/>
                </a:gs>
                <a:gs pos="0">
                  <a:schemeClr val="accent2">
                    <a:lumMod val="75000"/>
                  </a:schemeClr>
                </a:gs>
              </a:gsLst>
              <a:lin ang="5400000" scaled="0"/>
            </a:gradFill>
            <a:ln>
              <a:noFill/>
            </a:ln>
          </p:spPr>
          <p:txBody>
            <a:bodyPr vert="horz" wrap="square" lIns="45720" tIns="22860" rIns="45720" bIns="22860" numCol="1" anchor="t" anchorCtr="0" compatLnSpc="1">
              <a:prstTxWarp prst="textNoShape">
                <a:avLst/>
              </a:prstTxWarp>
            </a:bodyPr>
            <a:lstStyle/>
            <a:p>
              <a:endParaRPr lang="th-TH" sz="1677"/>
            </a:p>
          </p:txBody>
        </p:sp>
        <p:sp>
          <p:nvSpPr>
            <p:cNvPr id="10" name="Oval 12">
              <a:extLst>
                <a:ext uri="{FF2B5EF4-FFF2-40B4-BE49-F238E27FC236}">
                  <a16:creationId xmlns:a16="http://schemas.microsoft.com/office/drawing/2014/main" id="{F0C41040-732D-B04B-9BBA-E3173976D2A8}"/>
                </a:ext>
              </a:extLst>
            </p:cNvPr>
            <p:cNvSpPr>
              <a:spLocks noChangeArrowheads="1"/>
            </p:cNvSpPr>
            <p:nvPr/>
          </p:nvSpPr>
          <p:spPr bwMode="auto">
            <a:xfrm rot="10800000" flipH="1">
              <a:off x="5734140" y="3294989"/>
              <a:ext cx="796215" cy="796215"/>
            </a:xfrm>
            <a:prstGeom prst="ellipse">
              <a:avLst/>
            </a:prstGeom>
            <a:solidFill>
              <a:schemeClr val="bg1"/>
            </a:solidFill>
            <a:ln>
              <a:noFill/>
            </a:ln>
          </p:spPr>
          <p:txBody>
            <a:bodyPr vert="horz" wrap="square" lIns="45720" tIns="22860" rIns="45720" bIns="22860" numCol="1" anchor="t" anchorCtr="0" compatLnSpc="1">
              <a:prstTxWarp prst="textNoShape">
                <a:avLst/>
              </a:prstTxWarp>
            </a:bodyPr>
            <a:lstStyle/>
            <a:p>
              <a:endParaRPr lang="th-TH" sz="1677"/>
            </a:p>
          </p:txBody>
        </p:sp>
        <p:sp>
          <p:nvSpPr>
            <p:cNvPr id="20" name="Oval 19">
              <a:extLst>
                <a:ext uri="{FF2B5EF4-FFF2-40B4-BE49-F238E27FC236}">
                  <a16:creationId xmlns:a16="http://schemas.microsoft.com/office/drawing/2014/main" id="{6C6E992C-0F7E-D642-8BC6-80A3861042C9}"/>
                </a:ext>
              </a:extLst>
            </p:cNvPr>
            <p:cNvSpPr/>
            <p:nvPr/>
          </p:nvSpPr>
          <p:spPr>
            <a:xfrm flipV="1">
              <a:off x="5817871" y="3357972"/>
              <a:ext cx="638294" cy="638294"/>
            </a:xfrm>
            <a:prstGeom prst="ellipse">
              <a:avLst/>
            </a:prstGeom>
            <a:gradFill>
              <a:gsLst>
                <a:gs pos="99000">
                  <a:schemeClr val="accent2"/>
                </a:gs>
                <a:gs pos="0">
                  <a:schemeClr val="accent2">
                    <a:lumMod val="75000"/>
                  </a:schemeClr>
                </a:gs>
              </a:gsLst>
              <a:lin ang="5400000" scaled="0"/>
            </a:gradFill>
            <a:ln>
              <a:noFill/>
            </a:ln>
            <a:effectLst>
              <a:outerShdw blurRad="1270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33" name="Group 32">
            <a:extLst>
              <a:ext uri="{FF2B5EF4-FFF2-40B4-BE49-F238E27FC236}">
                <a16:creationId xmlns:a16="http://schemas.microsoft.com/office/drawing/2014/main" id="{3D33DD97-F942-7745-ACBE-2434CA1A3E2A}"/>
              </a:ext>
            </a:extLst>
          </p:cNvPr>
          <p:cNvGrpSpPr/>
          <p:nvPr/>
        </p:nvGrpSpPr>
        <p:grpSpPr>
          <a:xfrm flipH="1">
            <a:off x="7641144" y="2699288"/>
            <a:ext cx="3251004" cy="1279904"/>
            <a:chOff x="48233" y="4595000"/>
            <a:chExt cx="3251004" cy="1279904"/>
          </a:xfrm>
        </p:grpSpPr>
        <p:sp>
          <p:nvSpPr>
            <p:cNvPr id="39" name="TextBox 38">
              <a:extLst>
                <a:ext uri="{FF2B5EF4-FFF2-40B4-BE49-F238E27FC236}">
                  <a16:creationId xmlns:a16="http://schemas.microsoft.com/office/drawing/2014/main" id="{3F2EEA96-A04F-394B-A9FC-D7177851A383}"/>
                </a:ext>
              </a:extLst>
            </p:cNvPr>
            <p:cNvSpPr txBox="1"/>
            <p:nvPr/>
          </p:nvSpPr>
          <p:spPr>
            <a:xfrm>
              <a:off x="386260" y="4595000"/>
              <a:ext cx="2912977" cy="400110"/>
            </a:xfrm>
            <a:prstGeom prst="rect">
              <a:avLst/>
            </a:prstGeom>
            <a:noFill/>
          </p:spPr>
          <p:txBody>
            <a:bodyPr wrap="none" rtlCol="0">
              <a:spAutoFit/>
            </a:bodyPr>
            <a:lstStyle/>
            <a:p>
              <a:r>
                <a:rPr lang="en-US" sz="2000" b="1">
                  <a:solidFill>
                    <a:schemeClr val="accent2"/>
                  </a:solidFill>
                  <a:ea typeface="Open Sans" panose="020B0606030504020204" pitchFamily="34" charset="0"/>
                  <a:cs typeface="Open Sans" panose="020B0606030504020204" pitchFamily="34" charset="0"/>
                </a:rPr>
                <a:t>PREVENT THE EVENT</a:t>
              </a:r>
            </a:p>
          </p:txBody>
        </p:sp>
        <p:sp>
          <p:nvSpPr>
            <p:cNvPr id="40" name="Rectangle 39">
              <a:extLst>
                <a:ext uri="{FF2B5EF4-FFF2-40B4-BE49-F238E27FC236}">
                  <a16:creationId xmlns:a16="http://schemas.microsoft.com/office/drawing/2014/main" id="{100A7848-877D-6A49-B6A7-6ED0971C7A50}"/>
                </a:ext>
              </a:extLst>
            </p:cNvPr>
            <p:cNvSpPr/>
            <p:nvPr/>
          </p:nvSpPr>
          <p:spPr>
            <a:xfrm>
              <a:off x="48233" y="4923361"/>
              <a:ext cx="3235346" cy="951543"/>
            </a:xfrm>
            <a:prstGeom prst="rect">
              <a:avLst/>
            </a:prstGeom>
          </p:spPr>
          <p:txBody>
            <a:bodyPr wrap="square">
              <a:spAutoFit/>
            </a:bodyPr>
            <a:lstStyle/>
            <a:p>
              <a:pPr algn="just">
                <a:lnSpc>
                  <a:spcPct val="120000"/>
                </a:lnSpc>
                <a:spcBef>
                  <a:spcPts val="600"/>
                </a:spcBef>
              </a:pPr>
              <a:r>
                <a:rPr lang="en-US" sz="1600">
                  <a:solidFill>
                    <a:schemeClr val="accent2">
                      <a:lumMod val="75000"/>
                    </a:schemeClr>
                  </a:solidFill>
                  <a:cs typeface="Cambria"/>
                </a:rPr>
                <a:t>In many cases, stepping in may stop a more significant event from occurring.</a:t>
              </a:r>
            </a:p>
          </p:txBody>
        </p:sp>
      </p:grpSp>
      <p:grpSp>
        <p:nvGrpSpPr>
          <p:cNvPr id="34" name="Group 33">
            <a:extLst>
              <a:ext uri="{FF2B5EF4-FFF2-40B4-BE49-F238E27FC236}">
                <a16:creationId xmlns:a16="http://schemas.microsoft.com/office/drawing/2014/main" id="{07CCA016-D46A-D54A-8400-E3AE487A1E44}"/>
              </a:ext>
            </a:extLst>
          </p:cNvPr>
          <p:cNvGrpSpPr>
            <a:grpSpLocks noChangeAspect="1"/>
          </p:cNvGrpSpPr>
          <p:nvPr/>
        </p:nvGrpSpPr>
        <p:grpSpPr>
          <a:xfrm rot="16200000" flipH="1">
            <a:off x="7363734" y="2997482"/>
            <a:ext cx="492675" cy="31074"/>
            <a:chOff x="5012716" y="1129776"/>
            <a:chExt cx="2895125" cy="103072"/>
          </a:xfrm>
          <a:solidFill>
            <a:schemeClr val="accent2"/>
          </a:solidFill>
        </p:grpSpPr>
        <p:sp>
          <p:nvSpPr>
            <p:cNvPr id="36" name="Rounded Rectangle 35">
              <a:extLst>
                <a:ext uri="{FF2B5EF4-FFF2-40B4-BE49-F238E27FC236}">
                  <a16:creationId xmlns:a16="http://schemas.microsoft.com/office/drawing/2014/main" id="{72C1C48D-FBF5-FC40-9DD4-D1C221064606}"/>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7" name="Rounded Rectangle 36">
              <a:extLst>
                <a:ext uri="{FF2B5EF4-FFF2-40B4-BE49-F238E27FC236}">
                  <a16:creationId xmlns:a16="http://schemas.microsoft.com/office/drawing/2014/main" id="{613F7527-D21A-5943-A5DF-796FFF644906}"/>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Rounded Rectangle 37">
              <a:extLst>
                <a:ext uri="{FF2B5EF4-FFF2-40B4-BE49-F238E27FC236}">
                  <a16:creationId xmlns:a16="http://schemas.microsoft.com/office/drawing/2014/main" id="{CCDED9C8-710C-3148-B369-78C021BFC25D}"/>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35" name="Rectangle 34">
            <a:extLst>
              <a:ext uri="{FF2B5EF4-FFF2-40B4-BE49-F238E27FC236}">
                <a16:creationId xmlns:a16="http://schemas.microsoft.com/office/drawing/2014/main" id="{6538F659-D54E-7740-9165-4275B3367E5F}"/>
              </a:ext>
            </a:extLst>
          </p:cNvPr>
          <p:cNvSpPr/>
          <p:nvPr/>
        </p:nvSpPr>
        <p:spPr>
          <a:xfrm>
            <a:off x="6821055" y="2688946"/>
            <a:ext cx="771365" cy="707886"/>
          </a:xfrm>
          <a:prstGeom prst="rect">
            <a:avLst/>
          </a:prstGeom>
        </p:spPr>
        <p:txBody>
          <a:bodyPr wrap="none">
            <a:spAutoFit/>
          </a:bodyPr>
          <a:lstStyle/>
          <a:p>
            <a:pPr algn="ctr"/>
            <a:r>
              <a:rPr lang="en-US" sz="4000" b="1">
                <a:solidFill>
                  <a:schemeClr val="accent2"/>
                </a:solidFill>
                <a:latin typeface="Open Sans" panose="020B0606030504020204" pitchFamily="34" charset="0"/>
                <a:ea typeface="Open Sans" panose="020B0606030504020204" pitchFamily="34" charset="0"/>
                <a:cs typeface="Open Sans" panose="020B0606030504020204" pitchFamily="34" charset="0"/>
              </a:rPr>
              <a:t>01</a:t>
            </a:r>
          </a:p>
        </p:txBody>
      </p:sp>
      <p:grpSp>
        <p:nvGrpSpPr>
          <p:cNvPr id="42" name="Group 41">
            <a:extLst>
              <a:ext uri="{FF2B5EF4-FFF2-40B4-BE49-F238E27FC236}">
                <a16:creationId xmlns:a16="http://schemas.microsoft.com/office/drawing/2014/main" id="{EBA1D552-A729-C942-A1B9-BBF7F99EB374}"/>
              </a:ext>
            </a:extLst>
          </p:cNvPr>
          <p:cNvGrpSpPr/>
          <p:nvPr/>
        </p:nvGrpSpPr>
        <p:grpSpPr>
          <a:xfrm flipH="1">
            <a:off x="8904155" y="4205528"/>
            <a:ext cx="2972326" cy="1590609"/>
            <a:chOff x="63890" y="4595000"/>
            <a:chExt cx="3235347" cy="1590609"/>
          </a:xfrm>
        </p:grpSpPr>
        <p:sp>
          <p:nvSpPr>
            <p:cNvPr id="48" name="TextBox 47">
              <a:extLst>
                <a:ext uri="{FF2B5EF4-FFF2-40B4-BE49-F238E27FC236}">
                  <a16:creationId xmlns:a16="http://schemas.microsoft.com/office/drawing/2014/main" id="{DB5FE5B7-415C-984E-8CE9-D5583AA711EF}"/>
                </a:ext>
              </a:extLst>
            </p:cNvPr>
            <p:cNvSpPr txBox="1"/>
            <p:nvPr/>
          </p:nvSpPr>
          <p:spPr>
            <a:xfrm>
              <a:off x="1845774" y="4595000"/>
              <a:ext cx="1453463" cy="400110"/>
            </a:xfrm>
            <a:prstGeom prst="rect">
              <a:avLst/>
            </a:prstGeom>
            <a:noFill/>
          </p:spPr>
          <p:txBody>
            <a:bodyPr wrap="none" rtlCol="0">
              <a:spAutoFit/>
            </a:bodyPr>
            <a:lstStyle/>
            <a:p>
              <a:r>
                <a:rPr lang="en-US" sz="2000" b="1">
                  <a:solidFill>
                    <a:schemeClr val="accent3"/>
                  </a:solidFill>
                  <a:latin typeface="Open Sans" panose="020B0606030504020204" pitchFamily="34" charset="0"/>
                  <a:ea typeface="Open Sans" panose="020B0606030504020204" pitchFamily="34" charset="0"/>
                  <a:cs typeface="Open Sans" panose="020B0606030504020204" pitchFamily="34" charset="0"/>
                </a:rPr>
                <a:t>SUPPORT</a:t>
              </a:r>
            </a:p>
          </p:txBody>
        </p:sp>
        <p:sp>
          <p:nvSpPr>
            <p:cNvPr id="49" name="Rectangle 48">
              <a:extLst>
                <a:ext uri="{FF2B5EF4-FFF2-40B4-BE49-F238E27FC236}">
                  <a16:creationId xmlns:a16="http://schemas.microsoft.com/office/drawing/2014/main" id="{9C0ADC08-D9F9-9948-85BC-AF84DD20DE92}"/>
                </a:ext>
              </a:extLst>
            </p:cNvPr>
            <p:cNvSpPr/>
            <p:nvPr/>
          </p:nvSpPr>
          <p:spPr>
            <a:xfrm>
              <a:off x="63890" y="4938601"/>
              <a:ext cx="3235347" cy="1247008"/>
            </a:xfrm>
            <a:prstGeom prst="rect">
              <a:avLst/>
            </a:prstGeom>
          </p:spPr>
          <p:txBody>
            <a:bodyPr wrap="square">
              <a:spAutoFit/>
            </a:bodyPr>
            <a:lstStyle/>
            <a:p>
              <a:pPr algn="just">
                <a:lnSpc>
                  <a:spcPct val="120000"/>
                </a:lnSpc>
                <a:spcBef>
                  <a:spcPts val="600"/>
                </a:spcBef>
              </a:pPr>
              <a:r>
                <a:rPr lang="en-US" sz="1600">
                  <a:solidFill>
                    <a:schemeClr val="accent2">
                      <a:lumMod val="75000"/>
                    </a:schemeClr>
                  </a:solidFill>
                  <a:cs typeface="Cambria"/>
                </a:rPr>
                <a:t>By stepping in, you may provide the victim support that they may not have known existed.</a:t>
              </a:r>
            </a:p>
          </p:txBody>
        </p:sp>
      </p:grpSp>
      <p:grpSp>
        <p:nvGrpSpPr>
          <p:cNvPr id="43" name="Group 42">
            <a:extLst>
              <a:ext uri="{FF2B5EF4-FFF2-40B4-BE49-F238E27FC236}">
                <a16:creationId xmlns:a16="http://schemas.microsoft.com/office/drawing/2014/main" id="{0C3C1BC7-BE8E-744D-88E0-0F8D0CE347FC}"/>
              </a:ext>
            </a:extLst>
          </p:cNvPr>
          <p:cNvGrpSpPr>
            <a:grpSpLocks noChangeAspect="1"/>
          </p:cNvGrpSpPr>
          <p:nvPr/>
        </p:nvGrpSpPr>
        <p:grpSpPr>
          <a:xfrm rot="16200000" flipH="1">
            <a:off x="8598202" y="4503721"/>
            <a:ext cx="492675" cy="31074"/>
            <a:chOff x="5012716" y="1129776"/>
            <a:chExt cx="2895125" cy="103072"/>
          </a:xfrm>
          <a:solidFill>
            <a:schemeClr val="accent3"/>
          </a:solidFill>
        </p:grpSpPr>
        <p:sp>
          <p:nvSpPr>
            <p:cNvPr id="45" name="Rounded Rectangle 44">
              <a:extLst>
                <a:ext uri="{FF2B5EF4-FFF2-40B4-BE49-F238E27FC236}">
                  <a16:creationId xmlns:a16="http://schemas.microsoft.com/office/drawing/2014/main" id="{5E2245BE-4B3F-4C41-8FB0-60B1C6340298}"/>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6" name="Rounded Rectangle 45">
              <a:extLst>
                <a:ext uri="{FF2B5EF4-FFF2-40B4-BE49-F238E27FC236}">
                  <a16:creationId xmlns:a16="http://schemas.microsoft.com/office/drawing/2014/main" id="{4373477D-B113-9247-8751-950259766508}"/>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7" name="Rounded Rectangle 46">
              <a:extLst>
                <a:ext uri="{FF2B5EF4-FFF2-40B4-BE49-F238E27FC236}">
                  <a16:creationId xmlns:a16="http://schemas.microsoft.com/office/drawing/2014/main" id="{BDD4FF93-62D1-5240-9722-B556B9F505BB}"/>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44" name="Rectangle 43">
            <a:extLst>
              <a:ext uri="{FF2B5EF4-FFF2-40B4-BE49-F238E27FC236}">
                <a16:creationId xmlns:a16="http://schemas.microsoft.com/office/drawing/2014/main" id="{B3599432-3D5B-3D48-B27F-A8B3B457B04D}"/>
              </a:ext>
            </a:extLst>
          </p:cNvPr>
          <p:cNvSpPr/>
          <p:nvPr/>
        </p:nvSpPr>
        <p:spPr>
          <a:xfrm>
            <a:off x="8084066" y="4195184"/>
            <a:ext cx="771365" cy="707886"/>
          </a:xfrm>
          <a:prstGeom prst="rect">
            <a:avLst/>
          </a:prstGeom>
        </p:spPr>
        <p:txBody>
          <a:bodyPr wrap="none">
            <a:spAutoFit/>
          </a:bodyPr>
          <a:lstStyle/>
          <a:p>
            <a:pPr algn="ctr"/>
            <a:r>
              <a:rPr lang="en-US" sz="4000" b="1">
                <a:solidFill>
                  <a:schemeClr val="accent3"/>
                </a:solidFill>
                <a:latin typeface="Open Sans" panose="020B0606030504020204" pitchFamily="34" charset="0"/>
                <a:ea typeface="Open Sans" panose="020B0606030504020204" pitchFamily="34" charset="0"/>
                <a:cs typeface="Open Sans" panose="020B0606030504020204" pitchFamily="34" charset="0"/>
              </a:rPr>
              <a:t>03</a:t>
            </a:r>
          </a:p>
        </p:txBody>
      </p:sp>
      <p:grpSp>
        <p:nvGrpSpPr>
          <p:cNvPr id="51" name="Group 50">
            <a:extLst>
              <a:ext uri="{FF2B5EF4-FFF2-40B4-BE49-F238E27FC236}">
                <a16:creationId xmlns:a16="http://schemas.microsoft.com/office/drawing/2014/main" id="{F7EF5FBD-ACF5-BC46-BA0B-B2C086AD71F1}"/>
              </a:ext>
            </a:extLst>
          </p:cNvPr>
          <p:cNvGrpSpPr/>
          <p:nvPr/>
        </p:nvGrpSpPr>
        <p:grpSpPr>
          <a:xfrm>
            <a:off x="446088" y="4205528"/>
            <a:ext cx="3060166" cy="1358151"/>
            <a:chOff x="253601" y="4595000"/>
            <a:chExt cx="3060166" cy="1358151"/>
          </a:xfrm>
        </p:grpSpPr>
        <p:sp>
          <p:nvSpPr>
            <p:cNvPr id="57" name="TextBox 56">
              <a:extLst>
                <a:ext uri="{FF2B5EF4-FFF2-40B4-BE49-F238E27FC236}">
                  <a16:creationId xmlns:a16="http://schemas.microsoft.com/office/drawing/2014/main" id="{5FFBCDD5-B1D2-C249-9A00-ACD7A55FEC8E}"/>
                </a:ext>
              </a:extLst>
            </p:cNvPr>
            <p:cNvSpPr txBox="1"/>
            <p:nvPr/>
          </p:nvSpPr>
          <p:spPr>
            <a:xfrm>
              <a:off x="911660" y="4595000"/>
              <a:ext cx="2387577" cy="400110"/>
            </a:xfrm>
            <a:prstGeom prst="rect">
              <a:avLst/>
            </a:prstGeom>
            <a:noFill/>
          </p:spPr>
          <p:txBody>
            <a:bodyPr wrap="none" rtlCol="0">
              <a:spAutoFit/>
            </a:bodyPr>
            <a:lstStyle/>
            <a:p>
              <a:pPr algn="r"/>
              <a:r>
                <a:rPr lang="en-US" sz="2000" b="1">
                  <a:solidFill>
                    <a:schemeClr val="accent6"/>
                  </a:solidFill>
                  <a:ea typeface="Open Sans" panose="020B0606030504020204" pitchFamily="34" charset="0"/>
                  <a:cs typeface="Open Sans" panose="020B0606030504020204" pitchFamily="34" charset="0"/>
                </a:rPr>
                <a:t>STOP THE EVENT</a:t>
              </a:r>
            </a:p>
          </p:txBody>
        </p:sp>
        <p:sp>
          <p:nvSpPr>
            <p:cNvPr id="58" name="Rectangle 57">
              <a:extLst>
                <a:ext uri="{FF2B5EF4-FFF2-40B4-BE49-F238E27FC236}">
                  <a16:creationId xmlns:a16="http://schemas.microsoft.com/office/drawing/2014/main" id="{82D5E3B8-5EBA-0541-BFC1-52D56A216229}"/>
                </a:ext>
              </a:extLst>
            </p:cNvPr>
            <p:cNvSpPr/>
            <p:nvPr/>
          </p:nvSpPr>
          <p:spPr>
            <a:xfrm>
              <a:off x="253601" y="5001608"/>
              <a:ext cx="3060166" cy="951543"/>
            </a:xfrm>
            <a:prstGeom prst="rect">
              <a:avLst/>
            </a:prstGeom>
          </p:spPr>
          <p:txBody>
            <a:bodyPr wrap="square">
              <a:spAutoFit/>
            </a:bodyPr>
            <a:lstStyle/>
            <a:p>
              <a:pPr algn="just">
                <a:lnSpc>
                  <a:spcPct val="120000"/>
                </a:lnSpc>
                <a:spcBef>
                  <a:spcPts val="600"/>
                </a:spcBef>
              </a:pPr>
              <a:r>
                <a:rPr lang="en-US" sz="1600">
                  <a:solidFill>
                    <a:schemeClr val="accent2">
                      <a:lumMod val="75000"/>
                    </a:schemeClr>
                  </a:solidFill>
                  <a:cs typeface="Cambria"/>
                </a:rPr>
                <a:t>Even if an event is in progress, stepping in can stop it from escalating.</a:t>
              </a:r>
            </a:p>
          </p:txBody>
        </p:sp>
      </p:grpSp>
      <p:sp>
        <p:nvSpPr>
          <p:cNvPr id="53" name="Rectangle 52">
            <a:extLst>
              <a:ext uri="{FF2B5EF4-FFF2-40B4-BE49-F238E27FC236}">
                <a16:creationId xmlns:a16="http://schemas.microsoft.com/office/drawing/2014/main" id="{F362769C-5579-2642-BA82-F25A5E706DFD}"/>
              </a:ext>
            </a:extLst>
          </p:cNvPr>
          <p:cNvSpPr/>
          <p:nvPr/>
        </p:nvSpPr>
        <p:spPr>
          <a:xfrm flipH="1">
            <a:off x="3540453" y="4195184"/>
            <a:ext cx="771365" cy="707886"/>
          </a:xfrm>
          <a:prstGeom prst="rect">
            <a:avLst/>
          </a:prstGeom>
        </p:spPr>
        <p:txBody>
          <a:bodyPr wrap="none">
            <a:spAutoFit/>
          </a:bodyPr>
          <a:lstStyle/>
          <a:p>
            <a:pPr algn="r"/>
            <a:r>
              <a:rPr lang="en-US" sz="4000" b="1">
                <a:solidFill>
                  <a:schemeClr val="accent6"/>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61" name="Inhaltsplatzhalter 4">
            <a:extLst>
              <a:ext uri="{FF2B5EF4-FFF2-40B4-BE49-F238E27FC236}">
                <a16:creationId xmlns:a16="http://schemas.microsoft.com/office/drawing/2014/main" id="{EAB19B07-0000-3C4F-94CE-39E10ED0F979}"/>
              </a:ext>
            </a:extLst>
          </p:cNvPr>
          <p:cNvSpPr txBox="1">
            <a:spLocks/>
          </p:cNvSpPr>
          <p:nvPr/>
        </p:nvSpPr>
        <p:spPr>
          <a:xfrm flipH="1">
            <a:off x="5661658" y="3034539"/>
            <a:ext cx="996068"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PREVENT</a:t>
            </a:r>
            <a:endParaRPr lang="en-US" sz="11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2" name="Inhaltsplatzhalter 4">
            <a:extLst>
              <a:ext uri="{FF2B5EF4-FFF2-40B4-BE49-F238E27FC236}">
                <a16:creationId xmlns:a16="http://schemas.microsoft.com/office/drawing/2014/main" id="{105F5AF2-FD45-F24A-802D-C1DE185E6AE2}"/>
              </a:ext>
            </a:extLst>
          </p:cNvPr>
          <p:cNvSpPr txBox="1">
            <a:spLocks/>
          </p:cNvSpPr>
          <p:nvPr/>
        </p:nvSpPr>
        <p:spPr>
          <a:xfrm rot="649452" flipH="1">
            <a:off x="7560374" y="5323716"/>
            <a:ext cx="921174"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SUPPORT</a:t>
            </a:r>
            <a:endParaRPr lang="en-US" sz="11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3" name="Inhaltsplatzhalter 4">
            <a:extLst>
              <a:ext uri="{FF2B5EF4-FFF2-40B4-BE49-F238E27FC236}">
                <a16:creationId xmlns:a16="http://schemas.microsoft.com/office/drawing/2014/main" id="{E560FC98-D436-9742-9691-44032E10A013}"/>
              </a:ext>
            </a:extLst>
          </p:cNvPr>
          <p:cNvSpPr txBox="1">
            <a:spLocks/>
          </p:cNvSpPr>
          <p:nvPr/>
        </p:nvSpPr>
        <p:spPr>
          <a:xfrm rot="20950548">
            <a:off x="3902671" y="5323718"/>
            <a:ext cx="780907" cy="24622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1200"/>
              </a:spcAft>
              <a:buNone/>
            </a:pP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STOP</a:t>
            </a:r>
            <a:endParaRPr lang="en-US" sz="11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52" name="Group 51">
            <a:extLst>
              <a:ext uri="{FF2B5EF4-FFF2-40B4-BE49-F238E27FC236}">
                <a16:creationId xmlns:a16="http://schemas.microsoft.com/office/drawing/2014/main" id="{BDD6F8C8-F9D6-9747-93AE-45F68614A98C}"/>
              </a:ext>
            </a:extLst>
          </p:cNvPr>
          <p:cNvGrpSpPr>
            <a:grpSpLocks noChangeAspect="1"/>
          </p:cNvGrpSpPr>
          <p:nvPr/>
        </p:nvGrpSpPr>
        <p:grpSpPr>
          <a:xfrm rot="5400000">
            <a:off x="3276464" y="4503720"/>
            <a:ext cx="492675" cy="31074"/>
            <a:chOff x="5012716" y="1129776"/>
            <a:chExt cx="2895125" cy="103072"/>
          </a:xfrm>
          <a:solidFill>
            <a:schemeClr val="accent6"/>
          </a:solidFill>
        </p:grpSpPr>
        <p:sp>
          <p:nvSpPr>
            <p:cNvPr id="54" name="Rounded Rectangle 53">
              <a:extLst>
                <a:ext uri="{FF2B5EF4-FFF2-40B4-BE49-F238E27FC236}">
                  <a16:creationId xmlns:a16="http://schemas.microsoft.com/office/drawing/2014/main" id="{03899BC3-7DD8-4046-ADBE-6225B596A88F}"/>
                </a:ext>
              </a:extLst>
            </p:cNvPr>
            <p:cNvSpPr/>
            <p:nvPr/>
          </p:nvSpPr>
          <p:spPr>
            <a:xfrm>
              <a:off x="5012716" y="1129776"/>
              <a:ext cx="1623093"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5" name="Rounded Rectangle 54">
              <a:extLst>
                <a:ext uri="{FF2B5EF4-FFF2-40B4-BE49-F238E27FC236}">
                  <a16:creationId xmlns:a16="http://schemas.microsoft.com/office/drawing/2014/main" id="{2C369C6E-1418-2640-A484-A4A21AC4933B}"/>
                </a:ext>
              </a:extLst>
            </p:cNvPr>
            <p:cNvSpPr/>
            <p:nvPr/>
          </p:nvSpPr>
          <p:spPr>
            <a:xfrm>
              <a:off x="6776695" y="1129776"/>
              <a:ext cx="660462"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6" name="Rounded Rectangle 55">
              <a:extLst>
                <a:ext uri="{FF2B5EF4-FFF2-40B4-BE49-F238E27FC236}">
                  <a16:creationId xmlns:a16="http://schemas.microsoft.com/office/drawing/2014/main" id="{D64DE1C3-E1AA-9445-94E4-4A82C18B36FB}"/>
                </a:ext>
              </a:extLst>
            </p:cNvPr>
            <p:cNvSpPr/>
            <p:nvPr/>
          </p:nvSpPr>
          <p:spPr>
            <a:xfrm>
              <a:off x="7577612" y="1129776"/>
              <a:ext cx="330229" cy="10307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64" name="Freeform 29">
            <a:extLst>
              <a:ext uri="{FF2B5EF4-FFF2-40B4-BE49-F238E27FC236}">
                <a16:creationId xmlns:a16="http://schemas.microsoft.com/office/drawing/2014/main" id="{B0642726-6810-784C-9BD2-B7135F97C757}"/>
              </a:ext>
            </a:extLst>
          </p:cNvPr>
          <p:cNvSpPr>
            <a:spLocks noChangeAspect="1" noEditPoints="1"/>
          </p:cNvSpPr>
          <p:nvPr/>
        </p:nvSpPr>
        <p:spPr bwMode="auto">
          <a:xfrm>
            <a:off x="4947796" y="5084517"/>
            <a:ext cx="336152" cy="284144"/>
          </a:xfrm>
          <a:custGeom>
            <a:avLst/>
            <a:gdLst/>
            <a:ahLst/>
            <a:cxnLst>
              <a:cxn ang="0">
                <a:pos x="10" y="216"/>
              </a:cxn>
              <a:cxn ang="0">
                <a:pos x="246" y="216"/>
              </a:cxn>
              <a:cxn ang="0">
                <a:pos x="256" y="206"/>
              </a:cxn>
              <a:cxn ang="0">
                <a:pos x="256" y="202"/>
              </a:cxn>
              <a:cxn ang="0">
                <a:pos x="246" y="192"/>
              </a:cxn>
              <a:cxn ang="0">
                <a:pos x="10" y="192"/>
              </a:cxn>
              <a:cxn ang="0">
                <a:pos x="0" y="202"/>
              </a:cxn>
              <a:cxn ang="0">
                <a:pos x="0" y="206"/>
              </a:cxn>
              <a:cxn ang="0">
                <a:pos x="10" y="216"/>
              </a:cxn>
              <a:cxn ang="0">
                <a:pos x="48" y="180"/>
              </a:cxn>
              <a:cxn ang="0">
                <a:pos x="72" y="180"/>
              </a:cxn>
              <a:cxn ang="0">
                <a:pos x="84" y="168"/>
              </a:cxn>
              <a:cxn ang="0">
                <a:pos x="84" y="12"/>
              </a:cxn>
              <a:cxn ang="0">
                <a:pos x="72" y="0"/>
              </a:cxn>
              <a:cxn ang="0">
                <a:pos x="48" y="0"/>
              </a:cxn>
              <a:cxn ang="0">
                <a:pos x="36" y="12"/>
              </a:cxn>
              <a:cxn ang="0">
                <a:pos x="36" y="168"/>
              </a:cxn>
              <a:cxn ang="0">
                <a:pos x="48" y="180"/>
              </a:cxn>
              <a:cxn ang="0">
                <a:pos x="116" y="180"/>
              </a:cxn>
              <a:cxn ang="0">
                <a:pos x="140" y="180"/>
              </a:cxn>
              <a:cxn ang="0">
                <a:pos x="152" y="168"/>
              </a:cxn>
              <a:cxn ang="0">
                <a:pos x="152" y="68"/>
              </a:cxn>
              <a:cxn ang="0">
                <a:pos x="140" y="56"/>
              </a:cxn>
              <a:cxn ang="0">
                <a:pos x="116" y="56"/>
              </a:cxn>
              <a:cxn ang="0">
                <a:pos x="104" y="68"/>
              </a:cxn>
              <a:cxn ang="0">
                <a:pos x="104" y="168"/>
              </a:cxn>
              <a:cxn ang="0">
                <a:pos x="116" y="180"/>
              </a:cxn>
              <a:cxn ang="0">
                <a:pos x="184" y="180"/>
              </a:cxn>
              <a:cxn ang="0">
                <a:pos x="208" y="180"/>
              </a:cxn>
              <a:cxn ang="0">
                <a:pos x="220" y="168"/>
              </a:cxn>
              <a:cxn ang="0">
                <a:pos x="220" y="124"/>
              </a:cxn>
              <a:cxn ang="0">
                <a:pos x="208" y="112"/>
              </a:cxn>
              <a:cxn ang="0">
                <a:pos x="184" y="112"/>
              </a:cxn>
              <a:cxn ang="0">
                <a:pos x="172" y="124"/>
              </a:cxn>
              <a:cxn ang="0">
                <a:pos x="172" y="168"/>
              </a:cxn>
              <a:cxn ang="0">
                <a:pos x="184" y="180"/>
              </a:cxn>
            </a:cxnLst>
            <a:rect l="0" t="0" r="r" b="b"/>
            <a:pathLst>
              <a:path w="256" h="216">
                <a:moveTo>
                  <a:pt x="10" y="216"/>
                </a:moveTo>
                <a:cubicBezTo>
                  <a:pt x="246" y="216"/>
                  <a:pt x="246" y="216"/>
                  <a:pt x="246" y="216"/>
                </a:cubicBezTo>
                <a:cubicBezTo>
                  <a:pt x="252" y="216"/>
                  <a:pt x="256" y="212"/>
                  <a:pt x="256" y="206"/>
                </a:cubicBezTo>
                <a:cubicBezTo>
                  <a:pt x="256" y="202"/>
                  <a:pt x="256" y="202"/>
                  <a:pt x="256" y="202"/>
                </a:cubicBezTo>
                <a:cubicBezTo>
                  <a:pt x="256" y="196"/>
                  <a:pt x="252" y="192"/>
                  <a:pt x="246" y="192"/>
                </a:cubicBezTo>
                <a:cubicBezTo>
                  <a:pt x="10" y="192"/>
                  <a:pt x="10" y="192"/>
                  <a:pt x="10" y="192"/>
                </a:cubicBezTo>
                <a:cubicBezTo>
                  <a:pt x="4" y="192"/>
                  <a:pt x="0" y="196"/>
                  <a:pt x="0" y="202"/>
                </a:cubicBezTo>
                <a:cubicBezTo>
                  <a:pt x="0" y="206"/>
                  <a:pt x="0" y="206"/>
                  <a:pt x="0" y="206"/>
                </a:cubicBezTo>
                <a:cubicBezTo>
                  <a:pt x="0" y="212"/>
                  <a:pt x="4" y="216"/>
                  <a:pt x="10" y="216"/>
                </a:cubicBezTo>
                <a:moveTo>
                  <a:pt x="48" y="180"/>
                </a:moveTo>
                <a:cubicBezTo>
                  <a:pt x="72" y="180"/>
                  <a:pt x="72" y="180"/>
                  <a:pt x="72" y="180"/>
                </a:cubicBezTo>
                <a:cubicBezTo>
                  <a:pt x="79" y="180"/>
                  <a:pt x="84" y="175"/>
                  <a:pt x="84" y="168"/>
                </a:cubicBezTo>
                <a:cubicBezTo>
                  <a:pt x="84" y="12"/>
                  <a:pt x="84" y="12"/>
                  <a:pt x="84" y="12"/>
                </a:cubicBezTo>
                <a:cubicBezTo>
                  <a:pt x="84" y="5"/>
                  <a:pt x="79" y="0"/>
                  <a:pt x="72" y="0"/>
                </a:cubicBezTo>
                <a:cubicBezTo>
                  <a:pt x="48" y="0"/>
                  <a:pt x="48" y="0"/>
                  <a:pt x="48" y="0"/>
                </a:cubicBezTo>
                <a:cubicBezTo>
                  <a:pt x="41" y="0"/>
                  <a:pt x="36" y="5"/>
                  <a:pt x="36" y="12"/>
                </a:cubicBezTo>
                <a:cubicBezTo>
                  <a:pt x="36" y="168"/>
                  <a:pt x="36" y="168"/>
                  <a:pt x="36" y="168"/>
                </a:cubicBezTo>
                <a:cubicBezTo>
                  <a:pt x="36" y="175"/>
                  <a:pt x="41" y="180"/>
                  <a:pt x="48" y="180"/>
                </a:cubicBezTo>
                <a:moveTo>
                  <a:pt x="116" y="180"/>
                </a:moveTo>
                <a:cubicBezTo>
                  <a:pt x="140" y="180"/>
                  <a:pt x="140" y="180"/>
                  <a:pt x="140" y="180"/>
                </a:cubicBezTo>
                <a:cubicBezTo>
                  <a:pt x="147" y="180"/>
                  <a:pt x="152" y="175"/>
                  <a:pt x="152" y="168"/>
                </a:cubicBezTo>
                <a:cubicBezTo>
                  <a:pt x="152" y="68"/>
                  <a:pt x="152" y="68"/>
                  <a:pt x="152" y="68"/>
                </a:cubicBezTo>
                <a:cubicBezTo>
                  <a:pt x="152" y="61"/>
                  <a:pt x="147" y="56"/>
                  <a:pt x="140" y="56"/>
                </a:cubicBezTo>
                <a:cubicBezTo>
                  <a:pt x="116" y="56"/>
                  <a:pt x="116" y="56"/>
                  <a:pt x="116" y="56"/>
                </a:cubicBezTo>
                <a:cubicBezTo>
                  <a:pt x="109" y="56"/>
                  <a:pt x="104" y="61"/>
                  <a:pt x="104" y="68"/>
                </a:cubicBezTo>
                <a:cubicBezTo>
                  <a:pt x="104" y="168"/>
                  <a:pt x="104" y="168"/>
                  <a:pt x="104" y="168"/>
                </a:cubicBezTo>
                <a:cubicBezTo>
                  <a:pt x="104" y="175"/>
                  <a:pt x="109" y="180"/>
                  <a:pt x="116" y="180"/>
                </a:cubicBezTo>
                <a:moveTo>
                  <a:pt x="184" y="180"/>
                </a:moveTo>
                <a:cubicBezTo>
                  <a:pt x="208" y="180"/>
                  <a:pt x="208" y="180"/>
                  <a:pt x="208" y="180"/>
                </a:cubicBezTo>
                <a:cubicBezTo>
                  <a:pt x="215" y="180"/>
                  <a:pt x="220" y="175"/>
                  <a:pt x="220" y="168"/>
                </a:cubicBezTo>
                <a:cubicBezTo>
                  <a:pt x="220" y="124"/>
                  <a:pt x="220" y="124"/>
                  <a:pt x="220" y="124"/>
                </a:cubicBezTo>
                <a:cubicBezTo>
                  <a:pt x="220" y="117"/>
                  <a:pt x="215" y="112"/>
                  <a:pt x="208" y="112"/>
                </a:cubicBezTo>
                <a:cubicBezTo>
                  <a:pt x="184" y="112"/>
                  <a:pt x="184" y="112"/>
                  <a:pt x="184" y="112"/>
                </a:cubicBezTo>
                <a:cubicBezTo>
                  <a:pt x="177" y="112"/>
                  <a:pt x="172" y="117"/>
                  <a:pt x="172" y="124"/>
                </a:cubicBezTo>
                <a:cubicBezTo>
                  <a:pt x="172" y="168"/>
                  <a:pt x="172" y="168"/>
                  <a:pt x="172" y="168"/>
                </a:cubicBezTo>
                <a:cubicBezTo>
                  <a:pt x="172" y="175"/>
                  <a:pt x="177" y="180"/>
                  <a:pt x="184"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0">
            <a:extLst>
              <a:ext uri="{FF2B5EF4-FFF2-40B4-BE49-F238E27FC236}">
                <a16:creationId xmlns:a16="http://schemas.microsoft.com/office/drawing/2014/main" id="{49BCBE5C-6E7D-7541-B580-39548404BB3A}"/>
              </a:ext>
            </a:extLst>
          </p:cNvPr>
          <p:cNvSpPr>
            <a:spLocks noChangeAspect="1" noEditPoints="1"/>
          </p:cNvSpPr>
          <p:nvPr/>
        </p:nvSpPr>
        <p:spPr bwMode="auto">
          <a:xfrm>
            <a:off x="5980205" y="3885788"/>
            <a:ext cx="336152" cy="284144"/>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20" y="168"/>
              </a:cxn>
              <a:cxn ang="0">
                <a:pos x="208" y="180"/>
              </a:cxn>
              <a:cxn ang="0">
                <a:pos x="184" y="180"/>
              </a:cxn>
              <a:cxn ang="0">
                <a:pos x="172" y="168"/>
              </a:cxn>
              <a:cxn ang="0">
                <a:pos x="172" y="84"/>
              </a:cxn>
              <a:cxn ang="0">
                <a:pos x="172" y="60"/>
              </a:cxn>
              <a:cxn ang="0">
                <a:pos x="184" y="48"/>
              </a:cxn>
              <a:cxn ang="0">
                <a:pos x="208" y="48"/>
              </a:cxn>
              <a:cxn ang="0">
                <a:pos x="220" y="60"/>
              </a:cxn>
              <a:cxn ang="0">
                <a:pos x="220" y="144"/>
              </a:cxn>
              <a:cxn ang="0">
                <a:pos x="220" y="168"/>
              </a:cxn>
              <a:cxn ang="0">
                <a:pos x="140" y="180"/>
              </a:cxn>
              <a:cxn ang="0">
                <a:pos x="116" y="180"/>
              </a:cxn>
              <a:cxn ang="0">
                <a:pos x="104" y="168"/>
              </a:cxn>
              <a:cxn ang="0">
                <a:pos x="104" y="144"/>
              </a:cxn>
              <a:cxn ang="0">
                <a:pos x="104" y="36"/>
              </a:cxn>
              <a:cxn ang="0">
                <a:pos x="104" y="12"/>
              </a:cxn>
              <a:cxn ang="0">
                <a:pos x="116" y="0"/>
              </a:cxn>
              <a:cxn ang="0">
                <a:pos x="140" y="0"/>
              </a:cxn>
              <a:cxn ang="0">
                <a:pos x="152" y="12"/>
              </a:cxn>
              <a:cxn ang="0">
                <a:pos x="152" y="36"/>
              </a:cxn>
              <a:cxn ang="0">
                <a:pos x="152" y="144"/>
              </a:cxn>
              <a:cxn ang="0">
                <a:pos x="152" y="168"/>
              </a:cxn>
              <a:cxn ang="0">
                <a:pos x="140" y="180"/>
              </a:cxn>
              <a:cxn ang="0">
                <a:pos x="72" y="180"/>
              </a:cxn>
              <a:cxn ang="0">
                <a:pos x="48" y="180"/>
              </a:cxn>
              <a:cxn ang="0">
                <a:pos x="36" y="168"/>
              </a:cxn>
              <a:cxn ang="0">
                <a:pos x="36" y="144"/>
              </a:cxn>
              <a:cxn ang="0">
                <a:pos x="36" y="120"/>
              </a:cxn>
              <a:cxn ang="0">
                <a:pos x="48" y="108"/>
              </a:cxn>
              <a:cxn ang="0">
                <a:pos x="72" y="108"/>
              </a:cxn>
              <a:cxn ang="0">
                <a:pos x="84" y="120"/>
              </a:cxn>
              <a:cxn ang="0">
                <a:pos x="84" y="14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20" y="168"/>
                </a:moveTo>
                <a:cubicBezTo>
                  <a:pt x="220" y="175"/>
                  <a:pt x="215" y="180"/>
                  <a:pt x="208" y="180"/>
                </a:cubicBezTo>
                <a:cubicBezTo>
                  <a:pt x="184" y="180"/>
                  <a:pt x="184" y="180"/>
                  <a:pt x="184" y="180"/>
                </a:cubicBezTo>
                <a:cubicBezTo>
                  <a:pt x="177" y="180"/>
                  <a:pt x="172" y="175"/>
                  <a:pt x="172" y="168"/>
                </a:cubicBezTo>
                <a:cubicBezTo>
                  <a:pt x="172" y="84"/>
                  <a:pt x="172" y="84"/>
                  <a:pt x="172" y="84"/>
                </a:cubicBezTo>
                <a:cubicBezTo>
                  <a:pt x="172" y="60"/>
                  <a:pt x="172" y="60"/>
                  <a:pt x="172" y="60"/>
                </a:cubicBezTo>
                <a:cubicBezTo>
                  <a:pt x="172" y="53"/>
                  <a:pt x="177" y="48"/>
                  <a:pt x="184" y="48"/>
                </a:cubicBezTo>
                <a:cubicBezTo>
                  <a:pt x="208" y="48"/>
                  <a:pt x="208" y="48"/>
                  <a:pt x="208" y="48"/>
                </a:cubicBezTo>
                <a:cubicBezTo>
                  <a:pt x="215" y="48"/>
                  <a:pt x="220" y="53"/>
                  <a:pt x="220" y="60"/>
                </a:cubicBezTo>
                <a:cubicBezTo>
                  <a:pt x="220" y="144"/>
                  <a:pt x="220" y="144"/>
                  <a:pt x="220" y="144"/>
                </a:cubicBezTo>
                <a:lnTo>
                  <a:pt x="220" y="168"/>
                </a:lnTo>
                <a:close/>
                <a:moveTo>
                  <a:pt x="140" y="180"/>
                </a:moveTo>
                <a:cubicBezTo>
                  <a:pt x="116" y="180"/>
                  <a:pt x="116" y="180"/>
                  <a:pt x="116" y="180"/>
                </a:cubicBezTo>
                <a:cubicBezTo>
                  <a:pt x="109" y="180"/>
                  <a:pt x="104" y="175"/>
                  <a:pt x="104" y="168"/>
                </a:cubicBezTo>
                <a:cubicBezTo>
                  <a:pt x="104" y="144"/>
                  <a:pt x="104" y="144"/>
                  <a:pt x="104" y="144"/>
                </a:cubicBezTo>
                <a:cubicBezTo>
                  <a:pt x="104" y="36"/>
                  <a:pt x="104" y="36"/>
                  <a:pt x="104" y="36"/>
                </a:cubicBezTo>
                <a:cubicBezTo>
                  <a:pt x="104" y="12"/>
                  <a:pt x="104" y="12"/>
                  <a:pt x="104" y="12"/>
                </a:cubicBezTo>
                <a:cubicBezTo>
                  <a:pt x="104" y="5"/>
                  <a:pt x="109" y="0"/>
                  <a:pt x="116" y="0"/>
                </a:cubicBezTo>
                <a:cubicBezTo>
                  <a:pt x="140" y="0"/>
                  <a:pt x="140" y="0"/>
                  <a:pt x="140" y="0"/>
                </a:cubicBezTo>
                <a:cubicBezTo>
                  <a:pt x="147" y="0"/>
                  <a:pt x="152" y="5"/>
                  <a:pt x="152" y="12"/>
                </a:cubicBezTo>
                <a:cubicBezTo>
                  <a:pt x="152" y="36"/>
                  <a:pt x="152" y="36"/>
                  <a:pt x="152" y="36"/>
                </a:cubicBezTo>
                <a:cubicBezTo>
                  <a:pt x="152" y="144"/>
                  <a:pt x="152" y="144"/>
                  <a:pt x="152" y="144"/>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44"/>
                  <a:pt x="36" y="144"/>
                  <a:pt x="36" y="144"/>
                </a:cubicBezTo>
                <a:cubicBezTo>
                  <a:pt x="36" y="120"/>
                  <a:pt x="36" y="120"/>
                  <a:pt x="36" y="120"/>
                </a:cubicBezTo>
                <a:cubicBezTo>
                  <a:pt x="36" y="113"/>
                  <a:pt x="41" y="108"/>
                  <a:pt x="48" y="108"/>
                </a:cubicBezTo>
                <a:cubicBezTo>
                  <a:pt x="72" y="108"/>
                  <a:pt x="72" y="108"/>
                  <a:pt x="72" y="108"/>
                </a:cubicBezTo>
                <a:cubicBezTo>
                  <a:pt x="79" y="108"/>
                  <a:pt x="84" y="113"/>
                  <a:pt x="84" y="120"/>
                </a:cubicBezTo>
                <a:cubicBezTo>
                  <a:pt x="84" y="144"/>
                  <a:pt x="84" y="144"/>
                  <a:pt x="84" y="144"/>
                </a:cubicBezTo>
                <a:cubicBezTo>
                  <a:pt x="84" y="168"/>
                  <a:pt x="84" y="168"/>
                  <a:pt x="84" y="168"/>
                </a:cubicBezTo>
                <a:cubicBezTo>
                  <a:pt x="84" y="175"/>
                  <a:pt x="79" y="180"/>
                  <a:pt x="72"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1">
            <a:extLst>
              <a:ext uri="{FF2B5EF4-FFF2-40B4-BE49-F238E27FC236}">
                <a16:creationId xmlns:a16="http://schemas.microsoft.com/office/drawing/2014/main" id="{ADD8E92A-AA17-1E43-8B49-7B29794D9124}"/>
              </a:ext>
            </a:extLst>
          </p:cNvPr>
          <p:cNvSpPr>
            <a:spLocks noChangeAspect="1" noEditPoints="1"/>
          </p:cNvSpPr>
          <p:nvPr/>
        </p:nvSpPr>
        <p:spPr bwMode="auto">
          <a:xfrm>
            <a:off x="6971291" y="5064978"/>
            <a:ext cx="336152" cy="284144"/>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08" y="180"/>
              </a:cxn>
              <a:cxn ang="0">
                <a:pos x="184" y="180"/>
              </a:cxn>
              <a:cxn ang="0">
                <a:pos x="172" y="168"/>
              </a:cxn>
              <a:cxn ang="0">
                <a:pos x="172" y="12"/>
              </a:cxn>
              <a:cxn ang="0">
                <a:pos x="184" y="0"/>
              </a:cxn>
              <a:cxn ang="0">
                <a:pos x="208" y="0"/>
              </a:cxn>
              <a:cxn ang="0">
                <a:pos x="220" y="12"/>
              </a:cxn>
              <a:cxn ang="0">
                <a:pos x="220" y="168"/>
              </a:cxn>
              <a:cxn ang="0">
                <a:pos x="208" y="180"/>
              </a:cxn>
              <a:cxn ang="0">
                <a:pos x="140" y="180"/>
              </a:cxn>
              <a:cxn ang="0">
                <a:pos x="116" y="180"/>
              </a:cxn>
              <a:cxn ang="0">
                <a:pos x="104" y="168"/>
              </a:cxn>
              <a:cxn ang="0">
                <a:pos x="104" y="68"/>
              </a:cxn>
              <a:cxn ang="0">
                <a:pos x="116" y="56"/>
              </a:cxn>
              <a:cxn ang="0">
                <a:pos x="140" y="56"/>
              </a:cxn>
              <a:cxn ang="0">
                <a:pos x="152" y="68"/>
              </a:cxn>
              <a:cxn ang="0">
                <a:pos x="152" y="168"/>
              </a:cxn>
              <a:cxn ang="0">
                <a:pos x="140" y="180"/>
              </a:cxn>
              <a:cxn ang="0">
                <a:pos x="72" y="180"/>
              </a:cxn>
              <a:cxn ang="0">
                <a:pos x="48" y="180"/>
              </a:cxn>
              <a:cxn ang="0">
                <a:pos x="36" y="168"/>
              </a:cxn>
              <a:cxn ang="0">
                <a:pos x="36" y="124"/>
              </a:cxn>
              <a:cxn ang="0">
                <a:pos x="48" y="112"/>
              </a:cxn>
              <a:cxn ang="0">
                <a:pos x="72" y="112"/>
              </a:cxn>
              <a:cxn ang="0">
                <a:pos x="84" y="12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08" y="180"/>
                </a:moveTo>
                <a:cubicBezTo>
                  <a:pt x="184" y="180"/>
                  <a:pt x="184" y="180"/>
                  <a:pt x="184" y="180"/>
                </a:cubicBezTo>
                <a:cubicBezTo>
                  <a:pt x="177" y="180"/>
                  <a:pt x="172" y="175"/>
                  <a:pt x="172" y="168"/>
                </a:cubicBezTo>
                <a:cubicBezTo>
                  <a:pt x="172" y="12"/>
                  <a:pt x="172" y="12"/>
                  <a:pt x="172" y="12"/>
                </a:cubicBezTo>
                <a:cubicBezTo>
                  <a:pt x="172" y="5"/>
                  <a:pt x="177" y="0"/>
                  <a:pt x="184" y="0"/>
                </a:cubicBezTo>
                <a:cubicBezTo>
                  <a:pt x="208" y="0"/>
                  <a:pt x="208" y="0"/>
                  <a:pt x="208" y="0"/>
                </a:cubicBezTo>
                <a:cubicBezTo>
                  <a:pt x="215" y="0"/>
                  <a:pt x="220" y="5"/>
                  <a:pt x="220" y="12"/>
                </a:cubicBezTo>
                <a:cubicBezTo>
                  <a:pt x="220" y="168"/>
                  <a:pt x="220" y="168"/>
                  <a:pt x="220" y="168"/>
                </a:cubicBezTo>
                <a:cubicBezTo>
                  <a:pt x="220" y="175"/>
                  <a:pt x="215" y="180"/>
                  <a:pt x="208" y="180"/>
                </a:cubicBezTo>
                <a:moveTo>
                  <a:pt x="140" y="180"/>
                </a:moveTo>
                <a:cubicBezTo>
                  <a:pt x="116" y="180"/>
                  <a:pt x="116" y="180"/>
                  <a:pt x="116" y="180"/>
                </a:cubicBezTo>
                <a:cubicBezTo>
                  <a:pt x="109" y="180"/>
                  <a:pt x="104" y="175"/>
                  <a:pt x="104" y="168"/>
                </a:cubicBezTo>
                <a:cubicBezTo>
                  <a:pt x="104" y="68"/>
                  <a:pt x="104" y="68"/>
                  <a:pt x="104" y="68"/>
                </a:cubicBezTo>
                <a:cubicBezTo>
                  <a:pt x="104" y="61"/>
                  <a:pt x="109" y="56"/>
                  <a:pt x="116" y="56"/>
                </a:cubicBezTo>
                <a:cubicBezTo>
                  <a:pt x="140" y="56"/>
                  <a:pt x="140" y="56"/>
                  <a:pt x="140" y="56"/>
                </a:cubicBezTo>
                <a:cubicBezTo>
                  <a:pt x="147" y="56"/>
                  <a:pt x="152" y="61"/>
                  <a:pt x="152" y="68"/>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24"/>
                  <a:pt x="36" y="124"/>
                  <a:pt x="36" y="124"/>
                </a:cubicBezTo>
                <a:cubicBezTo>
                  <a:pt x="36" y="117"/>
                  <a:pt x="41" y="112"/>
                  <a:pt x="48" y="112"/>
                </a:cubicBezTo>
                <a:cubicBezTo>
                  <a:pt x="72" y="112"/>
                  <a:pt x="72" y="112"/>
                  <a:pt x="72" y="112"/>
                </a:cubicBezTo>
                <a:cubicBezTo>
                  <a:pt x="79" y="112"/>
                  <a:pt x="84" y="117"/>
                  <a:pt x="84" y="124"/>
                </a:cubicBezTo>
                <a:cubicBezTo>
                  <a:pt x="84" y="168"/>
                  <a:pt x="84" y="168"/>
                  <a:pt x="84" y="168"/>
                </a:cubicBezTo>
                <a:cubicBezTo>
                  <a:pt x="84" y="175"/>
                  <a:pt x="79" y="180"/>
                  <a:pt x="72" y="18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TextBox 67">
            <a:extLst>
              <a:ext uri="{FF2B5EF4-FFF2-40B4-BE49-F238E27FC236}">
                <a16:creationId xmlns:a16="http://schemas.microsoft.com/office/drawing/2014/main" id="{29F746CE-6F45-4507-A14B-50547EE232DB}"/>
              </a:ext>
            </a:extLst>
          </p:cNvPr>
          <p:cNvSpPr txBox="1"/>
          <p:nvPr/>
        </p:nvSpPr>
        <p:spPr>
          <a:xfrm>
            <a:off x="446088" y="308537"/>
            <a:ext cx="5380644" cy="3046988"/>
          </a:xfrm>
          <a:prstGeom prst="rect">
            <a:avLst/>
          </a:prstGeom>
          <a:noFill/>
        </p:spPr>
        <p:txBody>
          <a:bodyPr wrap="square" rtlCol="0">
            <a:spAutoFit/>
          </a:bodyPr>
          <a:lstStyle/>
          <a:p>
            <a:r>
              <a:rPr lang="en-US" sz="4800" b="1">
                <a:latin typeface="+mj-lt"/>
                <a:ea typeface="Montserrat" charset="0"/>
                <a:cs typeface="Montserrat" charset="0"/>
              </a:rPr>
              <a:t>WAYS BYSTANDERS </a:t>
            </a:r>
            <a:br>
              <a:rPr lang="en-US" sz="4800" b="1">
                <a:solidFill>
                  <a:srgbClr val="7030A0"/>
                </a:solidFill>
                <a:latin typeface="+mj-lt"/>
                <a:ea typeface="Montserrat" charset="0"/>
                <a:cs typeface="Montserrat" charset="0"/>
              </a:rPr>
            </a:br>
            <a:r>
              <a:rPr lang="en-US" sz="4800" b="1">
                <a:solidFill>
                  <a:srgbClr val="762EB1"/>
                </a:solidFill>
                <a:latin typeface="+mj-lt"/>
                <a:ea typeface="Montserrat" charset="0"/>
                <a:cs typeface="Montserrat" charset="0"/>
              </a:rPr>
              <a:t>MAKE A DIFFERENCE</a:t>
            </a:r>
          </a:p>
        </p:txBody>
      </p:sp>
      <p:sp>
        <p:nvSpPr>
          <p:cNvPr id="69" name="Oval 68">
            <a:extLst>
              <a:ext uri="{FF2B5EF4-FFF2-40B4-BE49-F238E27FC236}">
                <a16:creationId xmlns:a16="http://schemas.microsoft.com/office/drawing/2014/main" id="{6B274C65-259B-45CF-93DD-8F9E67AD8A57}"/>
              </a:ext>
            </a:extLst>
          </p:cNvPr>
          <p:cNvSpPr/>
          <p:nvPr/>
        </p:nvSpPr>
        <p:spPr>
          <a:xfrm>
            <a:off x="10655158" y="-344068"/>
            <a:ext cx="1893624" cy="1893624"/>
          </a:xfrm>
          <a:prstGeom prst="ellipse">
            <a:avLst/>
          </a:prstGeom>
          <a:gradFill>
            <a:gsLst>
              <a:gs pos="0">
                <a:schemeClr val="accent1"/>
              </a:gs>
              <a:gs pos="100000">
                <a:schemeClr val="accent2"/>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0501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EC9722F-C001-438F-B5B7-64BFE7E86180}"/>
              </a:ext>
            </a:extLst>
          </p:cNvPr>
          <p:cNvSpPr/>
          <p:nvPr/>
        </p:nvSpPr>
        <p:spPr>
          <a:xfrm>
            <a:off x="2045631" y="2237508"/>
            <a:ext cx="7815672" cy="1496292"/>
          </a:xfrm>
          <a:custGeom>
            <a:avLst/>
            <a:gdLst>
              <a:gd name="connsiteX0" fmla="*/ 0 w 7601803"/>
              <a:gd name="connsiteY0" fmla="*/ 1392071 h 1392071"/>
              <a:gd name="connsiteX1" fmla="*/ 791571 w 7601803"/>
              <a:gd name="connsiteY1" fmla="*/ 1119116 h 1392071"/>
              <a:gd name="connsiteX2" fmla="*/ 1105469 w 7601803"/>
              <a:gd name="connsiteY2" fmla="*/ 1119116 h 1392071"/>
              <a:gd name="connsiteX3" fmla="*/ 1473959 w 7601803"/>
              <a:gd name="connsiteY3" fmla="*/ 1201003 h 1392071"/>
              <a:gd name="connsiteX4" fmla="*/ 2251881 w 7601803"/>
              <a:gd name="connsiteY4" fmla="*/ 873456 h 1392071"/>
              <a:gd name="connsiteX5" fmla="*/ 2852383 w 7601803"/>
              <a:gd name="connsiteY5" fmla="*/ 409432 h 1392071"/>
              <a:gd name="connsiteX6" fmla="*/ 3671248 w 7601803"/>
              <a:gd name="connsiteY6" fmla="*/ 655092 h 1392071"/>
              <a:gd name="connsiteX7" fmla="*/ 4258102 w 7601803"/>
              <a:gd name="connsiteY7" fmla="*/ 545910 h 1392071"/>
              <a:gd name="connsiteX8" fmla="*/ 4653887 w 7601803"/>
              <a:gd name="connsiteY8" fmla="*/ 245659 h 1392071"/>
              <a:gd name="connsiteX9" fmla="*/ 5609230 w 7601803"/>
              <a:gd name="connsiteY9" fmla="*/ 218364 h 1392071"/>
              <a:gd name="connsiteX10" fmla="*/ 6073254 w 7601803"/>
              <a:gd name="connsiteY10" fmla="*/ 464024 h 1392071"/>
              <a:gd name="connsiteX11" fmla="*/ 7424383 w 7601803"/>
              <a:gd name="connsiteY11" fmla="*/ 13647 h 1392071"/>
              <a:gd name="connsiteX12" fmla="*/ 7601803 w 7601803"/>
              <a:gd name="connsiteY12" fmla="*/ 0 h 13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1803" h="1392071">
                <a:moveTo>
                  <a:pt x="0" y="1392071"/>
                </a:moveTo>
                <a:lnTo>
                  <a:pt x="791571" y="1119116"/>
                </a:lnTo>
                <a:lnTo>
                  <a:pt x="1105469" y="1119116"/>
                </a:lnTo>
                <a:lnTo>
                  <a:pt x="1473959" y="1201003"/>
                </a:lnTo>
                <a:lnTo>
                  <a:pt x="2251881" y="873456"/>
                </a:lnTo>
                <a:lnTo>
                  <a:pt x="2852383" y="409432"/>
                </a:lnTo>
                <a:lnTo>
                  <a:pt x="3671248" y="655092"/>
                </a:lnTo>
                <a:lnTo>
                  <a:pt x="4258102" y="545910"/>
                </a:lnTo>
                <a:lnTo>
                  <a:pt x="4653887" y="245659"/>
                </a:lnTo>
                <a:lnTo>
                  <a:pt x="5609230" y="218364"/>
                </a:lnTo>
                <a:lnTo>
                  <a:pt x="6073254" y="464024"/>
                </a:lnTo>
                <a:lnTo>
                  <a:pt x="7424383" y="13647"/>
                </a:lnTo>
                <a:lnTo>
                  <a:pt x="7601803" y="0"/>
                </a:lnTo>
              </a:path>
            </a:pathLst>
          </a:custGeom>
          <a:noFill/>
          <a:ln w="38100">
            <a:solidFill>
              <a:srgbClr val="762EB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9E52F1C-B02C-4F7C-B29B-7B4E7A189BFD}"/>
              </a:ext>
            </a:extLst>
          </p:cNvPr>
          <p:cNvSpPr/>
          <p:nvPr/>
        </p:nvSpPr>
        <p:spPr>
          <a:xfrm>
            <a:off x="5666509" y="2570019"/>
            <a:ext cx="519546" cy="696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Arrow: Pentagon 3">
            <a:extLst>
              <a:ext uri="{FF2B5EF4-FFF2-40B4-BE49-F238E27FC236}">
                <a16:creationId xmlns:a16="http://schemas.microsoft.com/office/drawing/2014/main" id="{BFD438CC-5313-4E2A-AB52-E21DE190A850}"/>
              </a:ext>
            </a:extLst>
          </p:cNvPr>
          <p:cNvSpPr/>
          <p:nvPr/>
        </p:nvSpPr>
        <p:spPr>
          <a:xfrm>
            <a:off x="1194982" y="4120676"/>
            <a:ext cx="850648" cy="368391"/>
          </a:xfrm>
          <a:prstGeom prst="homePlate">
            <a:avLst/>
          </a:prstGeom>
          <a:solidFill>
            <a:srgbClr val="762EB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Pentagon 5">
            <a:extLst>
              <a:ext uri="{FF2B5EF4-FFF2-40B4-BE49-F238E27FC236}">
                <a16:creationId xmlns:a16="http://schemas.microsoft.com/office/drawing/2014/main" id="{4280DC67-C727-41AD-B1CE-86A5FCD8E294}"/>
              </a:ext>
            </a:extLst>
          </p:cNvPr>
          <p:cNvSpPr/>
          <p:nvPr/>
        </p:nvSpPr>
        <p:spPr>
          <a:xfrm>
            <a:off x="5570583" y="3301796"/>
            <a:ext cx="850648" cy="368391"/>
          </a:xfrm>
          <a:prstGeom prst="homePlate">
            <a:avLst/>
          </a:prstGeom>
          <a:solidFill>
            <a:srgbClr val="762EB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Pentagon 7">
            <a:extLst>
              <a:ext uri="{FF2B5EF4-FFF2-40B4-BE49-F238E27FC236}">
                <a16:creationId xmlns:a16="http://schemas.microsoft.com/office/drawing/2014/main" id="{4A5B1D3C-87A9-4414-8E19-98F59F0B67B9}"/>
              </a:ext>
            </a:extLst>
          </p:cNvPr>
          <p:cNvSpPr/>
          <p:nvPr/>
        </p:nvSpPr>
        <p:spPr>
          <a:xfrm>
            <a:off x="9943241" y="2482916"/>
            <a:ext cx="850648" cy="368391"/>
          </a:xfrm>
          <a:prstGeom prst="homePlate">
            <a:avLst/>
          </a:prstGeom>
          <a:solidFill>
            <a:srgbClr val="762EB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38396AED-DFDA-4063-AFED-D73737F45CA2}"/>
              </a:ext>
            </a:extLst>
          </p:cNvPr>
          <p:cNvGrpSpPr/>
          <p:nvPr/>
        </p:nvGrpSpPr>
        <p:grpSpPr>
          <a:xfrm>
            <a:off x="10131377" y="1511010"/>
            <a:ext cx="474376" cy="971905"/>
            <a:chOff x="1588" y="-166687"/>
            <a:chExt cx="2797176" cy="5730875"/>
          </a:xfrm>
          <a:solidFill>
            <a:srgbClr val="762EB1"/>
          </a:solidFill>
        </p:grpSpPr>
        <p:sp>
          <p:nvSpPr>
            <p:cNvPr id="10" name="Freeform 65">
              <a:extLst>
                <a:ext uri="{FF2B5EF4-FFF2-40B4-BE49-F238E27FC236}">
                  <a16:creationId xmlns:a16="http://schemas.microsoft.com/office/drawing/2014/main" id="{4AC58EA3-37B0-4978-9A86-A0F65075A033}"/>
                </a:ext>
              </a:extLst>
            </p:cNvPr>
            <p:cNvSpPr>
              <a:spLocks/>
            </p:cNvSpPr>
            <p:nvPr/>
          </p:nvSpPr>
          <p:spPr bwMode="auto">
            <a:xfrm>
              <a:off x="1588" y="1588"/>
              <a:ext cx="215900" cy="5562600"/>
            </a:xfrm>
            <a:custGeom>
              <a:avLst/>
              <a:gdLst>
                <a:gd name="T0" fmla="*/ 39 w 79"/>
                <a:gd name="T1" fmla="*/ 2043 h 2043"/>
                <a:gd name="T2" fmla="*/ 0 w 79"/>
                <a:gd name="T3" fmla="*/ 2004 h 2043"/>
                <a:gd name="T4" fmla="*/ 0 w 79"/>
                <a:gd name="T5" fmla="*/ 39 h 2043"/>
                <a:gd name="T6" fmla="*/ 39 w 79"/>
                <a:gd name="T7" fmla="*/ 0 h 2043"/>
                <a:gd name="T8" fmla="*/ 79 w 79"/>
                <a:gd name="T9" fmla="*/ 39 h 2043"/>
                <a:gd name="T10" fmla="*/ 79 w 79"/>
                <a:gd name="T11" fmla="*/ 2004 h 2043"/>
                <a:gd name="T12" fmla="*/ 39 w 79"/>
                <a:gd name="T13" fmla="*/ 2043 h 2043"/>
              </a:gdLst>
              <a:ahLst/>
              <a:cxnLst>
                <a:cxn ang="0">
                  <a:pos x="T0" y="T1"/>
                </a:cxn>
                <a:cxn ang="0">
                  <a:pos x="T2" y="T3"/>
                </a:cxn>
                <a:cxn ang="0">
                  <a:pos x="T4" y="T5"/>
                </a:cxn>
                <a:cxn ang="0">
                  <a:pos x="T6" y="T7"/>
                </a:cxn>
                <a:cxn ang="0">
                  <a:pos x="T8" y="T9"/>
                </a:cxn>
                <a:cxn ang="0">
                  <a:pos x="T10" y="T11"/>
                </a:cxn>
                <a:cxn ang="0">
                  <a:pos x="T12" y="T13"/>
                </a:cxn>
              </a:cxnLst>
              <a:rect l="0" t="0" r="r" b="b"/>
              <a:pathLst>
                <a:path w="79" h="2043">
                  <a:moveTo>
                    <a:pt x="39" y="2043"/>
                  </a:moveTo>
                  <a:cubicBezTo>
                    <a:pt x="18" y="2043"/>
                    <a:pt x="0" y="2025"/>
                    <a:pt x="0" y="2004"/>
                  </a:cubicBezTo>
                  <a:cubicBezTo>
                    <a:pt x="0" y="39"/>
                    <a:pt x="0" y="39"/>
                    <a:pt x="0" y="39"/>
                  </a:cubicBezTo>
                  <a:cubicBezTo>
                    <a:pt x="0" y="17"/>
                    <a:pt x="18" y="0"/>
                    <a:pt x="39" y="0"/>
                  </a:cubicBezTo>
                  <a:cubicBezTo>
                    <a:pt x="61" y="0"/>
                    <a:pt x="79" y="17"/>
                    <a:pt x="79" y="39"/>
                  </a:cubicBezTo>
                  <a:cubicBezTo>
                    <a:pt x="79" y="2004"/>
                    <a:pt x="79" y="2004"/>
                    <a:pt x="79" y="2004"/>
                  </a:cubicBezTo>
                  <a:cubicBezTo>
                    <a:pt x="79" y="2025"/>
                    <a:pt x="61" y="2043"/>
                    <a:pt x="39" y="20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6">
              <a:extLst>
                <a:ext uri="{FF2B5EF4-FFF2-40B4-BE49-F238E27FC236}">
                  <a16:creationId xmlns:a16="http://schemas.microsoft.com/office/drawing/2014/main" id="{4FDB10CF-2F4A-42CC-BB6B-D0573F764F15}"/>
                </a:ext>
              </a:extLst>
            </p:cNvPr>
            <p:cNvSpPr>
              <a:spLocks/>
            </p:cNvSpPr>
            <p:nvPr/>
          </p:nvSpPr>
          <p:spPr bwMode="auto">
            <a:xfrm>
              <a:off x="107951" y="-166687"/>
              <a:ext cx="2690813" cy="2514600"/>
            </a:xfrm>
            <a:custGeom>
              <a:avLst/>
              <a:gdLst>
                <a:gd name="T0" fmla="*/ 985 w 985"/>
                <a:gd name="T1" fmla="*/ 801 h 924"/>
                <a:gd name="T2" fmla="*/ 0 w 985"/>
                <a:gd name="T3" fmla="*/ 801 h 924"/>
                <a:gd name="T4" fmla="*/ 0 w 985"/>
                <a:gd name="T5" fmla="*/ 122 h 924"/>
                <a:gd name="T6" fmla="*/ 985 w 985"/>
                <a:gd name="T7" fmla="*/ 122 h 924"/>
                <a:gd name="T8" fmla="*/ 985 w 985"/>
                <a:gd name="T9" fmla="*/ 801 h 924"/>
              </a:gdLst>
              <a:ahLst/>
              <a:cxnLst>
                <a:cxn ang="0">
                  <a:pos x="T0" y="T1"/>
                </a:cxn>
                <a:cxn ang="0">
                  <a:pos x="T2" y="T3"/>
                </a:cxn>
                <a:cxn ang="0">
                  <a:pos x="T4" y="T5"/>
                </a:cxn>
                <a:cxn ang="0">
                  <a:pos x="T6" y="T7"/>
                </a:cxn>
                <a:cxn ang="0">
                  <a:pos x="T8" y="T9"/>
                </a:cxn>
              </a:cxnLst>
              <a:rect l="0" t="0" r="r" b="b"/>
              <a:pathLst>
                <a:path w="985" h="924">
                  <a:moveTo>
                    <a:pt x="985" y="801"/>
                  </a:moveTo>
                  <a:cubicBezTo>
                    <a:pt x="657" y="924"/>
                    <a:pt x="329" y="679"/>
                    <a:pt x="0" y="801"/>
                  </a:cubicBezTo>
                  <a:cubicBezTo>
                    <a:pt x="0" y="575"/>
                    <a:pt x="0" y="349"/>
                    <a:pt x="0" y="122"/>
                  </a:cubicBezTo>
                  <a:cubicBezTo>
                    <a:pt x="329" y="0"/>
                    <a:pt x="657" y="245"/>
                    <a:pt x="985" y="122"/>
                  </a:cubicBezTo>
                  <a:cubicBezTo>
                    <a:pt x="985" y="349"/>
                    <a:pt x="985" y="575"/>
                    <a:pt x="985" y="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extBox 12">
            <a:extLst>
              <a:ext uri="{FF2B5EF4-FFF2-40B4-BE49-F238E27FC236}">
                <a16:creationId xmlns:a16="http://schemas.microsoft.com/office/drawing/2014/main" id="{C2B8B655-4E6F-4383-A88B-0030C20E5AFF}"/>
              </a:ext>
            </a:extLst>
          </p:cNvPr>
          <p:cNvSpPr txBox="1"/>
          <p:nvPr/>
        </p:nvSpPr>
        <p:spPr>
          <a:xfrm>
            <a:off x="514533" y="5003218"/>
            <a:ext cx="3932775" cy="1421928"/>
          </a:xfrm>
          <a:prstGeom prst="rect">
            <a:avLst/>
          </a:prstGeom>
          <a:noFill/>
        </p:spPr>
        <p:txBody>
          <a:bodyPr wrap="square" rtlCol="0">
            <a:spAutoFit/>
          </a:bodyPr>
          <a:lstStyle/>
          <a:p>
            <a:pPr marL="171450" lvl="1" indent="-171450" defTabSz="711200">
              <a:lnSpc>
                <a:spcPct val="90000"/>
              </a:lnSpc>
              <a:spcBef>
                <a:spcPct val="0"/>
              </a:spcBef>
              <a:spcAft>
                <a:spcPct val="15000"/>
              </a:spcAft>
              <a:buFontTx/>
              <a:buChar char="••"/>
              <a:defRPr/>
            </a:pPr>
            <a:r>
              <a:rPr lang="en-US" sz="1800">
                <a:solidFill>
                  <a:prstClr val="black">
                    <a:hueOff val="0"/>
                    <a:satOff val="0"/>
                    <a:lumOff val="0"/>
                    <a:alphaOff val="0"/>
                  </a:prstClr>
                </a:solidFill>
              </a:rPr>
              <a:t>Is there a problem or potential situation?</a:t>
            </a:r>
          </a:p>
          <a:p>
            <a:pPr marL="171450" lvl="1" indent="-171450" defTabSz="711200">
              <a:lnSpc>
                <a:spcPct val="90000"/>
              </a:lnSpc>
              <a:spcBef>
                <a:spcPct val="0"/>
              </a:spcBef>
              <a:spcAft>
                <a:spcPct val="15000"/>
              </a:spcAft>
              <a:buFontTx/>
              <a:buChar char="••"/>
              <a:defRPr/>
            </a:pPr>
            <a:r>
              <a:rPr lang="en-US" sz="1800">
                <a:solidFill>
                  <a:prstClr val="black">
                    <a:hueOff val="0"/>
                    <a:satOff val="0"/>
                    <a:lumOff val="0"/>
                    <a:alphaOff val="0"/>
                  </a:prstClr>
                </a:solidFill>
              </a:rPr>
              <a:t>Does someone need help?</a:t>
            </a:r>
          </a:p>
          <a:p>
            <a:pPr marL="171450" lvl="1" indent="-171450" defTabSz="711200">
              <a:lnSpc>
                <a:spcPct val="90000"/>
              </a:lnSpc>
              <a:spcBef>
                <a:spcPct val="0"/>
              </a:spcBef>
              <a:spcAft>
                <a:spcPct val="15000"/>
              </a:spcAft>
              <a:buFontTx/>
              <a:buChar char="••"/>
              <a:defRPr/>
            </a:pPr>
            <a:r>
              <a:rPr lang="en-US" sz="1800">
                <a:solidFill>
                  <a:prstClr val="black">
                    <a:hueOff val="0"/>
                    <a:satOff val="0"/>
                    <a:lumOff val="0"/>
                    <a:alphaOff val="0"/>
                  </a:prstClr>
                </a:solidFill>
              </a:rPr>
              <a:t>Can I and others be part of the solution?</a:t>
            </a:r>
          </a:p>
        </p:txBody>
      </p:sp>
      <p:sp>
        <p:nvSpPr>
          <p:cNvPr id="14" name="TextBox 13">
            <a:extLst>
              <a:ext uri="{FF2B5EF4-FFF2-40B4-BE49-F238E27FC236}">
                <a16:creationId xmlns:a16="http://schemas.microsoft.com/office/drawing/2014/main" id="{93864A1D-31D7-4F3F-8CEA-07DF47BD6476}"/>
              </a:ext>
            </a:extLst>
          </p:cNvPr>
          <p:cNvSpPr txBox="1"/>
          <p:nvPr/>
        </p:nvSpPr>
        <p:spPr>
          <a:xfrm>
            <a:off x="718300" y="4555626"/>
            <a:ext cx="1809750" cy="464871"/>
          </a:xfrm>
          <a:prstGeom prst="rect">
            <a:avLst/>
          </a:prstGeom>
          <a:noFill/>
        </p:spPr>
        <p:txBody>
          <a:bodyPr wrap="square" rtlCol="0">
            <a:spAutoFit/>
          </a:bodyPr>
          <a:lstStyle/>
          <a:p>
            <a:pPr algn="ctr">
              <a:lnSpc>
                <a:spcPct val="150000"/>
              </a:lnSpc>
            </a:pPr>
            <a:r>
              <a:rPr lang="en-US" b="1">
                <a:ea typeface="Open Sans Light" panose="020B0306030504020204" pitchFamily="34" charset="0"/>
                <a:cs typeface="Open Sans Light" panose="020B0306030504020204" pitchFamily="34" charset="0"/>
              </a:rPr>
              <a:t>ASSESS</a:t>
            </a:r>
            <a:endParaRPr lang="id-ID" b="1">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F6643B11-3AF5-4DF5-A035-28E63CFFFF60}"/>
              </a:ext>
            </a:extLst>
          </p:cNvPr>
          <p:cNvSpPr txBox="1"/>
          <p:nvPr/>
        </p:nvSpPr>
        <p:spPr>
          <a:xfrm>
            <a:off x="4956632" y="4313236"/>
            <a:ext cx="3521786" cy="1962076"/>
          </a:xfrm>
          <a:prstGeom prst="rect">
            <a:avLst/>
          </a:prstGeom>
          <a:noFill/>
        </p:spPr>
        <p:txBody>
          <a:bodyPr wrap="square" lIns="91440" tIns="45720" rIns="91440" bIns="45720" rtlCol="0" anchor="t">
            <a:spAutoFit/>
          </a:bodyPr>
          <a:lstStyle/>
          <a:p>
            <a:pPr marL="171450" lvl="1" indent="-171450" defTabSz="711200">
              <a:lnSpc>
                <a:spcPct val="90000"/>
              </a:lnSpc>
              <a:spcBef>
                <a:spcPct val="0"/>
              </a:spcBef>
              <a:spcAft>
                <a:spcPct val="15000"/>
              </a:spcAft>
              <a:buFontTx/>
              <a:buChar char="••"/>
              <a:defRPr/>
            </a:pPr>
            <a:r>
              <a:rPr lang="en-US" sz="1800"/>
              <a:t>What can I do to keep myself safe?</a:t>
            </a:r>
          </a:p>
          <a:p>
            <a:pPr marL="171450" lvl="1" indent="-171450" defTabSz="711200">
              <a:lnSpc>
                <a:spcPct val="90000"/>
              </a:lnSpc>
              <a:spcBef>
                <a:spcPct val="0"/>
              </a:spcBef>
              <a:spcAft>
                <a:spcPct val="15000"/>
              </a:spcAft>
              <a:buFontTx/>
              <a:buChar char="••"/>
              <a:defRPr/>
            </a:pPr>
            <a:r>
              <a:rPr lang="en-US" sz="1800"/>
              <a:t>What are my options?</a:t>
            </a:r>
          </a:p>
          <a:p>
            <a:pPr marL="171450" lvl="1" indent="-171450" defTabSz="711200">
              <a:lnSpc>
                <a:spcPct val="90000"/>
              </a:lnSpc>
              <a:spcBef>
                <a:spcPct val="0"/>
              </a:spcBef>
              <a:spcAft>
                <a:spcPct val="15000"/>
              </a:spcAft>
              <a:buFontTx/>
              <a:buChar char="••"/>
              <a:defRPr/>
            </a:pPr>
            <a:r>
              <a:rPr lang="en-US" sz="1800"/>
              <a:t>Are there others who can help?</a:t>
            </a:r>
          </a:p>
          <a:p>
            <a:pPr marL="171450" lvl="1" indent="-171450" defTabSz="711200">
              <a:lnSpc>
                <a:spcPct val="90000"/>
              </a:lnSpc>
              <a:spcBef>
                <a:spcPct val="0"/>
              </a:spcBef>
              <a:spcAft>
                <a:spcPct val="15000"/>
              </a:spcAft>
              <a:buFontTx/>
              <a:buChar char="••"/>
              <a:defRPr/>
            </a:pPr>
            <a:r>
              <a:rPr lang="en-US" sz="1800"/>
              <a:t>What are the costs/benefits for taking action?</a:t>
            </a:r>
            <a:endParaRPr lang="id-ID" sz="1800">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a16="http://schemas.microsoft.com/office/drawing/2014/main" id="{9C3F9063-3A32-4380-86E6-78822AE6B242}"/>
              </a:ext>
            </a:extLst>
          </p:cNvPr>
          <p:cNvSpPr txBox="1"/>
          <p:nvPr/>
        </p:nvSpPr>
        <p:spPr>
          <a:xfrm>
            <a:off x="5005488" y="3773132"/>
            <a:ext cx="1809750" cy="464871"/>
          </a:xfrm>
          <a:prstGeom prst="rect">
            <a:avLst/>
          </a:prstGeom>
          <a:noFill/>
        </p:spPr>
        <p:txBody>
          <a:bodyPr wrap="square" rtlCol="0">
            <a:spAutoFit/>
          </a:bodyPr>
          <a:lstStyle/>
          <a:p>
            <a:pPr algn="ctr">
              <a:lnSpc>
                <a:spcPct val="150000"/>
              </a:lnSpc>
            </a:pPr>
            <a:r>
              <a:rPr lang="en-US" b="1">
                <a:ea typeface="Open Sans Light" panose="020B0306030504020204" pitchFamily="34" charset="0"/>
                <a:cs typeface="Open Sans Light" panose="020B0306030504020204" pitchFamily="34" charset="0"/>
              </a:rPr>
              <a:t>PLAN</a:t>
            </a:r>
            <a:endParaRPr lang="id-ID" b="1">
              <a:ea typeface="Open Sans Light" panose="020B0306030504020204" pitchFamily="34" charset="0"/>
              <a:cs typeface="Open Sans Light" panose="020B0306030504020204" pitchFamily="34" charset="0"/>
            </a:endParaRPr>
          </a:p>
        </p:txBody>
      </p:sp>
      <p:sp>
        <p:nvSpPr>
          <p:cNvPr id="21" name="TextBox 20">
            <a:extLst>
              <a:ext uri="{FF2B5EF4-FFF2-40B4-BE49-F238E27FC236}">
                <a16:creationId xmlns:a16="http://schemas.microsoft.com/office/drawing/2014/main" id="{0E70FCBE-36EB-4BB7-8D20-4223BB7CB9F3}"/>
              </a:ext>
            </a:extLst>
          </p:cNvPr>
          <p:cNvSpPr txBox="1"/>
          <p:nvPr/>
        </p:nvSpPr>
        <p:spPr>
          <a:xfrm>
            <a:off x="8986573" y="3590887"/>
            <a:ext cx="3112432" cy="1421928"/>
          </a:xfrm>
          <a:prstGeom prst="rect">
            <a:avLst/>
          </a:prstGeom>
          <a:noFill/>
        </p:spPr>
        <p:txBody>
          <a:bodyPr wrap="square" rtlCol="0">
            <a:spAutoFit/>
          </a:bodyPr>
          <a:lstStyle/>
          <a:p>
            <a:pPr marL="171450" lvl="1" indent="-171450" defTabSz="711200">
              <a:lnSpc>
                <a:spcPct val="90000"/>
              </a:lnSpc>
              <a:spcBef>
                <a:spcPct val="0"/>
              </a:spcBef>
              <a:spcAft>
                <a:spcPct val="15000"/>
              </a:spcAft>
              <a:buFontTx/>
              <a:buChar char="••"/>
              <a:defRPr/>
            </a:pPr>
            <a:r>
              <a:rPr lang="en-US" sz="1800">
                <a:solidFill>
                  <a:prstClr val="black">
                    <a:hueOff val="0"/>
                    <a:satOff val="0"/>
                    <a:lumOff val="0"/>
                    <a:alphaOff val="0"/>
                  </a:prstClr>
                </a:solidFill>
              </a:rPr>
              <a:t>When should I take action?</a:t>
            </a:r>
          </a:p>
          <a:p>
            <a:pPr marL="171450" lvl="1" indent="-171450" defTabSz="711200">
              <a:lnSpc>
                <a:spcPct val="90000"/>
              </a:lnSpc>
              <a:spcBef>
                <a:spcPct val="0"/>
              </a:spcBef>
              <a:spcAft>
                <a:spcPct val="15000"/>
              </a:spcAft>
              <a:buFontTx/>
              <a:buChar char="••"/>
              <a:defRPr/>
            </a:pPr>
            <a:r>
              <a:rPr lang="en-US" sz="1800">
                <a:solidFill>
                  <a:prstClr val="black">
                    <a:hueOff val="0"/>
                    <a:satOff val="0"/>
                    <a:lumOff val="0"/>
                    <a:alphaOff val="0"/>
                  </a:prstClr>
                </a:solidFill>
              </a:rPr>
              <a:t>What resources – people, phone, etc., are available to me?</a:t>
            </a:r>
          </a:p>
          <a:p>
            <a:pPr marL="171450" lvl="1" indent="-171450" defTabSz="711200">
              <a:lnSpc>
                <a:spcPct val="90000"/>
              </a:lnSpc>
              <a:spcBef>
                <a:spcPct val="0"/>
              </a:spcBef>
              <a:spcAft>
                <a:spcPct val="15000"/>
              </a:spcAft>
              <a:buFontTx/>
              <a:buChar char="••"/>
              <a:defRPr/>
            </a:pPr>
            <a:r>
              <a:rPr lang="en-US" sz="1800">
                <a:solidFill>
                  <a:prstClr val="black">
                    <a:hueOff val="0"/>
                    <a:satOff val="0"/>
                    <a:lumOff val="0"/>
                    <a:alphaOff val="0"/>
                  </a:prstClr>
                </a:solidFill>
              </a:rPr>
              <a:t>Take action.</a:t>
            </a:r>
          </a:p>
        </p:txBody>
      </p:sp>
      <p:sp>
        <p:nvSpPr>
          <p:cNvPr id="22" name="TextBox 21">
            <a:extLst>
              <a:ext uri="{FF2B5EF4-FFF2-40B4-BE49-F238E27FC236}">
                <a16:creationId xmlns:a16="http://schemas.microsoft.com/office/drawing/2014/main" id="{764F740F-6C20-4851-8F34-21A8619D90F0}"/>
              </a:ext>
            </a:extLst>
          </p:cNvPr>
          <p:cNvSpPr txBox="1"/>
          <p:nvPr/>
        </p:nvSpPr>
        <p:spPr>
          <a:xfrm>
            <a:off x="9410373" y="2901252"/>
            <a:ext cx="1809750" cy="464871"/>
          </a:xfrm>
          <a:prstGeom prst="rect">
            <a:avLst/>
          </a:prstGeom>
          <a:noFill/>
        </p:spPr>
        <p:txBody>
          <a:bodyPr wrap="square" rtlCol="0">
            <a:spAutoFit/>
          </a:bodyPr>
          <a:lstStyle/>
          <a:p>
            <a:pPr algn="ctr">
              <a:lnSpc>
                <a:spcPct val="150000"/>
              </a:lnSpc>
            </a:pPr>
            <a:r>
              <a:rPr lang="en-US" b="1">
                <a:ea typeface="Open Sans Light" panose="020B0306030504020204" pitchFamily="34" charset="0"/>
                <a:cs typeface="Open Sans Light" panose="020B0306030504020204" pitchFamily="34" charset="0"/>
              </a:rPr>
              <a:t>ACT</a:t>
            </a:r>
            <a:endParaRPr lang="id-ID" b="1">
              <a:ea typeface="Open Sans Light" panose="020B0306030504020204" pitchFamily="34" charset="0"/>
              <a:cs typeface="Open Sans Light" panose="020B0306030504020204" pitchFamily="34" charset="0"/>
            </a:endParaRPr>
          </a:p>
        </p:txBody>
      </p:sp>
      <p:sp>
        <p:nvSpPr>
          <p:cNvPr id="23" name="Oval 22">
            <a:extLst>
              <a:ext uri="{FF2B5EF4-FFF2-40B4-BE49-F238E27FC236}">
                <a16:creationId xmlns:a16="http://schemas.microsoft.com/office/drawing/2014/main" id="{97E5BD16-2A76-4A13-B2EA-2DF884E3B0DE}"/>
              </a:ext>
            </a:extLst>
          </p:cNvPr>
          <p:cNvSpPr/>
          <p:nvPr/>
        </p:nvSpPr>
        <p:spPr>
          <a:xfrm>
            <a:off x="-698642" y="-382616"/>
            <a:ext cx="1893624" cy="1893624"/>
          </a:xfrm>
          <a:prstGeom prst="ellipse">
            <a:avLst/>
          </a:prstGeom>
          <a:solidFill>
            <a:srgbClr val="762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EC99EB-4BA0-4290-903B-B507C2C356EF}"/>
              </a:ext>
            </a:extLst>
          </p:cNvPr>
          <p:cNvSpPr/>
          <p:nvPr/>
        </p:nvSpPr>
        <p:spPr>
          <a:xfrm>
            <a:off x="11867841" y="6533048"/>
            <a:ext cx="649911" cy="649911"/>
          </a:xfrm>
          <a:prstGeom prst="ellipse">
            <a:avLst/>
          </a:prstGeom>
          <a:solidFill>
            <a:srgbClr val="762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DA564F33-C344-4CE5-B58C-162F6E3EEDBE}"/>
              </a:ext>
            </a:extLst>
          </p:cNvPr>
          <p:cNvSpPr>
            <a:spLocks noGrp="1"/>
          </p:cNvSpPr>
          <p:nvPr>
            <p:ph type="body" sz="quarter" idx="10"/>
          </p:nvPr>
        </p:nvSpPr>
        <p:spPr>
          <a:xfrm>
            <a:off x="1463043" y="230887"/>
            <a:ext cx="9187395" cy="977070"/>
          </a:xfrm>
        </p:spPr>
        <p:txBody>
          <a:bodyPr lIns="91440" tIns="45720" rIns="91440" bIns="45720" anchor="ctr">
            <a:noAutofit/>
          </a:bodyPr>
          <a:lstStyle/>
          <a:p>
            <a:r>
              <a:rPr lang="en-US" sz="4800" b="1">
                <a:solidFill>
                  <a:srgbClr val="762EB1"/>
                </a:solidFill>
              </a:rPr>
              <a:t>DECISION-MAKING</a:t>
            </a:r>
            <a:r>
              <a:rPr lang="en-US" sz="4800" b="1">
                <a:solidFill>
                  <a:srgbClr val="7030A0"/>
                </a:solidFill>
              </a:rPr>
              <a:t> </a:t>
            </a:r>
            <a:r>
              <a:rPr lang="en-US" sz="4800" b="1"/>
              <a:t>PROCESS</a:t>
            </a:r>
          </a:p>
        </p:txBody>
      </p:sp>
      <p:pic>
        <p:nvPicPr>
          <p:cNvPr id="25" name="Graphic 24" descr="List with solid fill">
            <a:extLst>
              <a:ext uri="{FF2B5EF4-FFF2-40B4-BE49-F238E27FC236}">
                <a16:creationId xmlns:a16="http://schemas.microsoft.com/office/drawing/2014/main" id="{04DC19B8-C5BF-45E5-B3B6-011F9E081F3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58517" y="2467900"/>
            <a:ext cx="914400" cy="914400"/>
          </a:xfrm>
          <a:prstGeom prst="rect">
            <a:avLst/>
          </a:prstGeom>
        </p:spPr>
      </p:pic>
      <p:pic>
        <p:nvPicPr>
          <p:cNvPr id="28" name="Graphic 27" descr="Walk with solid fill">
            <a:extLst>
              <a:ext uri="{FF2B5EF4-FFF2-40B4-BE49-F238E27FC236}">
                <a16:creationId xmlns:a16="http://schemas.microsoft.com/office/drawing/2014/main" id="{B2D62EB9-2E9A-4064-BD8D-0196981DD21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7534" y="3266994"/>
            <a:ext cx="914400" cy="914400"/>
          </a:xfrm>
          <a:prstGeom prst="rect">
            <a:avLst/>
          </a:prstGeom>
        </p:spPr>
      </p:pic>
    </p:spTree>
    <p:extLst>
      <p:ext uri="{BB962C8B-B14F-4D97-AF65-F5344CB8AC3E}">
        <p14:creationId xmlns:p14="http://schemas.microsoft.com/office/powerpoint/2010/main" val="27556356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50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10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10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100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6" grpId="0" animBg="1"/>
      <p:bldP spid="8" grpId="0" animBg="1"/>
      <p:bldP spid="13" grpId="0"/>
      <p:bldP spid="14" grpId="0"/>
      <p:bldP spid="17" grpId="0"/>
      <p:bldP spid="18" grpId="0"/>
      <p:bldP spid="21" grpId="0"/>
      <p:bldP spid="22" grpId="0"/>
      <p:bldP spid="26"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9683CF5A-A7E5-4900-BBDE-3E809309CE2C}"/>
              </a:ext>
            </a:extLst>
          </p:cNvPr>
          <p:cNvSpPr>
            <a:spLocks noGrp="1"/>
          </p:cNvSpPr>
          <p:nvPr>
            <p:ph type="sldNum" sz="quarter" idx="4294967295"/>
          </p:nvPr>
        </p:nvSpPr>
        <p:spPr>
          <a:xfrm>
            <a:off x="0" y="0"/>
            <a:ext cx="0" cy="0"/>
          </a:xfrm>
        </p:spPr>
        <p:txBody>
          <a:bodyPr/>
          <a:lstStyle/>
          <a:p>
            <a:pPr algn="ctr" defTabSz="457200">
              <a:defRPr/>
            </a:pPr>
            <a:fld id="{3B5C1B38-1A4D-E940-9ABA-807DCFFC4FAA}" type="slidenum">
              <a:rPr lang="en-US" sz="1600" dirty="0">
                <a:solidFill>
                  <a:srgbClr val="4BACC6">
                    <a:lumMod val="75000"/>
                  </a:srgbClr>
                </a:solidFill>
                <a:latin typeface="Georgia"/>
              </a:rPr>
              <a:pPr algn="ctr" defTabSz="457200">
                <a:defRPr/>
              </a:pPr>
              <a:t>86</a:t>
            </a:fld>
            <a:endParaRPr lang="en-US"/>
          </a:p>
        </p:txBody>
      </p:sp>
      <p:sp>
        <p:nvSpPr>
          <p:cNvPr id="17" name="Text Box 9"/>
          <p:cNvSpPr txBox="1">
            <a:spLocks noChangeArrowheads="1"/>
          </p:cNvSpPr>
          <p:nvPr/>
        </p:nvSpPr>
        <p:spPr bwMode="auto">
          <a:xfrm>
            <a:off x="5541603" y="2090780"/>
            <a:ext cx="1268296" cy="400110"/>
          </a:xfrm>
          <a:prstGeom prst="rect">
            <a:avLst/>
          </a:prstGeom>
          <a:noFill/>
          <a:ln>
            <a:noFill/>
          </a:ln>
          <a:effectLst/>
        </p:spPr>
        <p:txBody>
          <a:bodyPr wrap="none">
            <a:spAutoFit/>
          </a:bodyPr>
          <a:lstStyle/>
          <a:p>
            <a:pPr defTabSz="457200">
              <a:defRPr/>
            </a:pPr>
            <a:r>
              <a:rPr lang="en-US" sz="2000" b="1">
                <a:solidFill>
                  <a:srgbClr val="FEFFFC"/>
                </a:solidFill>
                <a:ea typeface="ＭＳ Ｐゴシック" charset="0"/>
              </a:rPr>
              <a:t>Close up</a:t>
            </a:r>
          </a:p>
        </p:txBody>
      </p:sp>
      <p:sp>
        <p:nvSpPr>
          <p:cNvPr id="18" name="Text Box 10"/>
          <p:cNvSpPr txBox="1">
            <a:spLocks noChangeArrowheads="1"/>
          </p:cNvSpPr>
          <p:nvPr/>
        </p:nvSpPr>
        <p:spPr bwMode="auto">
          <a:xfrm>
            <a:off x="5635780" y="5764747"/>
            <a:ext cx="1053494" cy="400110"/>
          </a:xfrm>
          <a:prstGeom prst="rect">
            <a:avLst/>
          </a:prstGeom>
          <a:noFill/>
          <a:ln>
            <a:noFill/>
          </a:ln>
          <a:effectLst/>
        </p:spPr>
        <p:txBody>
          <a:bodyPr wrap="none">
            <a:spAutoFit/>
          </a:bodyPr>
          <a:lstStyle/>
          <a:p>
            <a:pPr defTabSz="457200">
              <a:defRPr/>
            </a:pPr>
            <a:r>
              <a:rPr lang="en-US" sz="2000" b="1">
                <a:solidFill>
                  <a:prstClr val="white"/>
                </a:solidFill>
                <a:ea typeface="ＭＳ Ｐゴシック" charset="0"/>
              </a:rPr>
              <a:t>Distant</a:t>
            </a:r>
          </a:p>
        </p:txBody>
      </p:sp>
      <p:sp>
        <p:nvSpPr>
          <p:cNvPr id="19" name="Text Box 11"/>
          <p:cNvSpPr txBox="1">
            <a:spLocks noChangeArrowheads="1"/>
          </p:cNvSpPr>
          <p:nvPr/>
        </p:nvSpPr>
        <p:spPr bwMode="auto">
          <a:xfrm>
            <a:off x="2751372" y="4018097"/>
            <a:ext cx="898003" cy="400110"/>
          </a:xfrm>
          <a:prstGeom prst="rect">
            <a:avLst/>
          </a:prstGeom>
          <a:noFill/>
          <a:ln>
            <a:noFill/>
          </a:ln>
          <a:effectLst/>
        </p:spPr>
        <p:txBody>
          <a:bodyPr wrap="none">
            <a:spAutoFit/>
          </a:bodyPr>
          <a:lstStyle/>
          <a:p>
            <a:pPr defTabSz="457200">
              <a:defRPr/>
            </a:pPr>
            <a:r>
              <a:rPr lang="en-US" sz="2000" b="1">
                <a:solidFill>
                  <a:prstClr val="white"/>
                </a:solidFill>
                <a:ea typeface="ＭＳ Ｐゴシック" charset="0"/>
              </a:rPr>
              <a:t>Alone</a:t>
            </a:r>
          </a:p>
        </p:txBody>
      </p:sp>
      <p:sp>
        <p:nvSpPr>
          <p:cNvPr id="20" name="Text Box 12"/>
          <p:cNvSpPr txBox="1">
            <a:spLocks noChangeArrowheads="1"/>
          </p:cNvSpPr>
          <p:nvPr/>
        </p:nvSpPr>
        <p:spPr bwMode="auto">
          <a:xfrm>
            <a:off x="8041094" y="3911422"/>
            <a:ext cx="1591461" cy="400110"/>
          </a:xfrm>
          <a:prstGeom prst="rect">
            <a:avLst/>
          </a:prstGeom>
          <a:noFill/>
          <a:ln>
            <a:noFill/>
          </a:ln>
          <a:effectLst/>
        </p:spPr>
        <p:txBody>
          <a:bodyPr wrap="none">
            <a:spAutoFit/>
          </a:bodyPr>
          <a:lstStyle/>
          <a:p>
            <a:pPr defTabSz="457200">
              <a:defRPr/>
            </a:pPr>
            <a:r>
              <a:rPr lang="en-US" sz="2000" b="1">
                <a:solidFill>
                  <a:srgbClr val="FEFFFC"/>
                </a:solidFill>
                <a:ea typeface="ＭＳ Ｐゴシック" charset="0"/>
              </a:rPr>
              <a:t>With others</a:t>
            </a:r>
          </a:p>
        </p:txBody>
      </p:sp>
      <p:graphicFrame>
        <p:nvGraphicFramePr>
          <p:cNvPr id="4" name="Diagram 3"/>
          <p:cNvGraphicFramePr/>
          <p:nvPr>
            <p:extLst>
              <p:ext uri="{D42A27DB-BD31-4B8C-83A1-F6EECF244321}">
                <p14:modId xmlns:p14="http://schemas.microsoft.com/office/powerpoint/2010/main" val="1222943912"/>
              </p:ext>
            </p:extLst>
          </p:nvPr>
        </p:nvGraphicFramePr>
        <p:xfrm>
          <a:off x="1872977" y="1925651"/>
          <a:ext cx="8607454" cy="4291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968956" y="1336433"/>
            <a:ext cx="8404288" cy="584775"/>
          </a:xfrm>
          <a:prstGeom prst="rect">
            <a:avLst/>
          </a:prstGeom>
          <a:solidFill>
            <a:srgbClr val="532476"/>
          </a:solidFill>
        </p:spPr>
        <p:txBody>
          <a:bodyPr wrap="square" rtlCol="0">
            <a:spAutoFit/>
          </a:bodyPr>
          <a:lstStyle/>
          <a:p>
            <a:pPr algn="ctr" defTabSz="457200">
              <a:defRPr/>
            </a:pPr>
            <a:r>
              <a:rPr lang="en-US" sz="3200" b="1">
                <a:solidFill>
                  <a:prstClr val="white"/>
                </a:solidFill>
              </a:rPr>
              <a:t>close up</a:t>
            </a:r>
          </a:p>
        </p:txBody>
      </p:sp>
      <p:sp>
        <p:nvSpPr>
          <p:cNvPr id="15" name="TextBox 14"/>
          <p:cNvSpPr txBox="1"/>
          <p:nvPr/>
        </p:nvSpPr>
        <p:spPr>
          <a:xfrm>
            <a:off x="1968959" y="6240255"/>
            <a:ext cx="8404285" cy="584775"/>
          </a:xfrm>
          <a:prstGeom prst="rect">
            <a:avLst/>
          </a:prstGeom>
          <a:solidFill>
            <a:srgbClr val="532476"/>
          </a:solidFill>
        </p:spPr>
        <p:txBody>
          <a:bodyPr wrap="square" rtlCol="0">
            <a:spAutoFit/>
          </a:bodyPr>
          <a:lstStyle/>
          <a:p>
            <a:pPr algn="ctr" defTabSz="457200">
              <a:defRPr/>
            </a:pPr>
            <a:r>
              <a:rPr lang="en-US" sz="3200" b="1">
                <a:solidFill>
                  <a:prstClr val="white"/>
                </a:solidFill>
              </a:rPr>
              <a:t>far away</a:t>
            </a:r>
          </a:p>
        </p:txBody>
      </p:sp>
      <p:sp>
        <p:nvSpPr>
          <p:cNvPr id="23" name="TextBox 22"/>
          <p:cNvSpPr txBox="1"/>
          <p:nvPr/>
        </p:nvSpPr>
        <p:spPr>
          <a:xfrm rot="16200000">
            <a:off x="27315" y="3804456"/>
            <a:ext cx="4468701" cy="585412"/>
          </a:xfrm>
          <a:prstGeom prst="rect">
            <a:avLst/>
          </a:prstGeom>
          <a:solidFill>
            <a:srgbClr val="532476"/>
          </a:solidFill>
        </p:spPr>
        <p:txBody>
          <a:bodyPr wrap="square" rtlCol="0">
            <a:spAutoFit/>
          </a:bodyPr>
          <a:lstStyle/>
          <a:p>
            <a:pPr algn="ctr" defTabSz="457200">
              <a:defRPr/>
            </a:pPr>
            <a:r>
              <a:rPr lang="en-US" sz="3200" b="1">
                <a:solidFill>
                  <a:prstClr val="white"/>
                </a:solidFill>
              </a:rPr>
              <a:t>by yourself</a:t>
            </a:r>
          </a:p>
        </p:txBody>
      </p:sp>
      <p:sp>
        <p:nvSpPr>
          <p:cNvPr id="24" name="TextBox 23"/>
          <p:cNvSpPr txBox="1"/>
          <p:nvPr/>
        </p:nvSpPr>
        <p:spPr>
          <a:xfrm rot="5400000">
            <a:off x="7887492" y="3763152"/>
            <a:ext cx="4386092" cy="585412"/>
          </a:xfrm>
          <a:prstGeom prst="rect">
            <a:avLst/>
          </a:prstGeom>
          <a:solidFill>
            <a:srgbClr val="532476"/>
          </a:solidFill>
        </p:spPr>
        <p:txBody>
          <a:bodyPr wrap="square" rtlCol="0">
            <a:spAutoFit/>
          </a:bodyPr>
          <a:lstStyle/>
          <a:p>
            <a:pPr algn="ctr" defTabSz="457200">
              <a:defRPr/>
            </a:pPr>
            <a:r>
              <a:rPr lang="en-US" sz="3200" b="1">
                <a:solidFill>
                  <a:prstClr val="white"/>
                </a:solidFill>
              </a:rPr>
              <a:t>with others</a:t>
            </a:r>
          </a:p>
        </p:txBody>
      </p:sp>
      <p:sp>
        <p:nvSpPr>
          <p:cNvPr id="14" name="Text Placeholder 25">
            <a:extLst>
              <a:ext uri="{FF2B5EF4-FFF2-40B4-BE49-F238E27FC236}">
                <a16:creationId xmlns:a16="http://schemas.microsoft.com/office/drawing/2014/main" id="{1265C875-BB83-4FFE-A863-15A9E4DB1D5E}"/>
              </a:ext>
            </a:extLst>
          </p:cNvPr>
          <p:cNvSpPr txBox="1">
            <a:spLocks/>
          </p:cNvSpPr>
          <p:nvPr/>
        </p:nvSpPr>
        <p:spPr>
          <a:xfrm>
            <a:off x="446089" y="230887"/>
            <a:ext cx="11301412" cy="977070"/>
          </a:xfrm>
        </p:spPr>
        <p:txBody>
          <a:bodyPr lIns="91440" tIns="45720" rIns="91440" bIns="45720" anchor="t">
            <a:noAutofit/>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rgbClr val="7030A0"/>
                </a:solidFill>
                <a:latin typeface="+mj-lt"/>
              </a:rPr>
              <a:t>DECISION-MAKING </a:t>
            </a:r>
            <a:r>
              <a:rPr lang="en-US" sz="4800" b="1">
                <a:latin typeface="+mj-lt"/>
              </a:rPr>
              <a:t>PROCESS</a:t>
            </a:r>
          </a:p>
        </p:txBody>
      </p:sp>
    </p:spTree>
    <p:extLst>
      <p:ext uri="{BB962C8B-B14F-4D97-AF65-F5344CB8AC3E}">
        <p14:creationId xmlns:p14="http://schemas.microsoft.com/office/powerpoint/2010/main" val="32886903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5"/>
            </a:gs>
          </a:gsLst>
          <a:lin ang="3600000" scaled="0"/>
        </a:gra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80669680-1B86-42F4-8884-496C8A7DD432}"/>
              </a:ext>
            </a:extLst>
          </p:cNvPr>
          <p:cNvSpPr/>
          <p:nvPr/>
        </p:nvSpPr>
        <p:spPr>
          <a:xfrm flipH="1">
            <a:off x="-873497" y="360836"/>
            <a:ext cx="16771044" cy="8623762"/>
          </a:xfrm>
          <a:custGeom>
            <a:avLst/>
            <a:gdLst>
              <a:gd name="connsiteX0" fmla="*/ 4311895 w 16771044"/>
              <a:gd name="connsiteY0" fmla="*/ 0 h 8623762"/>
              <a:gd name="connsiteX1" fmla="*/ 8103360 w 16771044"/>
              <a:gd name="connsiteY1" fmla="*/ 2256584 h 8623762"/>
              <a:gd name="connsiteX2" fmla="*/ 8218081 w 16771044"/>
              <a:gd name="connsiteY2" fmla="*/ 2494728 h 8623762"/>
              <a:gd name="connsiteX3" fmla="*/ 8280400 w 16771044"/>
              <a:gd name="connsiteY3" fmla="*/ 2571701 h 8623762"/>
              <a:gd name="connsiteX4" fmla="*/ 8357488 w 16771044"/>
              <a:gd name="connsiteY4" fmla="*/ 2684744 h 8623762"/>
              <a:gd name="connsiteX5" fmla="*/ 8792680 w 16771044"/>
              <a:gd name="connsiteY5" fmla="*/ 2855774 h 8623762"/>
              <a:gd name="connsiteX6" fmla="*/ 10438359 w 16771044"/>
              <a:gd name="connsiteY6" fmla="*/ 2414815 h 8623762"/>
              <a:gd name="connsiteX7" fmla="*/ 10474630 w 16771044"/>
              <a:gd name="connsiteY7" fmla="*/ 2394837 h 8623762"/>
              <a:gd name="connsiteX8" fmla="*/ 10651206 w 16771044"/>
              <a:gd name="connsiteY8" fmla="*/ 2079720 h 8623762"/>
              <a:gd name="connsiteX9" fmla="*/ 10655916 w 16771044"/>
              <a:gd name="connsiteY9" fmla="*/ 2039844 h 8623762"/>
              <a:gd name="connsiteX10" fmla="*/ 10662244 w 16771044"/>
              <a:gd name="connsiteY10" fmla="*/ 1948146 h 8623762"/>
              <a:gd name="connsiteX11" fmla="*/ 10678043 w 16771044"/>
              <a:gd name="connsiteY11" fmla="*/ 1852522 h 8623762"/>
              <a:gd name="connsiteX12" fmla="*/ 10682493 w 16771044"/>
              <a:gd name="connsiteY12" fmla="*/ 1814852 h 8623762"/>
              <a:gd name="connsiteX13" fmla="*/ 10686739 w 16771044"/>
              <a:gd name="connsiteY13" fmla="*/ 1799887 h 8623762"/>
              <a:gd name="connsiteX14" fmla="*/ 10688337 w 16771044"/>
              <a:gd name="connsiteY14" fmla="*/ 1790217 h 8623762"/>
              <a:gd name="connsiteX15" fmla="*/ 10729355 w 16771044"/>
              <a:gd name="connsiteY15" fmla="*/ 1635231 h 8623762"/>
              <a:gd name="connsiteX16" fmla="*/ 10747006 w 16771044"/>
              <a:gd name="connsiteY16" fmla="*/ 1587502 h 8623762"/>
              <a:gd name="connsiteX17" fmla="*/ 10754515 w 16771044"/>
              <a:gd name="connsiteY17" fmla="*/ 1561037 h 8623762"/>
              <a:gd name="connsiteX18" fmla="*/ 10765892 w 16771044"/>
              <a:gd name="connsiteY18" fmla="*/ 1536433 h 8623762"/>
              <a:gd name="connsiteX19" fmla="*/ 10785151 w 16771044"/>
              <a:gd name="connsiteY19" fmla="*/ 1484353 h 8623762"/>
              <a:gd name="connsiteX20" fmla="*/ 10855581 w 16771044"/>
              <a:gd name="connsiteY20" fmla="*/ 1338746 h 8623762"/>
              <a:gd name="connsiteX21" fmla="*/ 10862656 w 16771044"/>
              <a:gd name="connsiteY21" fmla="*/ 1327150 h 8623762"/>
              <a:gd name="connsiteX22" fmla="*/ 10864684 w 16771044"/>
              <a:gd name="connsiteY22" fmla="*/ 1322764 h 8623762"/>
              <a:gd name="connsiteX23" fmla="*/ 10872202 w 16771044"/>
              <a:gd name="connsiteY23" fmla="*/ 1311505 h 8623762"/>
              <a:gd name="connsiteX24" fmla="*/ 10940498 w 16771044"/>
              <a:gd name="connsiteY24" fmla="*/ 1199577 h 8623762"/>
              <a:gd name="connsiteX25" fmla="*/ 10996573 w 16771044"/>
              <a:gd name="connsiteY25" fmla="*/ 1125249 h 8623762"/>
              <a:gd name="connsiteX26" fmla="*/ 11010414 w 16771044"/>
              <a:gd name="connsiteY26" fmla="*/ 1104519 h 8623762"/>
              <a:gd name="connsiteX27" fmla="*/ 11020280 w 16771044"/>
              <a:gd name="connsiteY27" fmla="*/ 1093824 h 8623762"/>
              <a:gd name="connsiteX28" fmla="*/ 11039755 w 16771044"/>
              <a:gd name="connsiteY28" fmla="*/ 1068009 h 8623762"/>
              <a:gd name="connsiteX29" fmla="*/ 11153208 w 16771044"/>
              <a:gd name="connsiteY29" fmla="*/ 945208 h 8623762"/>
              <a:gd name="connsiteX30" fmla="*/ 11175892 w 16771044"/>
              <a:gd name="connsiteY30" fmla="*/ 925128 h 8623762"/>
              <a:gd name="connsiteX31" fmla="*/ 11189117 w 16771044"/>
              <a:gd name="connsiteY31" fmla="*/ 910791 h 8623762"/>
              <a:gd name="connsiteX32" fmla="*/ 11275865 w 16771044"/>
              <a:gd name="connsiteY32" fmla="*/ 836628 h 8623762"/>
              <a:gd name="connsiteX33" fmla="*/ 11280710 w 16771044"/>
              <a:gd name="connsiteY33" fmla="*/ 832339 h 8623762"/>
              <a:gd name="connsiteX34" fmla="*/ 11281802 w 16771044"/>
              <a:gd name="connsiteY34" fmla="*/ 831553 h 8623762"/>
              <a:gd name="connsiteX35" fmla="*/ 11290024 w 16771044"/>
              <a:gd name="connsiteY35" fmla="*/ 824523 h 8623762"/>
              <a:gd name="connsiteX36" fmla="*/ 11398204 w 16771044"/>
              <a:gd name="connsiteY36" fmla="*/ 746067 h 8623762"/>
              <a:gd name="connsiteX37" fmla="*/ 11412861 w 16771044"/>
              <a:gd name="connsiteY37" fmla="*/ 737146 h 8623762"/>
              <a:gd name="connsiteX38" fmla="*/ 11417667 w 16771044"/>
              <a:gd name="connsiteY38" fmla="*/ 733683 h 8623762"/>
              <a:gd name="connsiteX39" fmla="*/ 11434952 w 16771044"/>
              <a:gd name="connsiteY39" fmla="*/ 723698 h 8623762"/>
              <a:gd name="connsiteX40" fmla="*/ 11513335 w 16771044"/>
              <a:gd name="connsiteY40" fmla="*/ 675984 h 8623762"/>
              <a:gd name="connsiteX41" fmla="*/ 11545571 w 16771044"/>
              <a:gd name="connsiteY41" fmla="*/ 659794 h 8623762"/>
              <a:gd name="connsiteX42" fmla="*/ 11561304 w 16771044"/>
              <a:gd name="connsiteY42" fmla="*/ 650705 h 8623762"/>
              <a:gd name="connsiteX43" fmla="*/ 11584952 w 16771044"/>
              <a:gd name="connsiteY43" fmla="*/ 640016 h 8623762"/>
              <a:gd name="connsiteX44" fmla="*/ 11635091 w 16771044"/>
              <a:gd name="connsiteY44" fmla="*/ 614835 h 8623762"/>
              <a:gd name="connsiteX45" fmla="*/ 11686841 w 16771044"/>
              <a:gd name="connsiteY45" fmla="*/ 593962 h 8623762"/>
              <a:gd name="connsiteX46" fmla="*/ 11710451 w 16771044"/>
              <a:gd name="connsiteY46" fmla="*/ 583289 h 8623762"/>
              <a:gd name="connsiteX47" fmla="*/ 11728187 w 16771044"/>
              <a:gd name="connsiteY47" fmla="*/ 577284 h 8623762"/>
              <a:gd name="connsiteX48" fmla="*/ 11763150 w 16771044"/>
              <a:gd name="connsiteY48" fmla="*/ 563181 h 8623762"/>
              <a:gd name="connsiteX49" fmla="*/ 11843281 w 16771044"/>
              <a:gd name="connsiteY49" fmla="*/ 538312 h 8623762"/>
              <a:gd name="connsiteX50" fmla="*/ 11863935 w 16771044"/>
              <a:gd name="connsiteY50" fmla="*/ 531320 h 8623762"/>
              <a:gd name="connsiteX51" fmla="*/ 11871570 w 16771044"/>
              <a:gd name="connsiteY51" fmla="*/ 529534 h 8623762"/>
              <a:gd name="connsiteX52" fmla="*/ 11897188 w 16771044"/>
              <a:gd name="connsiteY52" fmla="*/ 521582 h 8623762"/>
              <a:gd name="connsiteX53" fmla="*/ 11967624 w 16771044"/>
              <a:gd name="connsiteY53" fmla="*/ 507066 h 8623762"/>
              <a:gd name="connsiteX54" fmla="*/ 12020588 w 16771044"/>
              <a:gd name="connsiteY54" fmla="*/ 494678 h 8623762"/>
              <a:gd name="connsiteX55" fmla="*/ 12041322 w 16771044"/>
              <a:gd name="connsiteY55" fmla="*/ 491878 h 8623762"/>
              <a:gd name="connsiteX56" fmla="*/ 12085161 w 16771044"/>
              <a:gd name="connsiteY56" fmla="*/ 482842 h 8623762"/>
              <a:gd name="connsiteX57" fmla="*/ 12154978 w 16771044"/>
              <a:gd name="connsiteY57" fmla="*/ 476526 h 8623762"/>
              <a:gd name="connsiteX58" fmla="*/ 12179240 w 16771044"/>
              <a:gd name="connsiteY58" fmla="*/ 473249 h 8623762"/>
              <a:gd name="connsiteX59" fmla="*/ 12200556 w 16771044"/>
              <a:gd name="connsiteY59" fmla="*/ 472402 h 8623762"/>
              <a:gd name="connsiteX60" fmla="*/ 12272355 w 16771044"/>
              <a:gd name="connsiteY60" fmla="*/ 465907 h 8623762"/>
              <a:gd name="connsiteX61" fmla="*/ 12396006 w 16771044"/>
              <a:gd name="connsiteY61" fmla="*/ 466313 h 8623762"/>
              <a:gd name="connsiteX62" fmla="*/ 12909997 w 16771044"/>
              <a:gd name="connsiteY62" fmla="*/ 569611 h 8623762"/>
              <a:gd name="connsiteX63" fmla="*/ 12948883 w 16771044"/>
              <a:gd name="connsiteY63" fmla="*/ 585788 h 8623762"/>
              <a:gd name="connsiteX64" fmla="*/ 12961515 w 16771044"/>
              <a:gd name="connsiteY64" fmla="*/ 590210 h 8623762"/>
              <a:gd name="connsiteX65" fmla="*/ 12979871 w 16771044"/>
              <a:gd name="connsiteY65" fmla="*/ 598679 h 8623762"/>
              <a:gd name="connsiteX66" fmla="*/ 13030271 w 16771044"/>
              <a:gd name="connsiteY66" fmla="*/ 619645 h 8623762"/>
              <a:gd name="connsiteX67" fmla="*/ 13077597 w 16771044"/>
              <a:gd name="connsiteY67" fmla="*/ 643771 h 8623762"/>
              <a:gd name="connsiteX68" fmla="*/ 13107584 w 16771044"/>
              <a:gd name="connsiteY68" fmla="*/ 657607 h 8623762"/>
              <a:gd name="connsiteX69" fmla="*/ 13126920 w 16771044"/>
              <a:gd name="connsiteY69" fmla="*/ 668914 h 8623762"/>
              <a:gd name="connsiteX70" fmla="*/ 13146168 w 16771044"/>
              <a:gd name="connsiteY70" fmla="*/ 678726 h 8623762"/>
              <a:gd name="connsiteX71" fmla="*/ 13201150 w 16771044"/>
              <a:gd name="connsiteY71" fmla="*/ 712320 h 8623762"/>
              <a:gd name="connsiteX72" fmla="*/ 13247459 w 16771044"/>
              <a:gd name="connsiteY72" fmla="*/ 739400 h 8623762"/>
              <a:gd name="connsiteX73" fmla="*/ 13299020 w 16771044"/>
              <a:gd name="connsiteY73" fmla="*/ 776783 h 8623762"/>
              <a:gd name="connsiteX74" fmla="*/ 13362662 w 16771044"/>
              <a:gd name="connsiteY74" fmla="*/ 822755 h 8623762"/>
              <a:gd name="connsiteX75" fmla="*/ 13364047 w 16771044"/>
              <a:gd name="connsiteY75" fmla="*/ 823928 h 8623762"/>
              <a:gd name="connsiteX76" fmla="*/ 13379971 w 16771044"/>
              <a:gd name="connsiteY76" fmla="*/ 835473 h 8623762"/>
              <a:gd name="connsiteX77" fmla="*/ 13426443 w 16771044"/>
              <a:gd name="connsiteY77" fmla="*/ 876794 h 8623762"/>
              <a:gd name="connsiteX78" fmla="*/ 13462172 w 16771044"/>
              <a:gd name="connsiteY78" fmla="*/ 907066 h 8623762"/>
              <a:gd name="connsiteX79" fmla="*/ 13476928 w 16771044"/>
              <a:gd name="connsiteY79" fmla="*/ 921683 h 8623762"/>
              <a:gd name="connsiteX80" fmla="*/ 13503949 w 16771044"/>
              <a:gd name="connsiteY80" fmla="*/ 945710 h 8623762"/>
              <a:gd name="connsiteX81" fmla="*/ 13532206 w 16771044"/>
              <a:gd name="connsiteY81" fmla="*/ 976440 h 8623762"/>
              <a:gd name="connsiteX82" fmla="*/ 13555131 w 16771044"/>
              <a:gd name="connsiteY82" fmla="*/ 999150 h 8623762"/>
              <a:gd name="connsiteX83" fmla="*/ 13568283 w 16771044"/>
              <a:gd name="connsiteY83" fmla="*/ 1015678 h 8623762"/>
              <a:gd name="connsiteX84" fmla="*/ 13618226 w 16771044"/>
              <a:gd name="connsiteY84" fmla="*/ 1069992 h 8623762"/>
              <a:gd name="connsiteX85" fmla="*/ 13664783 w 16771044"/>
              <a:gd name="connsiteY85" fmla="*/ 1136943 h 8623762"/>
              <a:gd name="connsiteX86" fmla="*/ 13719231 w 16771044"/>
              <a:gd name="connsiteY86" fmla="*/ 1205364 h 8623762"/>
              <a:gd name="connsiteX87" fmla="*/ 13748349 w 16771044"/>
              <a:gd name="connsiteY87" fmla="*/ 1257108 h 8623762"/>
              <a:gd name="connsiteX88" fmla="*/ 13781207 w 16771044"/>
              <a:gd name="connsiteY88" fmla="*/ 1304359 h 8623762"/>
              <a:gd name="connsiteX89" fmla="*/ 13813361 w 16771044"/>
              <a:gd name="connsiteY89" fmla="*/ 1372643 h 8623762"/>
              <a:gd name="connsiteX90" fmla="*/ 13850616 w 16771044"/>
              <a:gd name="connsiteY90" fmla="*/ 1438850 h 8623762"/>
              <a:gd name="connsiteX91" fmla="*/ 13871648 w 16771044"/>
              <a:gd name="connsiteY91" fmla="*/ 1496427 h 8623762"/>
              <a:gd name="connsiteX92" fmla="*/ 13899391 w 16771044"/>
              <a:gd name="connsiteY92" fmla="*/ 1555344 h 8623762"/>
              <a:gd name="connsiteX93" fmla="*/ 13920591 w 16771044"/>
              <a:gd name="connsiteY93" fmla="*/ 1630407 h 8623762"/>
              <a:gd name="connsiteX94" fmla="*/ 13944938 w 16771044"/>
              <a:gd name="connsiteY94" fmla="*/ 1697061 h 8623762"/>
              <a:gd name="connsiteX95" fmla="*/ 13960736 w 16771044"/>
              <a:gd name="connsiteY95" fmla="*/ 1772559 h 8623762"/>
              <a:gd name="connsiteX96" fmla="*/ 13973417 w 16771044"/>
              <a:gd name="connsiteY96" fmla="*/ 1817458 h 8623762"/>
              <a:gd name="connsiteX97" fmla="*/ 13977342 w 16771044"/>
              <a:gd name="connsiteY97" fmla="*/ 1851915 h 8623762"/>
              <a:gd name="connsiteX98" fmla="*/ 13988042 w 16771044"/>
              <a:gd name="connsiteY98" fmla="*/ 1903055 h 8623762"/>
              <a:gd name="connsiteX99" fmla="*/ 14000169 w 16771044"/>
              <a:gd name="connsiteY99" fmla="*/ 2052319 h 8623762"/>
              <a:gd name="connsiteX100" fmla="*/ 14003915 w 16771044"/>
              <a:gd name="connsiteY100" fmla="*/ 2085201 h 8623762"/>
              <a:gd name="connsiteX101" fmla="*/ 14003525 w 16771044"/>
              <a:gd name="connsiteY101" fmla="*/ 2093625 h 8623762"/>
              <a:gd name="connsiteX102" fmla="*/ 14004740 w 16771044"/>
              <a:gd name="connsiteY102" fmla="*/ 2108573 h 8623762"/>
              <a:gd name="connsiteX103" fmla="*/ 13996144 w 16771044"/>
              <a:gd name="connsiteY103" fmla="*/ 2311605 h 8623762"/>
              <a:gd name="connsiteX104" fmla="*/ 13992394 w 16771044"/>
              <a:gd name="connsiteY104" fmla="*/ 2334317 h 8623762"/>
              <a:gd name="connsiteX105" fmla="*/ 13991526 w 16771044"/>
              <a:gd name="connsiteY105" fmla="*/ 2353083 h 8623762"/>
              <a:gd name="connsiteX106" fmla="*/ 13980737 w 16771044"/>
              <a:gd name="connsiteY106" fmla="*/ 2404907 h 8623762"/>
              <a:gd name="connsiteX107" fmla="*/ 13963362 w 16771044"/>
              <a:gd name="connsiteY107" fmla="*/ 2510139 h 8623762"/>
              <a:gd name="connsiteX108" fmla="*/ 13947436 w 16771044"/>
              <a:gd name="connsiteY108" fmla="*/ 2564891 h 8623762"/>
              <a:gd name="connsiteX109" fmla="*/ 13936881 w 16771044"/>
              <a:gd name="connsiteY109" fmla="*/ 2615606 h 8623762"/>
              <a:gd name="connsiteX110" fmla="*/ 13919370 w 16771044"/>
              <a:gd name="connsiteY110" fmla="*/ 2661385 h 8623762"/>
              <a:gd name="connsiteX111" fmla="*/ 13907507 w 16771044"/>
              <a:gd name="connsiteY111" fmla="*/ 2702167 h 8623762"/>
              <a:gd name="connsiteX112" fmla="*/ 13869370 w 16771044"/>
              <a:gd name="connsiteY112" fmla="*/ 2792105 h 8623762"/>
              <a:gd name="connsiteX113" fmla="*/ 13840615 w 16771044"/>
              <a:gd name="connsiteY113" fmla="*/ 2867277 h 8623762"/>
              <a:gd name="connsiteX114" fmla="*/ 13821051 w 16771044"/>
              <a:gd name="connsiteY114" fmla="*/ 2900821 h 8623762"/>
              <a:gd name="connsiteX115" fmla="*/ 13731019 w 16771044"/>
              <a:gd name="connsiteY115" fmla="*/ 3058660 h 8623762"/>
              <a:gd name="connsiteX116" fmla="*/ 13721365 w 16771044"/>
              <a:gd name="connsiteY116" fmla="*/ 3071742 h 8623762"/>
              <a:gd name="connsiteX117" fmla="*/ 13703368 w 16771044"/>
              <a:gd name="connsiteY117" fmla="*/ 3102600 h 8623762"/>
              <a:gd name="connsiteX118" fmla="*/ 13716905 w 16771044"/>
              <a:gd name="connsiteY118" fmla="*/ 3569998 h 8623762"/>
              <a:gd name="connsiteX119" fmla="*/ 13798645 w 16771044"/>
              <a:gd name="connsiteY119" fmla="*/ 3674195 h 8623762"/>
              <a:gd name="connsiteX120" fmla="*/ 14024061 w 16771044"/>
              <a:gd name="connsiteY120" fmla="*/ 3956616 h 8623762"/>
              <a:gd name="connsiteX121" fmla="*/ 14477150 w 16771044"/>
              <a:gd name="connsiteY121" fmla="*/ 4076188 h 8623762"/>
              <a:gd name="connsiteX122" fmla="*/ 16404826 w 16771044"/>
              <a:gd name="connsiteY122" fmla="*/ 4590322 h 8623762"/>
              <a:gd name="connsiteX123" fmla="*/ 16152154 w 16771044"/>
              <a:gd name="connsiteY123" fmla="*/ 6937913 h 8623762"/>
              <a:gd name="connsiteX124" fmla="*/ 13812723 w 16771044"/>
              <a:gd name="connsiteY124" fmla="*/ 6719910 h 8623762"/>
              <a:gd name="connsiteX125" fmla="*/ 13710504 w 16771044"/>
              <a:gd name="connsiteY125" fmla="*/ 4688089 h 8623762"/>
              <a:gd name="connsiteX126" fmla="*/ 13755033 w 16771044"/>
              <a:gd name="connsiteY126" fmla="*/ 4330660 h 8623762"/>
              <a:gd name="connsiteX127" fmla="*/ 13702988 w 16771044"/>
              <a:gd name="connsiteY127" fmla="*/ 4238448 h 8623762"/>
              <a:gd name="connsiteX128" fmla="*/ 13466488 w 16771044"/>
              <a:gd name="connsiteY128" fmla="*/ 3936978 h 8623762"/>
              <a:gd name="connsiteX129" fmla="*/ 13373187 w 16771044"/>
              <a:gd name="connsiteY129" fmla="*/ 3820081 h 8623762"/>
              <a:gd name="connsiteX130" fmla="*/ 13340271 w 16771044"/>
              <a:gd name="connsiteY130" fmla="*/ 3784515 h 8623762"/>
              <a:gd name="connsiteX131" fmla="*/ 12931606 w 16771044"/>
              <a:gd name="connsiteY131" fmla="*/ 3708039 h 8623762"/>
              <a:gd name="connsiteX132" fmla="*/ 12805205 w 16771044"/>
              <a:gd name="connsiteY132" fmla="*/ 3751029 h 8623762"/>
              <a:gd name="connsiteX133" fmla="*/ 12804484 w 16771044"/>
              <a:gd name="connsiteY133" fmla="*/ 3751282 h 8623762"/>
              <a:gd name="connsiteX134" fmla="*/ 12795628 w 16771044"/>
              <a:gd name="connsiteY134" fmla="*/ 3753487 h 8623762"/>
              <a:gd name="connsiteX135" fmla="*/ 12675874 w 16771044"/>
              <a:gd name="connsiteY135" fmla="*/ 3783770 h 8623762"/>
              <a:gd name="connsiteX136" fmla="*/ 12669740 w 16771044"/>
              <a:gd name="connsiteY136" fmla="*/ 3784812 h 8623762"/>
              <a:gd name="connsiteX137" fmla="*/ 12664658 w 16771044"/>
              <a:gd name="connsiteY137" fmla="*/ 3786076 h 8623762"/>
              <a:gd name="connsiteX138" fmla="*/ 12619267 w 16771044"/>
              <a:gd name="connsiteY138" fmla="*/ 3793387 h 8623762"/>
              <a:gd name="connsiteX139" fmla="*/ 12545470 w 16771044"/>
              <a:gd name="connsiteY139" fmla="*/ 3805926 h 8623762"/>
              <a:gd name="connsiteX140" fmla="*/ 12536320 w 16771044"/>
              <a:gd name="connsiteY140" fmla="*/ 3806748 h 8623762"/>
              <a:gd name="connsiteX141" fmla="*/ 12524832 w 16771044"/>
              <a:gd name="connsiteY141" fmla="*/ 3808597 h 8623762"/>
              <a:gd name="connsiteX142" fmla="*/ 12465153 w 16771044"/>
              <a:gd name="connsiteY142" fmla="*/ 3813137 h 8623762"/>
              <a:gd name="connsiteX143" fmla="*/ 12414231 w 16771044"/>
              <a:gd name="connsiteY143" fmla="*/ 3817710 h 8623762"/>
              <a:gd name="connsiteX144" fmla="*/ 12403442 w 16771044"/>
              <a:gd name="connsiteY144" fmla="*/ 3817832 h 8623762"/>
              <a:gd name="connsiteX145" fmla="*/ 12385606 w 16771044"/>
              <a:gd name="connsiteY145" fmla="*/ 3819189 h 8623762"/>
              <a:gd name="connsiteX146" fmla="*/ 12323271 w 16771044"/>
              <a:gd name="connsiteY146" fmla="*/ 3818740 h 8623762"/>
              <a:gd name="connsiteX147" fmla="*/ 12282802 w 16771044"/>
              <a:gd name="connsiteY147" fmla="*/ 3819198 h 8623762"/>
              <a:gd name="connsiteX148" fmla="*/ 12270190 w 16771044"/>
              <a:gd name="connsiteY148" fmla="*/ 3818356 h 8623762"/>
              <a:gd name="connsiteX149" fmla="*/ 12247579 w 16771044"/>
              <a:gd name="connsiteY149" fmla="*/ 3818194 h 8623762"/>
              <a:gd name="connsiteX150" fmla="*/ 12189516 w 16771044"/>
              <a:gd name="connsiteY150" fmla="*/ 3812978 h 8623762"/>
              <a:gd name="connsiteX151" fmla="*/ 12151821 w 16771044"/>
              <a:gd name="connsiteY151" fmla="*/ 3810464 h 8623762"/>
              <a:gd name="connsiteX152" fmla="*/ 12136095 w 16771044"/>
              <a:gd name="connsiteY152" fmla="*/ 3808179 h 8623762"/>
              <a:gd name="connsiteX153" fmla="*/ 12111351 w 16771044"/>
              <a:gd name="connsiteY153" fmla="*/ 3805956 h 8623762"/>
              <a:gd name="connsiteX154" fmla="*/ 12061471 w 16771044"/>
              <a:gd name="connsiteY154" fmla="*/ 3797333 h 8623762"/>
              <a:gd name="connsiteX155" fmla="*/ 12021936 w 16771044"/>
              <a:gd name="connsiteY155" fmla="*/ 3791588 h 8623762"/>
              <a:gd name="connsiteX156" fmla="*/ 12001398 w 16771044"/>
              <a:gd name="connsiteY156" fmla="*/ 3786949 h 8623762"/>
              <a:gd name="connsiteX157" fmla="*/ 11977521 w 16771044"/>
              <a:gd name="connsiteY157" fmla="*/ 3782821 h 8623762"/>
              <a:gd name="connsiteX158" fmla="*/ 11937511 w 16771044"/>
              <a:gd name="connsiteY158" fmla="*/ 3772518 h 8623762"/>
              <a:gd name="connsiteX159" fmla="*/ 11893789 w 16771044"/>
              <a:gd name="connsiteY159" fmla="*/ 3762642 h 8623762"/>
              <a:gd name="connsiteX160" fmla="*/ 11867242 w 16771044"/>
              <a:gd name="connsiteY160" fmla="*/ 3754423 h 8623762"/>
              <a:gd name="connsiteX161" fmla="*/ 11846689 w 16771044"/>
              <a:gd name="connsiteY161" fmla="*/ 3749132 h 8623762"/>
              <a:gd name="connsiteX162" fmla="*/ 11816474 w 16771044"/>
              <a:gd name="connsiteY162" fmla="*/ 3738706 h 8623762"/>
              <a:gd name="connsiteX163" fmla="*/ 11768022 w 16771044"/>
              <a:gd name="connsiteY163" fmla="*/ 3723705 h 8623762"/>
              <a:gd name="connsiteX164" fmla="*/ 11735614 w 16771044"/>
              <a:gd name="connsiteY164" fmla="*/ 3710806 h 8623762"/>
              <a:gd name="connsiteX165" fmla="*/ 11719457 w 16771044"/>
              <a:gd name="connsiteY165" fmla="*/ 3705231 h 8623762"/>
              <a:gd name="connsiteX166" fmla="*/ 11697499 w 16771044"/>
              <a:gd name="connsiteY166" fmla="*/ 3695635 h 8623762"/>
              <a:gd name="connsiteX167" fmla="*/ 11645278 w 16771044"/>
              <a:gd name="connsiteY167" fmla="*/ 3674851 h 8623762"/>
              <a:gd name="connsiteX168" fmla="*/ 11608866 w 16771044"/>
              <a:gd name="connsiteY168" fmla="*/ 3656903 h 8623762"/>
              <a:gd name="connsiteX169" fmla="*/ 11596423 w 16771044"/>
              <a:gd name="connsiteY169" fmla="*/ 3651464 h 8623762"/>
              <a:gd name="connsiteX170" fmla="*/ 11579997 w 16771044"/>
              <a:gd name="connsiteY170" fmla="*/ 3642672 h 8623762"/>
              <a:gd name="connsiteX171" fmla="*/ 11526200 w 16771044"/>
              <a:gd name="connsiteY171" fmla="*/ 3616155 h 8623762"/>
              <a:gd name="connsiteX172" fmla="*/ 11488986 w 16771044"/>
              <a:gd name="connsiteY172" fmla="*/ 3593956 h 8623762"/>
              <a:gd name="connsiteX173" fmla="*/ 11478187 w 16771044"/>
              <a:gd name="connsiteY173" fmla="*/ 3588176 h 8623762"/>
              <a:gd name="connsiteX174" fmla="*/ 11463721 w 16771044"/>
              <a:gd name="connsiteY174" fmla="*/ 3578885 h 8623762"/>
              <a:gd name="connsiteX175" fmla="*/ 11411433 w 16771044"/>
              <a:gd name="connsiteY175" fmla="*/ 3547696 h 8623762"/>
              <a:gd name="connsiteX176" fmla="*/ 11376997 w 16771044"/>
              <a:gd name="connsiteY176" fmla="*/ 3523189 h 8623762"/>
              <a:gd name="connsiteX177" fmla="*/ 11365347 w 16771044"/>
              <a:gd name="connsiteY177" fmla="*/ 3515707 h 8623762"/>
              <a:gd name="connsiteX178" fmla="*/ 11348954 w 16771044"/>
              <a:gd name="connsiteY178" fmla="*/ 3503233 h 8623762"/>
              <a:gd name="connsiteX179" fmla="*/ 11301618 w 16771044"/>
              <a:gd name="connsiteY179" fmla="*/ 3469547 h 8623762"/>
              <a:gd name="connsiteX180" fmla="*/ 11272835 w 16771044"/>
              <a:gd name="connsiteY180" fmla="*/ 3445308 h 8623762"/>
              <a:gd name="connsiteX181" fmla="*/ 11258506 w 16771044"/>
              <a:gd name="connsiteY181" fmla="*/ 3434404 h 8623762"/>
              <a:gd name="connsiteX182" fmla="*/ 11236847 w 16771044"/>
              <a:gd name="connsiteY182" fmla="*/ 3415003 h 8623762"/>
              <a:gd name="connsiteX183" fmla="*/ 11197399 w 16771044"/>
              <a:gd name="connsiteY183" fmla="*/ 3381784 h 8623762"/>
              <a:gd name="connsiteX184" fmla="*/ 11175640 w 16771044"/>
              <a:gd name="connsiteY184" fmla="*/ 3360177 h 8623762"/>
              <a:gd name="connsiteX185" fmla="*/ 11158262 w 16771044"/>
              <a:gd name="connsiteY185" fmla="*/ 3344612 h 8623762"/>
              <a:gd name="connsiteX186" fmla="*/ 11129873 w 16771044"/>
              <a:gd name="connsiteY186" fmla="*/ 3314728 h 8623762"/>
              <a:gd name="connsiteX187" fmla="*/ 11099418 w 16771044"/>
              <a:gd name="connsiteY187" fmla="*/ 3284485 h 8623762"/>
              <a:gd name="connsiteX188" fmla="*/ 11084218 w 16771044"/>
              <a:gd name="connsiteY188" fmla="*/ 3266672 h 8623762"/>
              <a:gd name="connsiteX189" fmla="*/ 11065216 w 16771044"/>
              <a:gd name="connsiteY189" fmla="*/ 3246671 h 8623762"/>
              <a:gd name="connsiteX190" fmla="*/ 11032109 w 16771044"/>
              <a:gd name="connsiteY190" fmla="*/ 3205605 h 8623762"/>
              <a:gd name="connsiteX191" fmla="*/ 11008320 w 16771044"/>
              <a:gd name="connsiteY191" fmla="*/ 3177725 h 8623762"/>
              <a:gd name="connsiteX192" fmla="*/ 10999025 w 16771044"/>
              <a:gd name="connsiteY192" fmla="*/ 3164566 h 8623762"/>
              <a:gd name="connsiteX193" fmla="*/ 10979967 w 16771044"/>
              <a:gd name="connsiteY193" fmla="*/ 3140927 h 8623762"/>
              <a:gd name="connsiteX194" fmla="*/ 10921652 w 16771044"/>
              <a:gd name="connsiteY194" fmla="*/ 3055030 h 8623762"/>
              <a:gd name="connsiteX195" fmla="*/ 10909757 w 16771044"/>
              <a:gd name="connsiteY195" fmla="*/ 3038191 h 8623762"/>
              <a:gd name="connsiteX196" fmla="*/ 10907457 w 16771044"/>
              <a:gd name="connsiteY196" fmla="*/ 3034121 h 8623762"/>
              <a:gd name="connsiteX197" fmla="*/ 10903114 w 16771044"/>
              <a:gd name="connsiteY197" fmla="*/ 3027724 h 8623762"/>
              <a:gd name="connsiteX198" fmla="*/ 10468278 w 16771044"/>
              <a:gd name="connsiteY198" fmla="*/ 2855791 h 8623762"/>
              <a:gd name="connsiteX199" fmla="*/ 8836853 w 16771044"/>
              <a:gd name="connsiteY199" fmla="*/ 3289303 h 8623762"/>
              <a:gd name="connsiteX200" fmla="*/ 8787284 w 16771044"/>
              <a:gd name="connsiteY200" fmla="*/ 3316740 h 8623762"/>
              <a:gd name="connsiteX201" fmla="*/ 8611363 w 16771044"/>
              <a:gd name="connsiteY201" fmla="*/ 3632223 h 8623762"/>
              <a:gd name="connsiteX202" fmla="*/ 8591373 w 16771044"/>
              <a:gd name="connsiteY202" fmla="*/ 3804527 h 8623762"/>
              <a:gd name="connsiteX203" fmla="*/ 8601520 w 16771044"/>
              <a:gd name="connsiteY203" fmla="*/ 3871019 h 8623762"/>
              <a:gd name="connsiteX204" fmla="*/ 8623783 w 16771044"/>
              <a:gd name="connsiteY204" fmla="*/ 4311884 h 8623762"/>
              <a:gd name="connsiteX205" fmla="*/ 4311895 w 16771044"/>
              <a:gd name="connsiteY205" fmla="*/ 8623762 h 8623762"/>
              <a:gd name="connsiteX206" fmla="*/ 0 w 16771044"/>
              <a:gd name="connsiteY206" fmla="*/ 4311885 h 8623762"/>
              <a:gd name="connsiteX207" fmla="*/ 4311895 w 16771044"/>
              <a:gd name="connsiteY207" fmla="*/ 0 h 862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16771044" h="8623762">
                <a:moveTo>
                  <a:pt x="4311895" y="0"/>
                </a:moveTo>
                <a:cubicBezTo>
                  <a:pt x="5949099" y="1"/>
                  <a:pt x="7373188" y="912462"/>
                  <a:pt x="8103360" y="2256584"/>
                </a:cubicBezTo>
                <a:lnTo>
                  <a:pt x="8218081" y="2494728"/>
                </a:lnTo>
                <a:lnTo>
                  <a:pt x="8280400" y="2571701"/>
                </a:lnTo>
                <a:cubicBezTo>
                  <a:pt x="8307526" y="2608155"/>
                  <a:pt x="8333255" y="2645855"/>
                  <a:pt x="8357488" y="2684744"/>
                </a:cubicBezTo>
                <a:cubicBezTo>
                  <a:pt x="8449550" y="2831958"/>
                  <a:pt x="8625766" y="2900498"/>
                  <a:pt x="8792680" y="2855774"/>
                </a:cubicBezTo>
                <a:lnTo>
                  <a:pt x="10438359" y="2414815"/>
                </a:lnTo>
                <a:lnTo>
                  <a:pt x="10474630" y="2394837"/>
                </a:lnTo>
                <a:cubicBezTo>
                  <a:pt x="10578636" y="2326116"/>
                  <a:pt x="10646344" y="2209851"/>
                  <a:pt x="10651206" y="2079720"/>
                </a:cubicBezTo>
                <a:lnTo>
                  <a:pt x="10655916" y="2039844"/>
                </a:lnTo>
                <a:lnTo>
                  <a:pt x="10662244" y="1948146"/>
                </a:lnTo>
                <a:lnTo>
                  <a:pt x="10678043" y="1852522"/>
                </a:lnTo>
                <a:lnTo>
                  <a:pt x="10682493" y="1814852"/>
                </a:lnTo>
                <a:lnTo>
                  <a:pt x="10686739" y="1799887"/>
                </a:lnTo>
                <a:lnTo>
                  <a:pt x="10688337" y="1790217"/>
                </a:lnTo>
                <a:cubicBezTo>
                  <a:pt x="10699530" y="1738000"/>
                  <a:pt x="10713210" y="1686274"/>
                  <a:pt x="10729355" y="1635231"/>
                </a:cubicBezTo>
                <a:lnTo>
                  <a:pt x="10747006" y="1587502"/>
                </a:lnTo>
                <a:lnTo>
                  <a:pt x="10754515" y="1561037"/>
                </a:lnTo>
                <a:lnTo>
                  <a:pt x="10765892" y="1536433"/>
                </a:lnTo>
                <a:lnTo>
                  <a:pt x="10785151" y="1484353"/>
                </a:lnTo>
                <a:cubicBezTo>
                  <a:pt x="10806197" y="1434874"/>
                  <a:pt x="10829681" y="1386274"/>
                  <a:pt x="10855581" y="1338746"/>
                </a:cubicBezTo>
                <a:lnTo>
                  <a:pt x="10862656" y="1327150"/>
                </a:lnTo>
                <a:lnTo>
                  <a:pt x="10864684" y="1322764"/>
                </a:lnTo>
                <a:lnTo>
                  <a:pt x="10872202" y="1311505"/>
                </a:lnTo>
                <a:lnTo>
                  <a:pt x="10940498" y="1199577"/>
                </a:lnTo>
                <a:lnTo>
                  <a:pt x="10996573" y="1125249"/>
                </a:lnTo>
                <a:lnTo>
                  <a:pt x="11010414" y="1104519"/>
                </a:lnTo>
                <a:lnTo>
                  <a:pt x="11020280" y="1093824"/>
                </a:lnTo>
                <a:lnTo>
                  <a:pt x="11039755" y="1068009"/>
                </a:lnTo>
                <a:cubicBezTo>
                  <a:pt x="11075215" y="1025550"/>
                  <a:pt x="11113041" y="984552"/>
                  <a:pt x="11153208" y="945208"/>
                </a:cubicBezTo>
                <a:lnTo>
                  <a:pt x="11175892" y="925128"/>
                </a:lnTo>
                <a:lnTo>
                  <a:pt x="11189117" y="910791"/>
                </a:lnTo>
                <a:lnTo>
                  <a:pt x="11275865" y="836628"/>
                </a:lnTo>
                <a:lnTo>
                  <a:pt x="11280710" y="832339"/>
                </a:lnTo>
                <a:lnTo>
                  <a:pt x="11281802" y="831553"/>
                </a:lnTo>
                <a:lnTo>
                  <a:pt x="11290024" y="824523"/>
                </a:lnTo>
                <a:cubicBezTo>
                  <a:pt x="11324891" y="797038"/>
                  <a:pt x="11360968" y="770855"/>
                  <a:pt x="11398204" y="746067"/>
                </a:cubicBezTo>
                <a:lnTo>
                  <a:pt x="11412861" y="737146"/>
                </a:lnTo>
                <a:lnTo>
                  <a:pt x="11417667" y="733683"/>
                </a:lnTo>
                <a:lnTo>
                  <a:pt x="11434952" y="723698"/>
                </a:lnTo>
                <a:lnTo>
                  <a:pt x="11513335" y="675984"/>
                </a:lnTo>
                <a:lnTo>
                  <a:pt x="11545571" y="659794"/>
                </a:lnTo>
                <a:lnTo>
                  <a:pt x="11561304" y="650705"/>
                </a:lnTo>
                <a:lnTo>
                  <a:pt x="11584952" y="640016"/>
                </a:lnTo>
                <a:lnTo>
                  <a:pt x="11635091" y="614835"/>
                </a:lnTo>
                <a:lnTo>
                  <a:pt x="11686841" y="593962"/>
                </a:lnTo>
                <a:lnTo>
                  <a:pt x="11710451" y="583289"/>
                </a:lnTo>
                <a:lnTo>
                  <a:pt x="11728187" y="577284"/>
                </a:lnTo>
                <a:lnTo>
                  <a:pt x="11763150" y="563181"/>
                </a:lnTo>
                <a:lnTo>
                  <a:pt x="11843281" y="538312"/>
                </a:lnTo>
                <a:lnTo>
                  <a:pt x="11863935" y="531320"/>
                </a:lnTo>
                <a:lnTo>
                  <a:pt x="11871570" y="529534"/>
                </a:lnTo>
                <a:lnTo>
                  <a:pt x="11897188" y="521582"/>
                </a:lnTo>
                <a:lnTo>
                  <a:pt x="11967624" y="507066"/>
                </a:lnTo>
                <a:lnTo>
                  <a:pt x="12020588" y="494678"/>
                </a:lnTo>
                <a:lnTo>
                  <a:pt x="12041322" y="491878"/>
                </a:lnTo>
                <a:lnTo>
                  <a:pt x="12085161" y="482842"/>
                </a:lnTo>
                <a:lnTo>
                  <a:pt x="12154978" y="476526"/>
                </a:lnTo>
                <a:lnTo>
                  <a:pt x="12179240" y="473249"/>
                </a:lnTo>
                <a:lnTo>
                  <a:pt x="12200556" y="472402"/>
                </a:lnTo>
                <a:lnTo>
                  <a:pt x="12272355" y="465907"/>
                </a:lnTo>
                <a:cubicBezTo>
                  <a:pt x="12313760" y="464504"/>
                  <a:pt x="12355001" y="464653"/>
                  <a:pt x="12396006" y="466313"/>
                </a:cubicBezTo>
                <a:cubicBezTo>
                  <a:pt x="12573694" y="473507"/>
                  <a:pt x="12746956" y="509073"/>
                  <a:pt x="12909997" y="569611"/>
                </a:cubicBezTo>
                <a:lnTo>
                  <a:pt x="12948883" y="585788"/>
                </a:lnTo>
                <a:lnTo>
                  <a:pt x="12961515" y="590210"/>
                </a:lnTo>
                <a:lnTo>
                  <a:pt x="12979871" y="598679"/>
                </a:lnTo>
                <a:lnTo>
                  <a:pt x="13030271" y="619645"/>
                </a:lnTo>
                <a:lnTo>
                  <a:pt x="13077597" y="643771"/>
                </a:lnTo>
                <a:lnTo>
                  <a:pt x="13107584" y="657607"/>
                </a:lnTo>
                <a:lnTo>
                  <a:pt x="13126920" y="668914"/>
                </a:lnTo>
                <a:lnTo>
                  <a:pt x="13146168" y="678726"/>
                </a:lnTo>
                <a:lnTo>
                  <a:pt x="13201150" y="712320"/>
                </a:lnTo>
                <a:lnTo>
                  <a:pt x="13247459" y="739400"/>
                </a:lnTo>
                <a:lnTo>
                  <a:pt x="13299020" y="776783"/>
                </a:lnTo>
                <a:lnTo>
                  <a:pt x="13362662" y="822755"/>
                </a:lnTo>
                <a:lnTo>
                  <a:pt x="13364047" y="823928"/>
                </a:lnTo>
                <a:lnTo>
                  <a:pt x="13379971" y="835473"/>
                </a:lnTo>
                <a:lnTo>
                  <a:pt x="13426443" y="876794"/>
                </a:lnTo>
                <a:lnTo>
                  <a:pt x="13462172" y="907066"/>
                </a:lnTo>
                <a:lnTo>
                  <a:pt x="13476928" y="921683"/>
                </a:lnTo>
                <a:lnTo>
                  <a:pt x="13503949" y="945710"/>
                </a:lnTo>
                <a:lnTo>
                  <a:pt x="13532206" y="976440"/>
                </a:lnTo>
                <a:lnTo>
                  <a:pt x="13555131" y="999150"/>
                </a:lnTo>
                <a:lnTo>
                  <a:pt x="13568283" y="1015678"/>
                </a:lnTo>
                <a:lnTo>
                  <a:pt x="13618226" y="1069992"/>
                </a:lnTo>
                <a:lnTo>
                  <a:pt x="13664783" y="1136943"/>
                </a:lnTo>
                <a:lnTo>
                  <a:pt x="13719231" y="1205364"/>
                </a:lnTo>
                <a:lnTo>
                  <a:pt x="13748349" y="1257108"/>
                </a:lnTo>
                <a:lnTo>
                  <a:pt x="13781207" y="1304359"/>
                </a:lnTo>
                <a:lnTo>
                  <a:pt x="13813361" y="1372643"/>
                </a:lnTo>
                <a:lnTo>
                  <a:pt x="13850616" y="1438850"/>
                </a:lnTo>
                <a:lnTo>
                  <a:pt x="13871648" y="1496427"/>
                </a:lnTo>
                <a:lnTo>
                  <a:pt x="13899391" y="1555344"/>
                </a:lnTo>
                <a:lnTo>
                  <a:pt x="13920591" y="1630407"/>
                </a:lnTo>
                <a:lnTo>
                  <a:pt x="13944938" y="1697061"/>
                </a:lnTo>
                <a:lnTo>
                  <a:pt x="13960736" y="1772559"/>
                </a:lnTo>
                <a:lnTo>
                  <a:pt x="13973417" y="1817458"/>
                </a:lnTo>
                <a:lnTo>
                  <a:pt x="13977342" y="1851915"/>
                </a:lnTo>
                <a:lnTo>
                  <a:pt x="13988042" y="1903055"/>
                </a:lnTo>
                <a:lnTo>
                  <a:pt x="14000169" y="2052319"/>
                </a:lnTo>
                <a:lnTo>
                  <a:pt x="14003915" y="2085201"/>
                </a:lnTo>
                <a:lnTo>
                  <a:pt x="14003525" y="2093625"/>
                </a:lnTo>
                <a:lnTo>
                  <a:pt x="14004740" y="2108573"/>
                </a:lnTo>
                <a:cubicBezTo>
                  <a:pt x="14006029" y="2176776"/>
                  <a:pt x="14003102" y="2244565"/>
                  <a:pt x="13996144" y="2311605"/>
                </a:cubicBezTo>
                <a:lnTo>
                  <a:pt x="13992394" y="2334317"/>
                </a:lnTo>
                <a:lnTo>
                  <a:pt x="13991526" y="2353083"/>
                </a:lnTo>
                <a:lnTo>
                  <a:pt x="13980737" y="2404907"/>
                </a:lnTo>
                <a:lnTo>
                  <a:pt x="13963362" y="2510139"/>
                </a:lnTo>
                <a:lnTo>
                  <a:pt x="13947436" y="2564891"/>
                </a:lnTo>
                <a:lnTo>
                  <a:pt x="13936881" y="2615606"/>
                </a:lnTo>
                <a:lnTo>
                  <a:pt x="13919370" y="2661385"/>
                </a:lnTo>
                <a:lnTo>
                  <a:pt x="13907507" y="2702167"/>
                </a:lnTo>
                <a:lnTo>
                  <a:pt x="13869370" y="2792105"/>
                </a:lnTo>
                <a:lnTo>
                  <a:pt x="13840615" y="2867277"/>
                </a:lnTo>
                <a:lnTo>
                  <a:pt x="13821051" y="2900821"/>
                </a:lnTo>
                <a:lnTo>
                  <a:pt x="13731019" y="3058660"/>
                </a:lnTo>
                <a:lnTo>
                  <a:pt x="13721365" y="3071742"/>
                </a:lnTo>
                <a:lnTo>
                  <a:pt x="13703368" y="3102600"/>
                </a:lnTo>
                <a:cubicBezTo>
                  <a:pt x="13604112" y="3245064"/>
                  <a:pt x="13610247" y="3434040"/>
                  <a:pt x="13716905" y="3569998"/>
                </a:cubicBezTo>
                <a:lnTo>
                  <a:pt x="13798645" y="3674195"/>
                </a:lnTo>
                <a:lnTo>
                  <a:pt x="14024061" y="3956616"/>
                </a:lnTo>
                <a:cubicBezTo>
                  <a:pt x="14131858" y="4091673"/>
                  <a:pt x="14315685" y="4140034"/>
                  <a:pt x="14477150" y="4076188"/>
                </a:cubicBezTo>
                <a:cubicBezTo>
                  <a:pt x="15144453" y="3812360"/>
                  <a:pt x="15933481" y="3999778"/>
                  <a:pt x="16404826" y="4590322"/>
                </a:cubicBezTo>
                <a:cubicBezTo>
                  <a:pt x="16979739" y="5310625"/>
                  <a:pt x="16864524" y="6358493"/>
                  <a:pt x="16152154" y="6937913"/>
                </a:cubicBezTo>
                <a:cubicBezTo>
                  <a:pt x="15446401" y="7512049"/>
                  <a:pt x="14400100" y="7415092"/>
                  <a:pt x="13812723" y="6719910"/>
                </a:cubicBezTo>
                <a:cubicBezTo>
                  <a:pt x="13312808" y="6126160"/>
                  <a:pt x="13295492" y="5292450"/>
                  <a:pt x="13710504" y="4688089"/>
                </a:cubicBezTo>
                <a:cubicBezTo>
                  <a:pt x="13784046" y="4580621"/>
                  <a:pt x="13798086" y="4447487"/>
                  <a:pt x="13755033" y="4330660"/>
                </a:cubicBezTo>
                <a:lnTo>
                  <a:pt x="13702988" y="4238448"/>
                </a:lnTo>
                <a:lnTo>
                  <a:pt x="13466488" y="3936978"/>
                </a:lnTo>
                <a:lnTo>
                  <a:pt x="13373187" y="3820081"/>
                </a:lnTo>
                <a:lnTo>
                  <a:pt x="13340271" y="3784515"/>
                </a:lnTo>
                <a:cubicBezTo>
                  <a:pt x="13231499" y="3684736"/>
                  <a:pt x="13073352" y="3653362"/>
                  <a:pt x="12931606" y="3708039"/>
                </a:cubicBezTo>
                <a:lnTo>
                  <a:pt x="12805205" y="3751029"/>
                </a:lnTo>
                <a:lnTo>
                  <a:pt x="12804484" y="3751282"/>
                </a:lnTo>
                <a:lnTo>
                  <a:pt x="12795628" y="3753487"/>
                </a:lnTo>
                <a:lnTo>
                  <a:pt x="12675874" y="3783770"/>
                </a:lnTo>
                <a:lnTo>
                  <a:pt x="12669740" y="3784812"/>
                </a:lnTo>
                <a:lnTo>
                  <a:pt x="12664658" y="3786076"/>
                </a:lnTo>
                <a:lnTo>
                  <a:pt x="12619267" y="3793387"/>
                </a:lnTo>
                <a:lnTo>
                  <a:pt x="12545470" y="3805926"/>
                </a:lnTo>
                <a:lnTo>
                  <a:pt x="12536320" y="3806748"/>
                </a:lnTo>
                <a:lnTo>
                  <a:pt x="12524832" y="3808597"/>
                </a:lnTo>
                <a:lnTo>
                  <a:pt x="12465153" y="3813137"/>
                </a:lnTo>
                <a:lnTo>
                  <a:pt x="12414231" y="3817710"/>
                </a:lnTo>
                <a:lnTo>
                  <a:pt x="12403442" y="3817832"/>
                </a:lnTo>
                <a:lnTo>
                  <a:pt x="12385606" y="3819189"/>
                </a:lnTo>
                <a:lnTo>
                  <a:pt x="12323271" y="3818740"/>
                </a:lnTo>
                <a:lnTo>
                  <a:pt x="12282802" y="3819198"/>
                </a:lnTo>
                <a:lnTo>
                  <a:pt x="12270190" y="3818356"/>
                </a:lnTo>
                <a:lnTo>
                  <a:pt x="12247579" y="3818194"/>
                </a:lnTo>
                <a:lnTo>
                  <a:pt x="12189516" y="3812978"/>
                </a:lnTo>
                <a:lnTo>
                  <a:pt x="12151821" y="3810464"/>
                </a:lnTo>
                <a:lnTo>
                  <a:pt x="12136095" y="3808179"/>
                </a:lnTo>
                <a:lnTo>
                  <a:pt x="12111351" y="3805956"/>
                </a:lnTo>
                <a:lnTo>
                  <a:pt x="12061471" y="3797333"/>
                </a:lnTo>
                <a:lnTo>
                  <a:pt x="12021936" y="3791588"/>
                </a:lnTo>
                <a:lnTo>
                  <a:pt x="12001398" y="3786949"/>
                </a:lnTo>
                <a:lnTo>
                  <a:pt x="11977521" y="3782821"/>
                </a:lnTo>
                <a:lnTo>
                  <a:pt x="11937511" y="3772518"/>
                </a:lnTo>
                <a:lnTo>
                  <a:pt x="11893789" y="3762642"/>
                </a:lnTo>
                <a:lnTo>
                  <a:pt x="11867242" y="3754423"/>
                </a:lnTo>
                <a:lnTo>
                  <a:pt x="11846689" y="3749132"/>
                </a:lnTo>
                <a:lnTo>
                  <a:pt x="11816474" y="3738706"/>
                </a:lnTo>
                <a:lnTo>
                  <a:pt x="11768022" y="3723705"/>
                </a:lnTo>
                <a:lnTo>
                  <a:pt x="11735614" y="3710806"/>
                </a:lnTo>
                <a:lnTo>
                  <a:pt x="11719457" y="3705231"/>
                </a:lnTo>
                <a:lnTo>
                  <a:pt x="11697499" y="3695635"/>
                </a:lnTo>
                <a:lnTo>
                  <a:pt x="11645278" y="3674851"/>
                </a:lnTo>
                <a:lnTo>
                  <a:pt x="11608866" y="3656903"/>
                </a:lnTo>
                <a:lnTo>
                  <a:pt x="11596423" y="3651464"/>
                </a:lnTo>
                <a:lnTo>
                  <a:pt x="11579997" y="3642672"/>
                </a:lnTo>
                <a:lnTo>
                  <a:pt x="11526200" y="3616155"/>
                </a:lnTo>
                <a:lnTo>
                  <a:pt x="11488986" y="3593956"/>
                </a:lnTo>
                <a:lnTo>
                  <a:pt x="11478187" y="3588176"/>
                </a:lnTo>
                <a:lnTo>
                  <a:pt x="11463721" y="3578885"/>
                </a:lnTo>
                <a:lnTo>
                  <a:pt x="11411433" y="3547696"/>
                </a:lnTo>
                <a:lnTo>
                  <a:pt x="11376997" y="3523189"/>
                </a:lnTo>
                <a:lnTo>
                  <a:pt x="11365347" y="3515707"/>
                </a:lnTo>
                <a:lnTo>
                  <a:pt x="11348954" y="3503233"/>
                </a:lnTo>
                <a:lnTo>
                  <a:pt x="11301618" y="3469547"/>
                </a:lnTo>
                <a:lnTo>
                  <a:pt x="11272835" y="3445308"/>
                </a:lnTo>
                <a:lnTo>
                  <a:pt x="11258506" y="3434404"/>
                </a:lnTo>
                <a:lnTo>
                  <a:pt x="11236847" y="3415003"/>
                </a:lnTo>
                <a:lnTo>
                  <a:pt x="11197399" y="3381784"/>
                </a:lnTo>
                <a:lnTo>
                  <a:pt x="11175640" y="3360177"/>
                </a:lnTo>
                <a:lnTo>
                  <a:pt x="11158262" y="3344612"/>
                </a:lnTo>
                <a:lnTo>
                  <a:pt x="11129873" y="3314728"/>
                </a:lnTo>
                <a:lnTo>
                  <a:pt x="11099418" y="3284485"/>
                </a:lnTo>
                <a:lnTo>
                  <a:pt x="11084218" y="3266672"/>
                </a:lnTo>
                <a:lnTo>
                  <a:pt x="11065216" y="3246671"/>
                </a:lnTo>
                <a:lnTo>
                  <a:pt x="11032109" y="3205605"/>
                </a:lnTo>
                <a:lnTo>
                  <a:pt x="11008320" y="3177725"/>
                </a:lnTo>
                <a:lnTo>
                  <a:pt x="10999025" y="3164566"/>
                </a:lnTo>
                <a:lnTo>
                  <a:pt x="10979967" y="3140927"/>
                </a:lnTo>
                <a:lnTo>
                  <a:pt x="10921652" y="3055030"/>
                </a:lnTo>
                <a:lnTo>
                  <a:pt x="10909757" y="3038191"/>
                </a:lnTo>
                <a:lnTo>
                  <a:pt x="10907457" y="3034121"/>
                </a:lnTo>
                <a:lnTo>
                  <a:pt x="10903114" y="3027724"/>
                </a:lnTo>
                <a:cubicBezTo>
                  <a:pt x="10811357" y="2880319"/>
                  <a:pt x="10635284" y="2811413"/>
                  <a:pt x="10468278" y="2855791"/>
                </a:cubicBezTo>
                <a:lnTo>
                  <a:pt x="8836853" y="3289303"/>
                </a:lnTo>
                <a:lnTo>
                  <a:pt x="8787284" y="3316740"/>
                </a:lnTo>
                <a:cubicBezTo>
                  <a:pt x="8683421" y="3385677"/>
                  <a:pt x="8615956" y="3502082"/>
                  <a:pt x="8611363" y="3632223"/>
                </a:cubicBezTo>
                <a:lnTo>
                  <a:pt x="8591373" y="3804527"/>
                </a:lnTo>
                <a:lnTo>
                  <a:pt x="8601520" y="3871019"/>
                </a:lnTo>
                <a:cubicBezTo>
                  <a:pt x="8616241" y="4015972"/>
                  <a:pt x="8623783" y="4163047"/>
                  <a:pt x="8623783" y="4311884"/>
                </a:cubicBezTo>
                <a:cubicBezTo>
                  <a:pt x="8623783" y="6693266"/>
                  <a:pt x="6693282" y="8623762"/>
                  <a:pt x="4311895" y="8623762"/>
                </a:cubicBezTo>
                <a:cubicBezTo>
                  <a:pt x="1930501" y="8623762"/>
                  <a:pt x="0" y="6693266"/>
                  <a:pt x="0" y="4311885"/>
                </a:cubicBezTo>
                <a:cubicBezTo>
                  <a:pt x="1" y="1930497"/>
                  <a:pt x="1930501" y="0"/>
                  <a:pt x="4311895" y="0"/>
                </a:cubicBezTo>
                <a:close/>
              </a:path>
            </a:pathLst>
          </a:custGeom>
          <a:solidFill>
            <a:schemeClr val="accent1">
              <a:lumMod val="75000"/>
              <a:alpha val="50000"/>
            </a:schemeClr>
          </a:solidFill>
          <a:ln w="15189" cap="flat">
            <a:noFill/>
            <a:prstDash val="solid"/>
            <a:miter/>
          </a:ln>
          <a:effectLst>
            <a:innerShdw blurRad="381000">
              <a:prstClr val="black">
                <a:alpha val="25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6" name="Freeform: Shape 25">
            <a:extLst>
              <a:ext uri="{FF2B5EF4-FFF2-40B4-BE49-F238E27FC236}">
                <a16:creationId xmlns:a16="http://schemas.microsoft.com/office/drawing/2014/main" id="{559B483E-D16C-41DA-B21C-2443A7A38743}"/>
              </a:ext>
            </a:extLst>
          </p:cNvPr>
          <p:cNvSpPr/>
          <p:nvPr/>
        </p:nvSpPr>
        <p:spPr>
          <a:xfrm flipH="1">
            <a:off x="-464766" y="4676378"/>
            <a:ext cx="2574373" cy="257437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gradFill>
            <a:gsLst>
              <a:gs pos="0">
                <a:schemeClr val="accent1"/>
              </a:gs>
              <a:gs pos="100000">
                <a:schemeClr val="accent5"/>
              </a:gs>
            </a:gsLst>
            <a:lin ang="3600000" scaled="0"/>
          </a:gradFill>
          <a:ln w="193675"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29" name="Freeform: Shape 28">
            <a:extLst>
              <a:ext uri="{FF2B5EF4-FFF2-40B4-BE49-F238E27FC236}">
                <a16:creationId xmlns:a16="http://schemas.microsoft.com/office/drawing/2014/main" id="{4111FDC0-CD98-47C4-BFB5-C43BFF889D38}"/>
              </a:ext>
            </a:extLst>
          </p:cNvPr>
          <p:cNvSpPr/>
          <p:nvPr/>
        </p:nvSpPr>
        <p:spPr>
          <a:xfrm>
            <a:off x="2281518" y="1162541"/>
            <a:ext cx="2613942" cy="2613936"/>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6" name="Freeform: Shape 35">
            <a:extLst>
              <a:ext uri="{FF2B5EF4-FFF2-40B4-BE49-F238E27FC236}">
                <a16:creationId xmlns:a16="http://schemas.microsoft.com/office/drawing/2014/main" id="{D873328F-8666-46E6-BD24-B421825B71C6}"/>
              </a:ext>
            </a:extLst>
          </p:cNvPr>
          <p:cNvSpPr/>
          <p:nvPr/>
        </p:nvSpPr>
        <p:spPr>
          <a:xfrm flipH="1">
            <a:off x="7798569" y="832939"/>
            <a:ext cx="7611880" cy="7611862"/>
          </a:xfrm>
          <a:custGeom>
            <a:avLst/>
            <a:gdLst>
              <a:gd name="connsiteX0" fmla="*/ 1514475 w 1514475"/>
              <a:gd name="connsiteY0" fmla="*/ 757238 h 1514475"/>
              <a:gd name="connsiteX1" fmla="*/ 757238 w 1514475"/>
              <a:gd name="connsiteY1" fmla="*/ 1514475 h 1514475"/>
              <a:gd name="connsiteX2" fmla="*/ 0 w 1514475"/>
              <a:gd name="connsiteY2" fmla="*/ 757238 h 1514475"/>
              <a:gd name="connsiteX3" fmla="*/ 757238 w 1514475"/>
              <a:gd name="connsiteY3" fmla="*/ 0 h 1514475"/>
              <a:gd name="connsiteX4" fmla="*/ 1514475 w 1514475"/>
              <a:gd name="connsiteY4" fmla="*/ 757238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14475">
                <a:moveTo>
                  <a:pt x="1514475" y="757238"/>
                </a:moveTo>
                <a:cubicBezTo>
                  <a:pt x="1514475" y="1175448"/>
                  <a:pt x="1175448" y="1514475"/>
                  <a:pt x="757238" y="1514475"/>
                </a:cubicBezTo>
                <a:cubicBezTo>
                  <a:pt x="339027" y="1514475"/>
                  <a:pt x="0" y="1175448"/>
                  <a:pt x="0" y="757238"/>
                </a:cubicBezTo>
                <a:cubicBezTo>
                  <a:pt x="0" y="339027"/>
                  <a:pt x="339027" y="0"/>
                  <a:pt x="757238" y="0"/>
                </a:cubicBezTo>
                <a:cubicBezTo>
                  <a:pt x="1175448" y="0"/>
                  <a:pt x="1514475" y="339027"/>
                  <a:pt x="1514475" y="757238"/>
                </a:cubicBezTo>
                <a:close/>
              </a:path>
            </a:pathLst>
          </a:custGeom>
          <a:solidFill>
            <a:schemeClr val="bg1"/>
          </a:solidFill>
          <a:ln w="15189" cap="flat">
            <a:noFill/>
            <a:prstDash val="solid"/>
            <a:miter/>
          </a:ln>
          <a:effectLst>
            <a:outerShdw blurRad="317500" rotWithShape="0">
              <a:scrgbClr r="0" g="0" b="0">
                <a:alpha val="20000"/>
              </a:sc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38" name="Grand Title">
            <a:extLst>
              <a:ext uri="{FF2B5EF4-FFF2-40B4-BE49-F238E27FC236}">
                <a16:creationId xmlns:a16="http://schemas.microsoft.com/office/drawing/2014/main" id="{FD95DF80-A334-4595-A4CB-B34CBE5CB906}"/>
              </a:ext>
            </a:extLst>
          </p:cNvPr>
          <p:cNvSpPr txBox="1"/>
          <p:nvPr/>
        </p:nvSpPr>
        <p:spPr>
          <a:xfrm>
            <a:off x="803662" y="5475468"/>
            <a:ext cx="5133906" cy="769441"/>
          </a:xfrm>
          <a:prstGeom prst="rect">
            <a:avLst/>
          </a:prstGeom>
          <a:noFill/>
        </p:spPr>
        <p:txBody>
          <a:bodyPr wrap="none" lIns="0" tIns="0" rIns="0" bIns="0" rtlCol="0" anchor="t" anchorCtr="0">
            <a:spAutoFit/>
          </a:bodyPr>
          <a:lstStyle/>
          <a:p>
            <a:r>
              <a:rPr lang="en-US" sz="5001">
                <a:solidFill>
                  <a:schemeClr val="bg1"/>
                </a:solidFill>
                <a:latin typeface="+mj-lt"/>
              </a:rPr>
              <a:t>TIME TO </a:t>
            </a:r>
            <a:r>
              <a:rPr lang="en-US" sz="5001">
                <a:solidFill>
                  <a:schemeClr val="tx1">
                    <a:lumMod val="85000"/>
                    <a:lumOff val="15000"/>
                  </a:schemeClr>
                </a:solidFill>
                <a:latin typeface="+mj-lt"/>
              </a:rPr>
              <a:t>KAHOOT!</a:t>
            </a:r>
            <a:endParaRPr lang="en-ID" sz="5001">
              <a:solidFill>
                <a:schemeClr val="tx1">
                  <a:lumMod val="85000"/>
                  <a:lumOff val="15000"/>
                </a:schemeClr>
              </a:solidFill>
              <a:latin typeface="+mj-lt"/>
            </a:endParaRPr>
          </a:p>
        </p:txBody>
      </p:sp>
      <p:sp>
        <p:nvSpPr>
          <p:cNvPr id="47" name="Freeform: Shape 46">
            <a:extLst>
              <a:ext uri="{FF2B5EF4-FFF2-40B4-BE49-F238E27FC236}">
                <a16:creationId xmlns:a16="http://schemas.microsoft.com/office/drawing/2014/main" id="{D7063ADD-D407-4E55-ACA5-DF1D92A14CA0}"/>
              </a:ext>
            </a:extLst>
          </p:cNvPr>
          <p:cNvSpPr/>
          <p:nvPr/>
        </p:nvSpPr>
        <p:spPr>
          <a:xfrm>
            <a:off x="5932412" y="4214373"/>
            <a:ext cx="915154" cy="916693"/>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8" name="Freeform: Shape 47">
            <a:extLst>
              <a:ext uri="{FF2B5EF4-FFF2-40B4-BE49-F238E27FC236}">
                <a16:creationId xmlns:a16="http://schemas.microsoft.com/office/drawing/2014/main" id="{57B06223-9BB0-4B72-A0A9-06A13C551C69}"/>
              </a:ext>
            </a:extLst>
          </p:cNvPr>
          <p:cNvSpPr/>
          <p:nvPr/>
        </p:nvSpPr>
        <p:spPr>
          <a:xfrm>
            <a:off x="326127" y="-563858"/>
            <a:ext cx="1723501" cy="172639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49" name="Freeform: Shape 48">
            <a:extLst>
              <a:ext uri="{FF2B5EF4-FFF2-40B4-BE49-F238E27FC236}">
                <a16:creationId xmlns:a16="http://schemas.microsoft.com/office/drawing/2014/main" id="{FC84A126-F678-4ABC-8C54-40BA0C490EC8}"/>
              </a:ext>
            </a:extLst>
          </p:cNvPr>
          <p:cNvSpPr/>
          <p:nvPr/>
        </p:nvSpPr>
        <p:spPr>
          <a:xfrm>
            <a:off x="5920511" y="1840467"/>
            <a:ext cx="409643" cy="410332"/>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0" name="Freeform: Shape 49">
            <a:extLst>
              <a:ext uri="{FF2B5EF4-FFF2-40B4-BE49-F238E27FC236}">
                <a16:creationId xmlns:a16="http://schemas.microsoft.com/office/drawing/2014/main" id="{CA640425-BF7B-496C-8DD6-E780AB1043DE}"/>
              </a:ext>
            </a:extLst>
          </p:cNvPr>
          <p:cNvSpPr/>
          <p:nvPr/>
        </p:nvSpPr>
        <p:spPr>
          <a:xfrm>
            <a:off x="6330152" y="-692927"/>
            <a:ext cx="1924932" cy="1928169"/>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sp>
        <p:nvSpPr>
          <p:cNvPr id="51" name="Freeform: Shape 50">
            <a:extLst>
              <a:ext uri="{FF2B5EF4-FFF2-40B4-BE49-F238E27FC236}">
                <a16:creationId xmlns:a16="http://schemas.microsoft.com/office/drawing/2014/main" id="{DD50551A-AC51-4213-B031-3B37E81CBC70}"/>
              </a:ext>
            </a:extLst>
          </p:cNvPr>
          <p:cNvSpPr/>
          <p:nvPr/>
        </p:nvSpPr>
        <p:spPr>
          <a:xfrm>
            <a:off x="1016699" y="3257550"/>
            <a:ext cx="575352" cy="576320"/>
          </a:xfrm>
          <a:custGeom>
            <a:avLst/>
            <a:gdLst>
              <a:gd name="connsiteX0" fmla="*/ 0 w 3613458"/>
              <a:gd name="connsiteY0" fmla="*/ 1809769 h 3619537"/>
              <a:gd name="connsiteX1" fmla="*/ 1806729 w 3613458"/>
              <a:gd name="connsiteY1" fmla="*/ 0 h 3619537"/>
              <a:gd name="connsiteX2" fmla="*/ 3613459 w 3613458"/>
              <a:gd name="connsiteY2" fmla="*/ 1809769 h 3619537"/>
              <a:gd name="connsiteX3" fmla="*/ 1806729 w 3613458"/>
              <a:gd name="connsiteY3" fmla="*/ 3619537 h 3619537"/>
              <a:gd name="connsiteX4" fmla="*/ 0 w 3613458"/>
              <a:gd name="connsiteY4" fmla="*/ 1809769 h 3619537"/>
              <a:gd name="connsiteX5" fmla="*/ 0 w 3613458"/>
              <a:gd name="connsiteY5" fmla="*/ 1809769 h 361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3458" h="3619537">
                <a:moveTo>
                  <a:pt x="0" y="1809769"/>
                </a:moveTo>
                <a:cubicBezTo>
                  <a:pt x="0" y="809913"/>
                  <a:pt x="808393" y="0"/>
                  <a:pt x="1806729" y="0"/>
                </a:cubicBezTo>
                <a:cubicBezTo>
                  <a:pt x="2805065" y="0"/>
                  <a:pt x="3613459" y="809913"/>
                  <a:pt x="3613459" y="1809769"/>
                </a:cubicBezTo>
                <a:cubicBezTo>
                  <a:pt x="3613459" y="2809624"/>
                  <a:pt x="2805065" y="3619537"/>
                  <a:pt x="1806729" y="3619537"/>
                </a:cubicBezTo>
                <a:cubicBezTo>
                  <a:pt x="808393" y="3619537"/>
                  <a:pt x="0" y="2809624"/>
                  <a:pt x="0" y="1809769"/>
                </a:cubicBezTo>
                <a:lnTo>
                  <a:pt x="0" y="1809769"/>
                </a:lnTo>
                <a:close/>
              </a:path>
            </a:pathLst>
          </a:custGeom>
          <a:solidFill>
            <a:schemeClr val="accent1">
              <a:lumMod val="75000"/>
              <a:alpha val="50000"/>
            </a:schemeClr>
          </a:solidFill>
          <a:ln w="15189" cap="flat">
            <a:noFill/>
            <a:prstDash val="solid"/>
            <a:miter/>
          </a:ln>
          <a:effectLst/>
        </p:spPr>
        <p:txBody>
          <a:bodyPr rtlCol="0" anchor="ctr"/>
          <a:lstStyle/>
          <a:p>
            <a:endParaRPr lang="en-ID"/>
          </a:p>
        </p:txBody>
      </p:sp>
      <p:pic>
        <p:nvPicPr>
          <p:cNvPr id="16" name="Picture Placeholder 9" descr="Logo, icon&#10;&#10;Description automatically generated">
            <a:extLst>
              <a:ext uri="{FF2B5EF4-FFF2-40B4-BE49-F238E27FC236}">
                <a16:creationId xmlns:a16="http://schemas.microsoft.com/office/drawing/2014/main" id="{2A9C75A6-1FCC-4DE7-A3FA-5AA50BF1C2B0}"/>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8354312" y="1362782"/>
            <a:ext cx="6608762" cy="6619875"/>
          </a:xfrm>
          <a:custGeom>
            <a:avLst/>
            <a:gdLst>
              <a:gd name="connsiteX0" fmla="*/ 2787401 w 5448467"/>
              <a:gd name="connsiteY0" fmla="*/ 728 h 5455430"/>
              <a:gd name="connsiteX1" fmla="*/ 3334521 w 5448467"/>
              <a:gd name="connsiteY1" fmla="*/ 69335 h 5455430"/>
              <a:gd name="connsiteX2" fmla="*/ 5378534 w 5448467"/>
              <a:gd name="connsiteY2" fmla="*/ 3336653 h 5455430"/>
              <a:gd name="connsiteX3" fmla="*/ 2113799 w 5448467"/>
              <a:gd name="connsiteY3" fmla="*/ 5386121 h 5455430"/>
              <a:gd name="connsiteX4" fmla="*/ 69786 w 5448467"/>
              <a:gd name="connsiteY4" fmla="*/ 2118802 h 5455430"/>
              <a:gd name="connsiteX5" fmla="*/ 2787401 w 5448467"/>
              <a:gd name="connsiteY5" fmla="*/ 728 h 54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467" h="5455430">
                <a:moveTo>
                  <a:pt x="2787401" y="728"/>
                </a:moveTo>
                <a:cubicBezTo>
                  <a:pt x="2968273" y="4925"/>
                  <a:pt x="3151377" y="27336"/>
                  <a:pt x="3334521" y="69335"/>
                </a:cubicBezTo>
                <a:cubicBezTo>
                  <a:pt x="4799670" y="405322"/>
                  <a:pt x="5715958" y="1867485"/>
                  <a:pt x="5378534" y="3336653"/>
                </a:cubicBezTo>
                <a:cubicBezTo>
                  <a:pt x="5040248" y="4804004"/>
                  <a:pt x="3578948" y="5722109"/>
                  <a:pt x="2113799" y="5386121"/>
                </a:cubicBezTo>
                <a:cubicBezTo>
                  <a:pt x="648650" y="5050133"/>
                  <a:pt x="-267160" y="3586632"/>
                  <a:pt x="69786" y="2118802"/>
                </a:cubicBezTo>
                <a:cubicBezTo>
                  <a:pt x="364614" y="834452"/>
                  <a:pt x="1521301" y="-28650"/>
                  <a:pt x="2787401" y="728"/>
                </a:cubicBezTo>
                <a:close/>
              </a:path>
            </a:pathLst>
          </a:custGeom>
        </p:spPr>
      </p:pic>
      <p:pic>
        <p:nvPicPr>
          <p:cNvPr id="17" name="Picture 16" descr="A picture containing light&#10;&#10;Description automatically generated">
            <a:extLst>
              <a:ext uri="{FF2B5EF4-FFF2-40B4-BE49-F238E27FC236}">
                <a16:creationId xmlns:a16="http://schemas.microsoft.com/office/drawing/2014/main" id="{C80BAFC1-C402-420B-82C9-04478BFAC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183" y="1304529"/>
            <a:ext cx="2326568" cy="2326568"/>
          </a:xfrm>
          <a:prstGeom prst="rect">
            <a:avLst/>
          </a:prstGeom>
        </p:spPr>
      </p:pic>
      <p:sp>
        <p:nvSpPr>
          <p:cNvPr id="15" name="TextBox 14">
            <a:hlinkClick r:id="rId4" action="ppaction://hlinksldjump"/>
            <a:extLst>
              <a:ext uri="{FF2B5EF4-FFF2-40B4-BE49-F238E27FC236}">
                <a16:creationId xmlns:a16="http://schemas.microsoft.com/office/drawing/2014/main" id="{0638C1AB-0D0B-4004-BD35-660A560F56B0}"/>
              </a:ext>
            </a:extLst>
          </p:cNvPr>
          <p:cNvSpPr txBox="1"/>
          <p:nvPr/>
        </p:nvSpPr>
        <p:spPr>
          <a:xfrm>
            <a:off x="2422183" y="1162541"/>
            <a:ext cx="2324883" cy="2051780"/>
          </a:xfrm>
          <a:prstGeom prst="rect">
            <a:avLst/>
          </a:prstGeom>
          <a:noFill/>
        </p:spPr>
        <p:txBody>
          <a:bodyPr wrap="square" lIns="0" tIns="0" rIns="0" bIns="0" rtlCol="0">
            <a:spAutoFit/>
          </a:bodyPr>
          <a:lstStyle/>
          <a:p>
            <a:pPr algn="ctr">
              <a:lnSpc>
                <a:spcPct val="150000"/>
              </a:lnSpc>
            </a:pPr>
            <a:r>
              <a:rPr lang="en-US" sz="10000">
                <a:solidFill>
                  <a:schemeClr val="bg1"/>
                </a:solidFill>
              </a:rPr>
              <a:t>?</a:t>
            </a:r>
          </a:p>
        </p:txBody>
      </p:sp>
    </p:spTree>
    <p:extLst>
      <p:ext uri="{BB962C8B-B14F-4D97-AF65-F5344CB8AC3E}">
        <p14:creationId xmlns:p14="http://schemas.microsoft.com/office/powerpoint/2010/main" val="3381521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p:cNvSpPr>
            <a:spLocks noGrp="1"/>
          </p:cNvSpPr>
          <p:nvPr>
            <p:ph type="title"/>
          </p:nvPr>
        </p:nvSpPr>
        <p:spPr>
          <a:xfrm>
            <a:off x="666135" y="463472"/>
            <a:ext cx="10945858" cy="994509"/>
          </a:xfrm>
        </p:spPr>
        <p:txBody>
          <a:bodyPr/>
          <a:lstStyle/>
          <a:p>
            <a:r>
              <a:rPr lang="en-US" sz="4800" spc="300">
                <a:solidFill>
                  <a:srgbClr val="7030A0"/>
                </a:solidFill>
                <a:ea typeface="MS Gothic" panose="020B0609070205080204" pitchFamily="49" charset="-128"/>
                <a:cs typeface="Ebrima" panose="02000000000000000000" pitchFamily="2" charset="0"/>
              </a:rPr>
              <a:t>TRAINEE </a:t>
            </a:r>
            <a:r>
              <a:rPr lang="en-US" sz="4800" spc="300">
                <a:ea typeface="MS Gothic" panose="020B0609070205080204" pitchFamily="49" charset="-128"/>
                <a:cs typeface="Ebrima" panose="02000000000000000000" pitchFamily="2" charset="0"/>
              </a:rPr>
              <a:t>RESPONSIBILITY</a:t>
            </a:r>
            <a:endParaRPr lang="id-ID" sz="4800" spc="300">
              <a:ea typeface="MS Gothic" panose="020B0609070205080204" pitchFamily="49" charset="-128"/>
              <a:cs typeface="Ebrima" panose="02000000000000000000" pitchFamily="2" charset="0"/>
            </a:endParaRPr>
          </a:p>
        </p:txBody>
      </p:sp>
      <p:sp>
        <p:nvSpPr>
          <p:cNvPr id="12" name="Freeform 11"/>
          <p:cNvSpPr/>
          <p:nvPr/>
        </p:nvSpPr>
        <p:spPr>
          <a:xfrm>
            <a:off x="666137" y="2054128"/>
            <a:ext cx="4256017" cy="4109455"/>
          </a:xfrm>
          <a:custGeom>
            <a:avLst/>
            <a:gdLst>
              <a:gd name="connsiteX0" fmla="*/ 1230439 w 2460878"/>
              <a:gd name="connsiteY0" fmla="*/ 0 h 2376134"/>
              <a:gd name="connsiteX1" fmla="*/ 2460878 w 2460878"/>
              <a:gd name="connsiteY1" fmla="*/ 1188067 h 2376134"/>
              <a:gd name="connsiteX2" fmla="*/ 1230439 w 2460878"/>
              <a:gd name="connsiteY2" fmla="*/ 2376134 h 2376134"/>
              <a:gd name="connsiteX3" fmla="*/ 0 w 2460878"/>
              <a:gd name="connsiteY3" fmla="*/ 1188067 h 2376134"/>
              <a:gd name="connsiteX4" fmla="*/ 1230439 w 2460878"/>
              <a:gd name="connsiteY4" fmla="*/ 0 h 237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878" h="2376134">
                <a:moveTo>
                  <a:pt x="1230439" y="0"/>
                </a:moveTo>
                <a:cubicBezTo>
                  <a:pt x="1909992" y="0"/>
                  <a:pt x="2460878" y="531916"/>
                  <a:pt x="2460878" y="1188067"/>
                </a:cubicBezTo>
                <a:cubicBezTo>
                  <a:pt x="2460878" y="1844218"/>
                  <a:pt x="1909992" y="2376134"/>
                  <a:pt x="1230439" y="2376134"/>
                </a:cubicBezTo>
                <a:cubicBezTo>
                  <a:pt x="550886" y="2376134"/>
                  <a:pt x="0" y="1844218"/>
                  <a:pt x="0" y="1188067"/>
                </a:cubicBezTo>
                <a:cubicBezTo>
                  <a:pt x="0" y="531916"/>
                  <a:pt x="550886" y="0"/>
                  <a:pt x="1230439" y="0"/>
                </a:cubicBezTo>
                <a:close/>
              </a:path>
            </a:pathLst>
          </a:custGeom>
          <a:noFill/>
          <a:ln w="190500">
            <a:solidFill>
              <a:schemeClr val="bg2"/>
            </a:solidFill>
          </a:ln>
          <a:effectLst>
            <a:outerShdw blurRad="127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a:extLst>
              <a:ext uri="{FF2B5EF4-FFF2-40B4-BE49-F238E27FC236}">
                <a16:creationId xmlns:a16="http://schemas.microsoft.com/office/drawing/2014/main" id="{5FFF8A8C-C378-4CD9-84FA-00C5DFAB72D0}"/>
              </a:ext>
            </a:extLst>
          </p:cNvPr>
          <p:cNvSpPr txBox="1"/>
          <p:nvPr/>
        </p:nvSpPr>
        <p:spPr>
          <a:xfrm>
            <a:off x="5575180" y="2205647"/>
            <a:ext cx="6036815" cy="3785652"/>
          </a:xfrm>
          <a:prstGeom prst="rect">
            <a:avLst/>
          </a:prstGeom>
          <a:noFill/>
        </p:spPr>
        <p:txBody>
          <a:bodyPr wrap="square" lIns="91440" tIns="45720" rIns="91440" bIns="45720" anchor="t">
            <a:spAutoFit/>
          </a:bodyPr>
          <a:lstStyle/>
          <a:p>
            <a:pPr marL="457200" indent="-457200" algn="just" defTabSz="457200">
              <a:buFont typeface="Arial" panose="020B0604020202020204" pitchFamily="34" charset="0"/>
              <a:buChar char="•"/>
              <a:defRPr/>
            </a:pPr>
            <a:r>
              <a:rPr lang="en-US" sz="3000">
                <a:latin typeface="Calibri"/>
                <a:cs typeface="Calibri"/>
              </a:rPr>
              <a:t>Recognize. Respond. Refer.</a:t>
            </a:r>
          </a:p>
          <a:p>
            <a:pPr marL="457200" indent="-457200" algn="just" defTabSz="457200">
              <a:buFont typeface="Arial" panose="020B0604020202020204" pitchFamily="34" charset="0"/>
              <a:buChar char="•"/>
              <a:defRPr/>
            </a:pPr>
            <a:r>
              <a:rPr lang="en-US" sz="3000">
                <a:latin typeface="Calibri"/>
                <a:cs typeface="Calibri"/>
              </a:rPr>
              <a:t>Refer victims to state-recognized domestic violence agencies.</a:t>
            </a:r>
          </a:p>
          <a:p>
            <a:pPr marL="457200" indent="-457200" algn="just" defTabSz="457200">
              <a:buFont typeface="Arial" panose="020B0604020202020204" pitchFamily="34" charset="0"/>
              <a:buChar char="•"/>
              <a:defRPr/>
            </a:pPr>
            <a:r>
              <a:rPr lang="en-US" sz="3000">
                <a:latin typeface="Calibri"/>
                <a:cs typeface="Calibri"/>
              </a:rPr>
              <a:t>You ARE NOT a counselor and should not tell someone what to do.</a:t>
            </a:r>
          </a:p>
          <a:p>
            <a:pPr marL="457200" indent="-457200" algn="just" defTabSz="457200">
              <a:buFont typeface="Arial" panose="020B0604020202020204" pitchFamily="34" charset="0"/>
              <a:buChar char="•"/>
              <a:defRPr/>
            </a:pPr>
            <a:r>
              <a:rPr lang="en-US" sz="3000">
                <a:latin typeface="Calibri"/>
                <a:cs typeface="Calibri"/>
              </a:rPr>
              <a:t>Call Your </a:t>
            </a:r>
            <a:r>
              <a:rPr lang="en-US" sz="3000">
                <a:highlight>
                  <a:srgbClr val="FFFF00"/>
                </a:highlight>
                <a:latin typeface="Calibri"/>
                <a:cs typeface="Calibri"/>
              </a:rPr>
              <a:t>Agency Name </a:t>
            </a:r>
            <a:r>
              <a:rPr lang="en-US" sz="3000">
                <a:latin typeface="Calibri"/>
                <a:cs typeface="Calibri"/>
              </a:rPr>
              <a:t>with questions: </a:t>
            </a:r>
            <a:r>
              <a:rPr lang="en-US" sz="3000">
                <a:highlight>
                  <a:srgbClr val="FFFF00"/>
                </a:highlight>
                <a:latin typeface="Calibri"/>
                <a:cs typeface="Calibri"/>
              </a:rPr>
              <a:t>Agency Phone</a:t>
            </a:r>
          </a:p>
        </p:txBody>
      </p:sp>
      <p:pic>
        <p:nvPicPr>
          <p:cNvPr id="3" name="Picture 2" descr="Diagram, icon&#10;&#10;Description automatically generated">
            <a:extLst>
              <a:ext uri="{FF2B5EF4-FFF2-40B4-BE49-F238E27FC236}">
                <a16:creationId xmlns:a16="http://schemas.microsoft.com/office/drawing/2014/main" id="{7BECD145-CCC1-459A-B3A2-2EB9295B8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041" y="2165751"/>
            <a:ext cx="3886208" cy="3886208"/>
          </a:xfrm>
          <a:prstGeom prst="rect">
            <a:avLst/>
          </a:prstGeom>
        </p:spPr>
      </p:pic>
    </p:spTree>
    <p:extLst>
      <p:ext uri="{BB962C8B-B14F-4D97-AF65-F5344CB8AC3E}">
        <p14:creationId xmlns:p14="http://schemas.microsoft.com/office/powerpoint/2010/main" val="6795715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53"/>
                                        </p:tgtEl>
                                      </p:cBhvr>
                                    </p:animEffect>
                                    <p:animScale>
                                      <p:cBhvr>
                                        <p:cTn id="13" dur="250" autoRev="1" fill="hold"/>
                                        <p:tgtEl>
                                          <p:spTgt spid="53"/>
                                        </p:tgtEl>
                                      </p:cBhvr>
                                      <p:by x="105000" y="105000"/>
                                    </p:animScale>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6E752C5-C574-4000-BCE0-0B09BA77490B}"/>
              </a:ext>
            </a:extLst>
          </p:cNvPr>
          <p:cNvSpPr/>
          <p:nvPr/>
        </p:nvSpPr>
        <p:spPr>
          <a:xfrm>
            <a:off x="-1005783" y="-705614"/>
            <a:ext cx="1893624" cy="1893624"/>
          </a:xfrm>
          <a:prstGeom prst="ellipse">
            <a:avLst/>
          </a:prstGeom>
          <a:solidFill>
            <a:srgbClr val="762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09B9016-D244-490E-872E-C02A7D5B33FB}"/>
              </a:ext>
            </a:extLst>
          </p:cNvPr>
          <p:cNvSpPr/>
          <p:nvPr/>
        </p:nvSpPr>
        <p:spPr>
          <a:xfrm>
            <a:off x="11422546" y="5974621"/>
            <a:ext cx="649911" cy="649911"/>
          </a:xfrm>
          <a:prstGeom prst="ellipse">
            <a:avLst/>
          </a:prstGeom>
          <a:gradFill>
            <a:gsLst>
              <a:gs pos="0">
                <a:schemeClr val="accent1"/>
              </a:gs>
              <a:gs pos="100000">
                <a:schemeClr val="accent2"/>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5B37E9-D29D-48DA-B44B-10C4A42841D5}"/>
              </a:ext>
            </a:extLst>
          </p:cNvPr>
          <p:cNvSpPr txBox="1"/>
          <p:nvPr/>
        </p:nvSpPr>
        <p:spPr>
          <a:xfrm>
            <a:off x="840172" y="1537208"/>
            <a:ext cx="1556780" cy="830997"/>
          </a:xfrm>
          <a:prstGeom prst="rect">
            <a:avLst/>
          </a:prstGeom>
          <a:noFill/>
        </p:spPr>
        <p:txBody>
          <a:bodyPr wrap="square" rtlCol="0" anchor="ctr">
            <a:spAutoFit/>
          </a:bodyPr>
          <a:lstStyle/>
          <a:p>
            <a:r>
              <a:rPr lang="en-US" sz="4800" b="1">
                <a:solidFill>
                  <a:schemeClr val="accent1"/>
                </a:solidFill>
                <a:latin typeface="+mj-lt"/>
              </a:rPr>
              <a:t>01.</a:t>
            </a:r>
          </a:p>
        </p:txBody>
      </p:sp>
      <p:sp>
        <p:nvSpPr>
          <p:cNvPr id="15" name="TextBox 14">
            <a:extLst>
              <a:ext uri="{FF2B5EF4-FFF2-40B4-BE49-F238E27FC236}">
                <a16:creationId xmlns:a16="http://schemas.microsoft.com/office/drawing/2014/main" id="{8E3286DD-DD01-4081-9B10-D80D68204AF6}"/>
              </a:ext>
            </a:extLst>
          </p:cNvPr>
          <p:cNvSpPr txBox="1"/>
          <p:nvPr/>
        </p:nvSpPr>
        <p:spPr>
          <a:xfrm>
            <a:off x="877750" y="2216615"/>
            <a:ext cx="1957104" cy="496996"/>
          </a:xfrm>
          <a:prstGeom prst="rect">
            <a:avLst/>
          </a:prstGeom>
          <a:noFill/>
        </p:spPr>
        <p:txBody>
          <a:bodyPr wrap="square" rtlCol="0">
            <a:spAutoFit/>
          </a:bodyPr>
          <a:lstStyle/>
          <a:p>
            <a:pPr>
              <a:lnSpc>
                <a:spcPct val="150000"/>
              </a:lnSpc>
            </a:pPr>
            <a:r>
              <a:rPr lang="en-US" sz="2000" b="1">
                <a:ea typeface="Open Sans Light" panose="020B0306030504020204" pitchFamily="34" charset="0"/>
                <a:cs typeface="Open Sans Light" panose="020B0306030504020204" pitchFamily="34" charset="0"/>
              </a:rPr>
              <a:t>Call 911.</a:t>
            </a:r>
            <a:endParaRPr lang="id-ID" sz="2000" b="1">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a16="http://schemas.microsoft.com/office/drawing/2014/main" id="{7CA1AB68-C9DC-407E-A897-44D6E650539B}"/>
              </a:ext>
            </a:extLst>
          </p:cNvPr>
          <p:cNvSpPr txBox="1"/>
          <p:nvPr/>
        </p:nvSpPr>
        <p:spPr>
          <a:xfrm>
            <a:off x="3243025" y="1492295"/>
            <a:ext cx="1556780" cy="830997"/>
          </a:xfrm>
          <a:prstGeom prst="rect">
            <a:avLst/>
          </a:prstGeom>
          <a:noFill/>
        </p:spPr>
        <p:txBody>
          <a:bodyPr wrap="square" rtlCol="0" anchor="ctr">
            <a:spAutoFit/>
          </a:bodyPr>
          <a:lstStyle/>
          <a:p>
            <a:r>
              <a:rPr lang="en-US" sz="4800" b="1">
                <a:solidFill>
                  <a:schemeClr val="accent2"/>
                </a:solidFill>
                <a:latin typeface="+mj-lt"/>
              </a:rPr>
              <a:t>02.</a:t>
            </a:r>
          </a:p>
        </p:txBody>
      </p:sp>
      <p:sp>
        <p:nvSpPr>
          <p:cNvPr id="19" name="TextBox 18">
            <a:extLst>
              <a:ext uri="{FF2B5EF4-FFF2-40B4-BE49-F238E27FC236}">
                <a16:creationId xmlns:a16="http://schemas.microsoft.com/office/drawing/2014/main" id="{420C0935-6515-4E83-B8DE-94CBB45BEF6A}"/>
              </a:ext>
            </a:extLst>
          </p:cNvPr>
          <p:cNvSpPr txBox="1"/>
          <p:nvPr/>
        </p:nvSpPr>
        <p:spPr>
          <a:xfrm>
            <a:off x="3280601" y="2916686"/>
            <a:ext cx="2816193" cy="830997"/>
          </a:xfrm>
          <a:prstGeom prst="rect">
            <a:avLst/>
          </a:prstGeom>
          <a:noFill/>
        </p:spPr>
        <p:txBody>
          <a:bodyPr wrap="square" rtlCol="0">
            <a:spAutoFit/>
          </a:bodyPr>
          <a:lstStyle/>
          <a:p>
            <a:r>
              <a:rPr lang="en-US" sz="1600">
                <a:ea typeface="Open Sans Light" panose="020B0306030504020204" pitchFamily="34" charset="0"/>
                <a:cs typeface="Open Sans Light" panose="020B0306030504020204" pitchFamily="34" charset="0"/>
              </a:rPr>
              <a:t>Step in and say or do something to stop the situation. </a:t>
            </a:r>
            <a:endParaRPr lang="id-ID" sz="1600">
              <a:ea typeface="Open Sans Light" panose="020B0306030504020204" pitchFamily="34" charset="0"/>
              <a:cs typeface="Open Sans Light" panose="020B0306030504020204" pitchFamily="34" charset="0"/>
            </a:endParaRPr>
          </a:p>
        </p:txBody>
      </p:sp>
      <p:sp>
        <p:nvSpPr>
          <p:cNvPr id="20" name="TextBox 19">
            <a:extLst>
              <a:ext uri="{FF2B5EF4-FFF2-40B4-BE49-F238E27FC236}">
                <a16:creationId xmlns:a16="http://schemas.microsoft.com/office/drawing/2014/main" id="{47362861-6F24-444B-8002-7BCCB57DD820}"/>
              </a:ext>
            </a:extLst>
          </p:cNvPr>
          <p:cNvSpPr txBox="1"/>
          <p:nvPr/>
        </p:nvSpPr>
        <p:spPr>
          <a:xfrm>
            <a:off x="3280601" y="2256748"/>
            <a:ext cx="3061584" cy="707886"/>
          </a:xfrm>
          <a:prstGeom prst="rect">
            <a:avLst/>
          </a:prstGeom>
          <a:noFill/>
        </p:spPr>
        <p:txBody>
          <a:bodyPr wrap="square" rtlCol="0">
            <a:spAutoFit/>
          </a:bodyPr>
          <a:lstStyle/>
          <a:p>
            <a:r>
              <a:rPr lang="en-US" sz="2000" b="1">
                <a:ea typeface="Open Sans Light" panose="020B0306030504020204" pitchFamily="34" charset="0"/>
                <a:cs typeface="Open Sans Light" panose="020B0306030504020204" pitchFamily="34" charset="0"/>
              </a:rPr>
              <a:t>Directly address the situation. </a:t>
            </a:r>
            <a:endParaRPr lang="id-ID" sz="2000" b="1">
              <a:ea typeface="Open Sans Light" panose="020B0306030504020204" pitchFamily="34" charset="0"/>
              <a:cs typeface="Open Sans Light" panose="020B0306030504020204" pitchFamily="34" charset="0"/>
            </a:endParaRPr>
          </a:p>
        </p:txBody>
      </p:sp>
      <p:sp>
        <p:nvSpPr>
          <p:cNvPr id="22" name="TextBox 21">
            <a:extLst>
              <a:ext uri="{FF2B5EF4-FFF2-40B4-BE49-F238E27FC236}">
                <a16:creationId xmlns:a16="http://schemas.microsoft.com/office/drawing/2014/main" id="{3D7C16DA-AE2C-4165-83DF-E656D949F557}"/>
              </a:ext>
            </a:extLst>
          </p:cNvPr>
          <p:cNvSpPr txBox="1"/>
          <p:nvPr/>
        </p:nvSpPr>
        <p:spPr>
          <a:xfrm>
            <a:off x="6907164" y="1577970"/>
            <a:ext cx="1556780" cy="830997"/>
          </a:xfrm>
          <a:prstGeom prst="rect">
            <a:avLst/>
          </a:prstGeom>
          <a:noFill/>
        </p:spPr>
        <p:txBody>
          <a:bodyPr wrap="square" rtlCol="0" anchor="ctr">
            <a:spAutoFit/>
          </a:bodyPr>
          <a:lstStyle/>
          <a:p>
            <a:r>
              <a:rPr lang="en-US" sz="4800" b="1">
                <a:solidFill>
                  <a:schemeClr val="accent3"/>
                </a:solidFill>
                <a:latin typeface="+mj-lt"/>
              </a:rPr>
              <a:t>03.</a:t>
            </a:r>
          </a:p>
        </p:txBody>
      </p:sp>
      <p:sp>
        <p:nvSpPr>
          <p:cNvPr id="23" name="TextBox 22">
            <a:extLst>
              <a:ext uri="{FF2B5EF4-FFF2-40B4-BE49-F238E27FC236}">
                <a16:creationId xmlns:a16="http://schemas.microsoft.com/office/drawing/2014/main" id="{14A1E61B-B034-44F7-9692-A379388C83BD}"/>
              </a:ext>
            </a:extLst>
          </p:cNvPr>
          <p:cNvSpPr txBox="1"/>
          <p:nvPr/>
        </p:nvSpPr>
        <p:spPr>
          <a:xfrm>
            <a:off x="6881289" y="2698531"/>
            <a:ext cx="3807438" cy="830997"/>
          </a:xfrm>
          <a:prstGeom prst="rect">
            <a:avLst/>
          </a:prstGeom>
          <a:noFill/>
        </p:spPr>
        <p:txBody>
          <a:bodyPr wrap="square" rtlCol="0">
            <a:spAutoFit/>
          </a:bodyPr>
          <a:lstStyle/>
          <a:p>
            <a:r>
              <a:rPr lang="en-US" sz="1600">
                <a:ea typeface="Open Sans Light" panose="020B0306030504020204" pitchFamily="34" charset="0"/>
                <a:cs typeface="Open Sans Light" panose="020B0306030504020204" pitchFamily="34" charset="0"/>
              </a:rPr>
              <a:t>Focus on your feelings rather than criticizing the other person. Feelings, Behavior, Desired Response.</a:t>
            </a:r>
            <a:endParaRPr lang="id-ID" sz="1600">
              <a:ea typeface="Open Sans Light" panose="020B0306030504020204" pitchFamily="34" charset="0"/>
              <a:cs typeface="Open Sans Light" panose="020B0306030504020204" pitchFamily="34" charset="0"/>
            </a:endParaRPr>
          </a:p>
        </p:txBody>
      </p:sp>
      <p:sp>
        <p:nvSpPr>
          <p:cNvPr id="24" name="TextBox 23">
            <a:extLst>
              <a:ext uri="{FF2B5EF4-FFF2-40B4-BE49-F238E27FC236}">
                <a16:creationId xmlns:a16="http://schemas.microsoft.com/office/drawing/2014/main" id="{756EF03D-AEEE-4D62-83BA-01BFF9726DA1}"/>
              </a:ext>
            </a:extLst>
          </p:cNvPr>
          <p:cNvSpPr txBox="1"/>
          <p:nvPr/>
        </p:nvSpPr>
        <p:spPr>
          <a:xfrm>
            <a:off x="6907164" y="2292022"/>
            <a:ext cx="3807438" cy="400110"/>
          </a:xfrm>
          <a:prstGeom prst="rect">
            <a:avLst/>
          </a:prstGeom>
          <a:noFill/>
        </p:spPr>
        <p:txBody>
          <a:bodyPr wrap="square" rtlCol="0">
            <a:spAutoFit/>
          </a:bodyPr>
          <a:lstStyle/>
          <a:p>
            <a:r>
              <a:rPr lang="en-US" sz="2000" b="1">
                <a:ea typeface="Open Sans Light" panose="020B0306030504020204" pitchFamily="34" charset="0"/>
                <a:cs typeface="Open Sans Light" panose="020B0306030504020204" pitchFamily="34" charset="0"/>
              </a:rPr>
              <a:t>Speak up-use “I” statements</a:t>
            </a:r>
            <a:endParaRPr lang="id-ID" sz="2000" b="1">
              <a:ea typeface="Open Sans Light" panose="020B0306030504020204" pitchFamily="34" charset="0"/>
              <a:cs typeface="Open Sans Light" panose="020B0306030504020204" pitchFamily="34" charset="0"/>
            </a:endParaRPr>
          </a:p>
        </p:txBody>
      </p:sp>
      <p:sp>
        <p:nvSpPr>
          <p:cNvPr id="26" name="TextBox 25">
            <a:extLst>
              <a:ext uri="{FF2B5EF4-FFF2-40B4-BE49-F238E27FC236}">
                <a16:creationId xmlns:a16="http://schemas.microsoft.com/office/drawing/2014/main" id="{3C247F94-0C7F-414F-869C-B8DD07C898C7}"/>
              </a:ext>
            </a:extLst>
          </p:cNvPr>
          <p:cNvSpPr txBox="1"/>
          <p:nvPr/>
        </p:nvSpPr>
        <p:spPr>
          <a:xfrm>
            <a:off x="840172" y="3931290"/>
            <a:ext cx="1556780" cy="830997"/>
          </a:xfrm>
          <a:prstGeom prst="rect">
            <a:avLst/>
          </a:prstGeom>
          <a:noFill/>
        </p:spPr>
        <p:txBody>
          <a:bodyPr wrap="square" rtlCol="0" anchor="ctr">
            <a:spAutoFit/>
          </a:bodyPr>
          <a:lstStyle/>
          <a:p>
            <a:r>
              <a:rPr lang="en-US" sz="4800" b="1">
                <a:solidFill>
                  <a:schemeClr val="accent4"/>
                </a:solidFill>
                <a:latin typeface="+mj-lt"/>
              </a:rPr>
              <a:t>04.</a:t>
            </a:r>
          </a:p>
        </p:txBody>
      </p:sp>
      <p:sp>
        <p:nvSpPr>
          <p:cNvPr id="27" name="TextBox 26">
            <a:extLst>
              <a:ext uri="{FF2B5EF4-FFF2-40B4-BE49-F238E27FC236}">
                <a16:creationId xmlns:a16="http://schemas.microsoft.com/office/drawing/2014/main" id="{6D591003-D00E-441D-9FB5-0EA17846DF5C}"/>
              </a:ext>
            </a:extLst>
          </p:cNvPr>
          <p:cNvSpPr txBox="1"/>
          <p:nvPr/>
        </p:nvSpPr>
        <p:spPr>
          <a:xfrm>
            <a:off x="877749" y="5145562"/>
            <a:ext cx="2748366" cy="1323439"/>
          </a:xfrm>
          <a:prstGeom prst="rect">
            <a:avLst/>
          </a:prstGeom>
          <a:noFill/>
        </p:spPr>
        <p:txBody>
          <a:bodyPr wrap="square" rtlCol="0">
            <a:spAutoFit/>
          </a:bodyPr>
          <a:lstStyle/>
          <a:p>
            <a:r>
              <a:rPr lang="en-US" sz="1600">
                <a:ea typeface="Open Sans Light" panose="020B0306030504020204" pitchFamily="34" charset="0"/>
                <a:cs typeface="Open Sans Light" panose="020B0306030504020204" pitchFamily="34" charset="0"/>
              </a:rPr>
              <a:t>Try to interrupt the harasser or insert yourself into their interaction to help the targeted person get out of the situation.</a:t>
            </a:r>
            <a:endParaRPr lang="id-ID" sz="1600">
              <a:ea typeface="Open Sans Light" panose="020B0306030504020204" pitchFamily="34" charset="0"/>
              <a:cs typeface="Open Sans Light" panose="020B0306030504020204" pitchFamily="34" charset="0"/>
            </a:endParaRPr>
          </a:p>
        </p:txBody>
      </p:sp>
      <p:sp>
        <p:nvSpPr>
          <p:cNvPr id="28" name="TextBox 27">
            <a:extLst>
              <a:ext uri="{FF2B5EF4-FFF2-40B4-BE49-F238E27FC236}">
                <a16:creationId xmlns:a16="http://schemas.microsoft.com/office/drawing/2014/main" id="{F60200AA-31AE-491A-87F2-BA8EF0B8EEDE}"/>
              </a:ext>
            </a:extLst>
          </p:cNvPr>
          <p:cNvSpPr txBox="1"/>
          <p:nvPr/>
        </p:nvSpPr>
        <p:spPr>
          <a:xfrm>
            <a:off x="877752" y="4610696"/>
            <a:ext cx="2979143" cy="496996"/>
          </a:xfrm>
          <a:prstGeom prst="rect">
            <a:avLst/>
          </a:prstGeom>
          <a:noFill/>
        </p:spPr>
        <p:txBody>
          <a:bodyPr wrap="square" rtlCol="0">
            <a:spAutoFit/>
          </a:bodyPr>
          <a:lstStyle/>
          <a:p>
            <a:pPr>
              <a:lnSpc>
                <a:spcPct val="150000"/>
              </a:lnSpc>
            </a:pPr>
            <a:r>
              <a:rPr lang="en-US" sz="2000" b="1">
                <a:ea typeface="Open Sans Light" panose="020B0306030504020204" pitchFamily="34" charset="0"/>
                <a:cs typeface="Open Sans Light" panose="020B0306030504020204" pitchFamily="34" charset="0"/>
              </a:rPr>
              <a:t>Interrupt the Situation</a:t>
            </a:r>
            <a:endParaRPr lang="id-ID" sz="2000" b="1">
              <a:ea typeface="Open Sans Light" panose="020B0306030504020204" pitchFamily="34" charset="0"/>
              <a:cs typeface="Open Sans Light" panose="020B0306030504020204" pitchFamily="34" charset="0"/>
            </a:endParaRPr>
          </a:p>
        </p:txBody>
      </p:sp>
      <p:sp>
        <p:nvSpPr>
          <p:cNvPr id="30" name="TextBox 29">
            <a:extLst>
              <a:ext uri="{FF2B5EF4-FFF2-40B4-BE49-F238E27FC236}">
                <a16:creationId xmlns:a16="http://schemas.microsoft.com/office/drawing/2014/main" id="{C6AEE6E6-413D-4F53-92EF-A86EAC34FA3F}"/>
              </a:ext>
            </a:extLst>
          </p:cNvPr>
          <p:cNvSpPr txBox="1"/>
          <p:nvPr/>
        </p:nvSpPr>
        <p:spPr>
          <a:xfrm>
            <a:off x="4095347" y="3931290"/>
            <a:ext cx="1556780" cy="830997"/>
          </a:xfrm>
          <a:prstGeom prst="rect">
            <a:avLst/>
          </a:prstGeom>
          <a:noFill/>
        </p:spPr>
        <p:txBody>
          <a:bodyPr wrap="square" rtlCol="0" anchor="ctr">
            <a:spAutoFit/>
          </a:bodyPr>
          <a:lstStyle/>
          <a:p>
            <a:r>
              <a:rPr lang="en-US" sz="4800" b="1">
                <a:solidFill>
                  <a:schemeClr val="accent5"/>
                </a:solidFill>
                <a:latin typeface="+mj-lt"/>
              </a:rPr>
              <a:t>05.</a:t>
            </a:r>
          </a:p>
        </p:txBody>
      </p:sp>
      <p:sp>
        <p:nvSpPr>
          <p:cNvPr id="31" name="TextBox 30">
            <a:extLst>
              <a:ext uri="{FF2B5EF4-FFF2-40B4-BE49-F238E27FC236}">
                <a16:creationId xmlns:a16="http://schemas.microsoft.com/office/drawing/2014/main" id="{A45AB366-9D5F-4E5E-BB89-2BEF7E919FFA}"/>
              </a:ext>
            </a:extLst>
          </p:cNvPr>
          <p:cNvSpPr txBox="1"/>
          <p:nvPr/>
        </p:nvSpPr>
        <p:spPr>
          <a:xfrm>
            <a:off x="4132924" y="5145559"/>
            <a:ext cx="2748366" cy="1569660"/>
          </a:xfrm>
          <a:prstGeom prst="rect">
            <a:avLst/>
          </a:prstGeom>
          <a:noFill/>
        </p:spPr>
        <p:txBody>
          <a:bodyPr wrap="square" rtlCol="0">
            <a:spAutoFit/>
          </a:bodyPr>
          <a:lstStyle/>
          <a:p>
            <a:r>
              <a:rPr lang="en-US" sz="1600">
                <a:ea typeface="Open Sans Light" panose="020B0306030504020204" pitchFamily="34" charset="0"/>
                <a:cs typeface="Open Sans Light" panose="020B0306030504020204" pitchFamily="34" charset="0"/>
              </a:rPr>
              <a:t>Redirect the attention of those behaving inappropriately using a simple (or elaborate) distraction to diffuse the situation.</a:t>
            </a:r>
            <a:endParaRPr lang="id-ID" sz="1600">
              <a:ea typeface="Open Sans Light" panose="020B0306030504020204" pitchFamily="34" charset="0"/>
              <a:cs typeface="Open Sans Light" panose="020B0306030504020204" pitchFamily="34" charset="0"/>
            </a:endParaRPr>
          </a:p>
        </p:txBody>
      </p:sp>
      <p:sp>
        <p:nvSpPr>
          <p:cNvPr id="32" name="TextBox 31">
            <a:extLst>
              <a:ext uri="{FF2B5EF4-FFF2-40B4-BE49-F238E27FC236}">
                <a16:creationId xmlns:a16="http://schemas.microsoft.com/office/drawing/2014/main" id="{42271DF9-21CB-49AF-9EB5-FADB10CE1AB6}"/>
              </a:ext>
            </a:extLst>
          </p:cNvPr>
          <p:cNvSpPr txBox="1"/>
          <p:nvPr/>
        </p:nvSpPr>
        <p:spPr>
          <a:xfrm>
            <a:off x="4132924" y="4610696"/>
            <a:ext cx="1519202" cy="496996"/>
          </a:xfrm>
          <a:prstGeom prst="rect">
            <a:avLst/>
          </a:prstGeom>
          <a:noFill/>
        </p:spPr>
        <p:txBody>
          <a:bodyPr wrap="square" rtlCol="0">
            <a:spAutoFit/>
          </a:bodyPr>
          <a:lstStyle/>
          <a:p>
            <a:pPr>
              <a:lnSpc>
                <a:spcPct val="150000"/>
              </a:lnSpc>
            </a:pPr>
            <a:r>
              <a:rPr lang="en-US" sz="2000" b="1">
                <a:ea typeface="Open Sans Light" panose="020B0306030504020204" pitchFamily="34" charset="0"/>
                <a:cs typeface="Open Sans Light" panose="020B0306030504020204" pitchFamily="34" charset="0"/>
              </a:rPr>
              <a:t>Distract</a:t>
            </a:r>
            <a:endParaRPr lang="id-ID" sz="2000" b="1">
              <a:ea typeface="Open Sans Light" panose="020B0306030504020204" pitchFamily="34" charset="0"/>
              <a:cs typeface="Open Sans Light" panose="020B0306030504020204" pitchFamily="34" charset="0"/>
            </a:endParaRPr>
          </a:p>
        </p:txBody>
      </p:sp>
      <p:sp>
        <p:nvSpPr>
          <p:cNvPr id="34" name="TextBox 33">
            <a:extLst>
              <a:ext uri="{FF2B5EF4-FFF2-40B4-BE49-F238E27FC236}">
                <a16:creationId xmlns:a16="http://schemas.microsoft.com/office/drawing/2014/main" id="{61B11175-4A7C-462B-8164-98A59E84BBA8}"/>
              </a:ext>
            </a:extLst>
          </p:cNvPr>
          <p:cNvSpPr txBox="1"/>
          <p:nvPr/>
        </p:nvSpPr>
        <p:spPr>
          <a:xfrm>
            <a:off x="6843712" y="3956358"/>
            <a:ext cx="1556780" cy="830997"/>
          </a:xfrm>
          <a:prstGeom prst="rect">
            <a:avLst/>
          </a:prstGeom>
          <a:noFill/>
        </p:spPr>
        <p:txBody>
          <a:bodyPr wrap="square" rtlCol="0" anchor="ctr">
            <a:spAutoFit/>
          </a:bodyPr>
          <a:lstStyle/>
          <a:p>
            <a:r>
              <a:rPr lang="en-US" sz="4800" b="1">
                <a:solidFill>
                  <a:schemeClr val="accent6"/>
                </a:solidFill>
                <a:latin typeface="+mj-lt"/>
              </a:rPr>
              <a:t>06.</a:t>
            </a:r>
          </a:p>
        </p:txBody>
      </p:sp>
      <p:sp>
        <p:nvSpPr>
          <p:cNvPr id="36" name="TextBox 35">
            <a:extLst>
              <a:ext uri="{FF2B5EF4-FFF2-40B4-BE49-F238E27FC236}">
                <a16:creationId xmlns:a16="http://schemas.microsoft.com/office/drawing/2014/main" id="{5B7A975A-26F0-48E7-890C-6136A80870F1}"/>
              </a:ext>
            </a:extLst>
          </p:cNvPr>
          <p:cNvSpPr txBox="1"/>
          <p:nvPr/>
        </p:nvSpPr>
        <p:spPr>
          <a:xfrm>
            <a:off x="6881291" y="4635764"/>
            <a:ext cx="2450225" cy="496996"/>
          </a:xfrm>
          <a:prstGeom prst="rect">
            <a:avLst/>
          </a:prstGeom>
          <a:noFill/>
        </p:spPr>
        <p:txBody>
          <a:bodyPr wrap="square" rtlCol="0">
            <a:spAutoFit/>
          </a:bodyPr>
          <a:lstStyle/>
          <a:p>
            <a:pPr>
              <a:lnSpc>
                <a:spcPct val="150000"/>
              </a:lnSpc>
            </a:pPr>
            <a:r>
              <a:rPr lang="en-US" sz="2000" b="1">
                <a:ea typeface="Open Sans Light" panose="020B0306030504020204" pitchFamily="34" charset="0"/>
                <a:cs typeface="Open Sans Light" panose="020B0306030504020204" pitchFamily="34" charset="0"/>
              </a:rPr>
              <a:t>Initiate Help.</a:t>
            </a:r>
            <a:endParaRPr lang="id-ID" sz="2000" b="1">
              <a:ea typeface="Open Sans Light" panose="020B0306030504020204" pitchFamily="34" charset="0"/>
              <a:cs typeface="Open Sans Light" panose="020B0306030504020204" pitchFamily="34" charset="0"/>
            </a:endParaRPr>
          </a:p>
        </p:txBody>
      </p:sp>
      <p:sp>
        <p:nvSpPr>
          <p:cNvPr id="25" name="TextBox 24">
            <a:extLst>
              <a:ext uri="{FF2B5EF4-FFF2-40B4-BE49-F238E27FC236}">
                <a16:creationId xmlns:a16="http://schemas.microsoft.com/office/drawing/2014/main" id="{D7DF2B84-6F90-4CE5-8390-F8A2A34FD5F9}"/>
              </a:ext>
            </a:extLst>
          </p:cNvPr>
          <p:cNvSpPr txBox="1"/>
          <p:nvPr/>
        </p:nvSpPr>
        <p:spPr>
          <a:xfrm>
            <a:off x="9259697" y="3969157"/>
            <a:ext cx="1556780" cy="830997"/>
          </a:xfrm>
          <a:prstGeom prst="rect">
            <a:avLst/>
          </a:prstGeom>
          <a:noFill/>
        </p:spPr>
        <p:txBody>
          <a:bodyPr wrap="square" rtlCol="0" anchor="ctr">
            <a:spAutoFit/>
          </a:bodyPr>
          <a:lstStyle/>
          <a:p>
            <a:r>
              <a:rPr lang="en-US" sz="4800" b="1">
                <a:solidFill>
                  <a:schemeClr val="accent6"/>
                </a:solidFill>
                <a:latin typeface="+mj-lt"/>
              </a:rPr>
              <a:t>07.</a:t>
            </a:r>
          </a:p>
        </p:txBody>
      </p:sp>
      <p:sp>
        <p:nvSpPr>
          <p:cNvPr id="29" name="TextBox 28">
            <a:extLst>
              <a:ext uri="{FF2B5EF4-FFF2-40B4-BE49-F238E27FC236}">
                <a16:creationId xmlns:a16="http://schemas.microsoft.com/office/drawing/2014/main" id="{58989E77-7911-4766-ABDE-DF973AE7B0FE}"/>
              </a:ext>
            </a:extLst>
          </p:cNvPr>
          <p:cNvSpPr txBox="1"/>
          <p:nvPr/>
        </p:nvSpPr>
        <p:spPr>
          <a:xfrm>
            <a:off x="9297278" y="4648563"/>
            <a:ext cx="2450225" cy="496996"/>
          </a:xfrm>
          <a:prstGeom prst="rect">
            <a:avLst/>
          </a:prstGeom>
          <a:noFill/>
        </p:spPr>
        <p:txBody>
          <a:bodyPr wrap="square" rtlCol="0">
            <a:spAutoFit/>
          </a:bodyPr>
          <a:lstStyle/>
          <a:p>
            <a:pPr>
              <a:lnSpc>
                <a:spcPct val="150000"/>
              </a:lnSpc>
            </a:pPr>
            <a:r>
              <a:rPr lang="en-US" sz="2000" b="1">
                <a:ea typeface="Open Sans Light" panose="020B0306030504020204" pitchFamily="34" charset="0"/>
                <a:cs typeface="Open Sans Light" panose="020B0306030504020204" pitchFamily="34" charset="0"/>
              </a:rPr>
              <a:t>Don’t Act Alone.</a:t>
            </a:r>
            <a:endParaRPr lang="id-ID" sz="2000" b="1">
              <a:ea typeface="Open Sans Light" panose="020B0306030504020204" pitchFamily="34" charset="0"/>
              <a:cs typeface="Open Sans Light" panose="020B0306030504020204" pitchFamily="34" charset="0"/>
            </a:endParaRPr>
          </a:p>
        </p:txBody>
      </p:sp>
      <p:sp>
        <p:nvSpPr>
          <p:cNvPr id="33" name="Text Placeholder 25">
            <a:extLst>
              <a:ext uri="{FF2B5EF4-FFF2-40B4-BE49-F238E27FC236}">
                <a16:creationId xmlns:a16="http://schemas.microsoft.com/office/drawing/2014/main" id="{16A7D588-1A28-4B1E-9F6D-8CFB1338AAEF}"/>
              </a:ext>
            </a:extLst>
          </p:cNvPr>
          <p:cNvSpPr txBox="1">
            <a:spLocks/>
          </p:cNvSpPr>
          <p:nvPr/>
        </p:nvSpPr>
        <p:spPr>
          <a:xfrm>
            <a:off x="446091" y="473883"/>
            <a:ext cx="11122457" cy="734074"/>
          </a:xfrm>
        </p:spPr>
        <p:txBody>
          <a:bodyPr>
            <a:noAutofit/>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latin typeface="+mj-lt"/>
              </a:rPr>
              <a:t>WHAT </a:t>
            </a:r>
            <a:r>
              <a:rPr lang="en-US" sz="4800" b="1">
                <a:solidFill>
                  <a:srgbClr val="762EB1"/>
                </a:solidFill>
                <a:latin typeface="+mj-lt"/>
              </a:rPr>
              <a:t>YOU CAN </a:t>
            </a:r>
            <a:r>
              <a:rPr lang="en-US" sz="4800" b="1">
                <a:latin typeface="+mj-lt"/>
              </a:rPr>
              <a:t>DO</a:t>
            </a:r>
          </a:p>
        </p:txBody>
      </p:sp>
      <p:sp>
        <p:nvSpPr>
          <p:cNvPr id="35" name="TextBox 34">
            <a:extLst>
              <a:ext uri="{FF2B5EF4-FFF2-40B4-BE49-F238E27FC236}">
                <a16:creationId xmlns:a16="http://schemas.microsoft.com/office/drawing/2014/main" id="{6AFCF2F1-EA11-4726-AB01-1D52D9FD5398}"/>
              </a:ext>
            </a:extLst>
          </p:cNvPr>
          <p:cNvSpPr txBox="1"/>
          <p:nvPr/>
        </p:nvSpPr>
        <p:spPr>
          <a:xfrm>
            <a:off x="6907165" y="5148063"/>
            <a:ext cx="1932036" cy="830997"/>
          </a:xfrm>
          <a:prstGeom prst="rect">
            <a:avLst/>
          </a:prstGeom>
          <a:noFill/>
        </p:spPr>
        <p:txBody>
          <a:bodyPr wrap="square" rtlCol="0">
            <a:spAutoFit/>
          </a:bodyPr>
          <a:lstStyle/>
          <a:p>
            <a:r>
              <a:rPr lang="en-US" sz="1600">
                <a:ea typeface="Open Sans Light" panose="020B0306030504020204" pitchFamily="34" charset="0"/>
                <a:cs typeface="Open Sans Light" panose="020B0306030504020204" pitchFamily="34" charset="0"/>
              </a:rPr>
              <a:t>Get help from authority figures near the situation.</a:t>
            </a:r>
            <a:endParaRPr lang="id-ID" sz="1600">
              <a:ea typeface="Open Sans Light" panose="020B0306030504020204" pitchFamily="34" charset="0"/>
              <a:cs typeface="Open Sans Light" panose="020B0306030504020204" pitchFamily="34" charset="0"/>
            </a:endParaRPr>
          </a:p>
        </p:txBody>
      </p:sp>
      <p:sp>
        <p:nvSpPr>
          <p:cNvPr id="37" name="TextBox 36">
            <a:extLst>
              <a:ext uri="{FF2B5EF4-FFF2-40B4-BE49-F238E27FC236}">
                <a16:creationId xmlns:a16="http://schemas.microsoft.com/office/drawing/2014/main" id="{49572CBC-240D-4B51-BA37-D5DB36266CD5}"/>
              </a:ext>
            </a:extLst>
          </p:cNvPr>
          <p:cNvSpPr txBox="1"/>
          <p:nvPr/>
        </p:nvSpPr>
        <p:spPr>
          <a:xfrm>
            <a:off x="9323152" y="5111898"/>
            <a:ext cx="1932036" cy="1077218"/>
          </a:xfrm>
          <a:prstGeom prst="rect">
            <a:avLst/>
          </a:prstGeom>
          <a:noFill/>
        </p:spPr>
        <p:txBody>
          <a:bodyPr wrap="square" rtlCol="0">
            <a:spAutoFit/>
          </a:bodyPr>
          <a:lstStyle/>
          <a:p>
            <a:r>
              <a:rPr lang="en-US" sz="1600">
                <a:ea typeface="Open Sans Light" panose="020B0306030504020204" pitchFamily="34" charset="0"/>
                <a:cs typeface="Open Sans Light" panose="020B0306030504020204" pitchFamily="34" charset="0"/>
              </a:rPr>
              <a:t>Gather others to help you when addressing the situation.</a:t>
            </a:r>
            <a:endParaRPr lang="id-ID" sz="160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6608506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xEl>
                                              <p:pRg st="0" end="0"/>
                                            </p:txEl>
                                          </p:spTgt>
                                        </p:tgtEl>
                                        <p:attrNameLst>
                                          <p:attrName>style.visibility</p:attrName>
                                        </p:attrNameLst>
                                      </p:cBhvr>
                                      <p:to>
                                        <p:strVal val="visible"/>
                                      </p:to>
                                    </p:set>
                                    <p:animEffect transition="in" filter="fade">
                                      <p:cBhvr>
                                        <p:cTn id="67" dur="500"/>
                                        <p:tgtEl>
                                          <p:spTgt spid="33">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0" grpId="0"/>
      <p:bldP spid="22" grpId="0"/>
      <p:bldP spid="23" grpId="0"/>
      <p:bldP spid="24" grpId="0"/>
      <p:bldP spid="26" grpId="0"/>
      <p:bldP spid="27" grpId="0"/>
      <p:bldP spid="28" grpId="0"/>
      <p:bldP spid="30" grpId="0"/>
      <p:bldP spid="31" grpId="0"/>
      <p:bldP spid="32" grpId="0"/>
      <p:bldP spid="34" grpId="0"/>
      <p:bldP spid="36" grpId="0"/>
      <p:bldP spid="25" grpId="0"/>
      <p:bldP spid="29" grpId="0"/>
      <p:bldP spid="33" grpId="0" build="p"/>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055B6EC9-DAC5-41F9-9343-3CC0E9DE3FDA}"/>
              </a:ext>
            </a:extLst>
          </p:cNvPr>
          <p:cNvPicPr>
            <a:picLocks noRot="1" noChangeAspect="1"/>
          </p:cNvPicPr>
          <p:nvPr>
            <a:videoFile r:link="rId1"/>
          </p:nvPr>
        </p:nvPicPr>
        <p:blipFill>
          <a:blip r:embed="rId3"/>
          <a:stretch>
            <a:fillRect/>
          </a:stretch>
        </p:blipFill>
        <p:spPr>
          <a:xfrm>
            <a:off x="0" y="0"/>
            <a:ext cx="12193588" cy="6443942"/>
          </a:xfrm>
          <a:prstGeom prst="rect">
            <a:avLst/>
          </a:prstGeom>
        </p:spPr>
      </p:pic>
    </p:spTree>
    <p:extLst>
      <p:ext uri="{BB962C8B-B14F-4D97-AF65-F5344CB8AC3E}">
        <p14:creationId xmlns:p14="http://schemas.microsoft.com/office/powerpoint/2010/main" val="386927524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7">
            <a:extLst>
              <a:ext uri="{FF2B5EF4-FFF2-40B4-BE49-F238E27FC236}">
                <a16:creationId xmlns:a16="http://schemas.microsoft.com/office/drawing/2014/main" id="{813EC30B-095E-474F-955A-F985CB1030DD}"/>
              </a:ext>
            </a:extLst>
          </p:cNvPr>
          <p:cNvSpPr/>
          <p:nvPr/>
        </p:nvSpPr>
        <p:spPr>
          <a:xfrm flipH="1">
            <a:off x="1" y="3814831"/>
            <a:ext cx="12193588" cy="3043172"/>
          </a:xfrm>
          <a:prstGeom prst="rect">
            <a:avLst/>
          </a:prstGeom>
          <a:gradFill flip="none" rotWithShape="1">
            <a:gsLst>
              <a:gs pos="0">
                <a:srgbClr val="762EB1"/>
              </a:gs>
              <a:gs pos="100000">
                <a:schemeClr val="accent1">
                  <a:lumMod val="50000"/>
                  <a:alpha val="85000"/>
                </a:schemeClr>
              </a:gs>
            </a:gsLst>
            <a:lin ang="8400000" scaled="0"/>
            <a:tileRect/>
          </a:gradFill>
          <a:ln>
            <a:noFill/>
          </a:ln>
          <a:effectLst>
            <a:glow rad="50800">
              <a:schemeClr val="accent1">
                <a:alpha val="40000"/>
              </a:schemeClr>
            </a:glow>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7">
            <a:extLst>
              <a:ext uri="{FF2B5EF4-FFF2-40B4-BE49-F238E27FC236}">
                <a16:creationId xmlns:a16="http://schemas.microsoft.com/office/drawing/2014/main" id="{356913A6-7ABD-4958-AE14-4EC4600B58FB}"/>
              </a:ext>
            </a:extLst>
          </p:cNvPr>
          <p:cNvSpPr/>
          <p:nvPr/>
        </p:nvSpPr>
        <p:spPr>
          <a:xfrm flipH="1">
            <a:off x="5791200" y="0"/>
            <a:ext cx="6402388" cy="3814830"/>
          </a:xfrm>
          <a:prstGeom prst="rect">
            <a:avLst/>
          </a:prstGeom>
          <a:solidFill>
            <a:srgbClr val="B28BFF"/>
          </a:solidFill>
          <a:ln>
            <a:noFill/>
          </a:ln>
          <a:effectLst>
            <a:outerShdw blurRad="50800" dist="38100" dir="8100000" sx="101000" sy="101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1324703"/>
              </p:ext>
            </p:extLst>
          </p:nvPr>
        </p:nvGraphicFramePr>
        <p:xfrm>
          <a:off x="446087" y="5087606"/>
          <a:ext cx="11301414" cy="1454468"/>
        </p:xfrm>
        <a:graphic>
          <a:graphicData uri="http://schemas.openxmlformats.org/drawingml/2006/table">
            <a:tbl>
              <a:tblPr firstRow="1" firstCol="1" bandRow="1"/>
              <a:tblGrid>
                <a:gridCol w="5031435">
                  <a:extLst>
                    <a:ext uri="{9D8B030D-6E8A-4147-A177-3AD203B41FA5}">
                      <a16:colId xmlns:a16="http://schemas.microsoft.com/office/drawing/2014/main" val="2095477647"/>
                    </a:ext>
                  </a:extLst>
                </a:gridCol>
                <a:gridCol w="6269979">
                  <a:extLst>
                    <a:ext uri="{9D8B030D-6E8A-4147-A177-3AD203B41FA5}">
                      <a16:colId xmlns:a16="http://schemas.microsoft.com/office/drawing/2014/main" val="2737925456"/>
                    </a:ext>
                  </a:extLst>
                </a:gridCol>
              </a:tblGrid>
              <a:tr h="1161122">
                <a:tc>
                  <a:txBody>
                    <a:bodyPr/>
                    <a:lstStyle/>
                    <a:p>
                      <a:pPr marL="285750" marR="0" indent="-285750">
                        <a:lnSpc>
                          <a:spcPct val="107000"/>
                        </a:lnSpc>
                        <a:spcBef>
                          <a:spcPts val="0"/>
                        </a:spcBef>
                        <a:spcAft>
                          <a:spcPts val="0"/>
                        </a:spcAft>
                        <a:buFont typeface="Arial" panose="020B0604020202020204" pitchFamily="34" charset="0"/>
                        <a:buChar char="•"/>
                      </a:pPr>
                      <a:r>
                        <a:rPr lang="en-US" sz="1800">
                          <a:solidFill>
                            <a:schemeClr val="bg1"/>
                          </a:solidFill>
                          <a:effectLst/>
                          <a:latin typeface="Calibri"/>
                          <a:ea typeface="Calibri" panose="020F0502020204030204" pitchFamily="34" charset="0"/>
                          <a:cs typeface="Times New Roman"/>
                        </a:rPr>
                        <a:t>Don’t panic.  Try to remain calm.</a:t>
                      </a:r>
                    </a:p>
                    <a:p>
                      <a:pPr marL="285750" marR="0" indent="-285750">
                        <a:lnSpc>
                          <a:spcPct val="107000"/>
                        </a:lnSpc>
                        <a:spcBef>
                          <a:spcPts val="0"/>
                        </a:spcBef>
                        <a:spcAft>
                          <a:spcPts val="0"/>
                        </a:spcAft>
                        <a:buFont typeface="Arial" panose="020B0604020202020204" pitchFamily="34" charset="0"/>
                        <a:buChar char="•"/>
                      </a:pPr>
                      <a:r>
                        <a:rPr lang="en-US" sz="1800">
                          <a:solidFill>
                            <a:schemeClr val="bg1"/>
                          </a:solidFill>
                          <a:effectLst/>
                          <a:latin typeface="Calibri"/>
                          <a:ea typeface="Calibri" panose="020F0502020204030204" pitchFamily="34" charset="0"/>
                          <a:cs typeface="Times New Roman"/>
                        </a:rPr>
                        <a:t>Don’t blame the victim.</a:t>
                      </a:r>
                    </a:p>
                    <a:p>
                      <a:pPr marL="285750" marR="0" indent="-285750">
                        <a:lnSpc>
                          <a:spcPct val="107000"/>
                        </a:lnSpc>
                        <a:spcBef>
                          <a:spcPts val="0"/>
                        </a:spcBef>
                        <a:spcAft>
                          <a:spcPts val="0"/>
                        </a:spcAft>
                        <a:buFont typeface="Arial" panose="020B0604020202020204" pitchFamily="34" charset="0"/>
                        <a:buChar char="•"/>
                      </a:pPr>
                      <a:r>
                        <a:rPr lang="en-US" sz="1800">
                          <a:solidFill>
                            <a:schemeClr val="bg1"/>
                          </a:solidFill>
                          <a:effectLst/>
                          <a:latin typeface="Calibri"/>
                          <a:ea typeface="Calibri" panose="020F0502020204030204" pitchFamily="34" charset="0"/>
                          <a:cs typeface="Times New Roman"/>
                        </a:rPr>
                        <a:t>Don’t assume the violence is not serious.</a:t>
                      </a:r>
                    </a:p>
                  </a:txBody>
                  <a:tcPr marL="68580" marR="68580" marT="0" marB="0">
                    <a:lnL>
                      <a:noFill/>
                    </a:lnL>
                    <a:lnR>
                      <a:noFill/>
                    </a:lnR>
                    <a:lnT>
                      <a:noFill/>
                    </a:lnT>
                    <a:lnB>
                      <a:noFill/>
                    </a:lnB>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a:solidFill>
                            <a:schemeClr val="bg1"/>
                          </a:solidFill>
                          <a:effectLst/>
                          <a:latin typeface="Calibri"/>
                          <a:ea typeface="Calibri" panose="020F0502020204030204" pitchFamily="34" charset="0"/>
                          <a:cs typeface="Times New Roman"/>
                        </a:rPr>
                        <a:t>Don’t give advice.  You are not in a position to give advice, leave that to the experts.</a:t>
                      </a:r>
                    </a:p>
                    <a:p>
                      <a:pPr marL="285750" marR="0" indent="-285750">
                        <a:lnSpc>
                          <a:spcPct val="107000"/>
                        </a:lnSpc>
                        <a:spcBef>
                          <a:spcPts val="0"/>
                        </a:spcBef>
                        <a:spcAft>
                          <a:spcPts val="0"/>
                        </a:spcAft>
                        <a:buFont typeface="Arial" panose="020B0604020202020204" pitchFamily="34" charset="0"/>
                        <a:buChar char="•"/>
                      </a:pPr>
                      <a:r>
                        <a:rPr lang="en-US" sz="1800">
                          <a:solidFill>
                            <a:schemeClr val="bg1"/>
                          </a:solidFill>
                          <a:effectLst/>
                          <a:latin typeface="Calibri"/>
                          <a:ea typeface="Calibri" panose="020F0502020204030204" pitchFamily="34" charset="0"/>
                          <a:cs typeface="Times New Roman"/>
                        </a:rPr>
                        <a:t>Don’t act as a mediator between the 2 parties.</a:t>
                      </a:r>
                    </a:p>
                    <a:p>
                      <a:pPr marL="285750" marR="0" indent="-285750">
                        <a:lnSpc>
                          <a:spcPct val="107000"/>
                        </a:lnSpc>
                        <a:spcBef>
                          <a:spcPts val="0"/>
                        </a:spcBef>
                        <a:spcAft>
                          <a:spcPts val="0"/>
                        </a:spcAft>
                        <a:buFont typeface="Arial" panose="020B0604020202020204" pitchFamily="34" charset="0"/>
                        <a:buChar char="•"/>
                      </a:pPr>
                      <a:r>
                        <a:rPr lang="en-US" sz="1800">
                          <a:solidFill>
                            <a:schemeClr val="bg1"/>
                          </a:solidFill>
                          <a:effectLst/>
                          <a:latin typeface="Calibri"/>
                          <a:ea typeface="Calibri" panose="020F0502020204030204" pitchFamily="34" charset="0"/>
                          <a:cs typeface="Times New Roman"/>
                        </a:rPr>
                        <a:t>Don’t think you have to have all the answers.  Your job is to Recognize. Respond. and Refer.</a:t>
                      </a:r>
                    </a:p>
                  </a:txBody>
                  <a:tcPr marL="68580" marR="68580" marT="0" marB="0">
                    <a:lnL>
                      <a:noFill/>
                    </a:lnL>
                    <a:lnR>
                      <a:noFill/>
                    </a:lnR>
                    <a:lnT>
                      <a:noFill/>
                    </a:lnT>
                    <a:lnB>
                      <a:noFill/>
                    </a:lnB>
                  </a:tcPr>
                </a:tc>
                <a:extLst>
                  <a:ext uri="{0D108BD9-81ED-4DB2-BD59-A6C34878D82A}">
                    <a16:rowId xmlns:a16="http://schemas.microsoft.com/office/drawing/2014/main" val="2484662880"/>
                  </a:ext>
                </a:extLst>
              </a:tr>
            </a:tbl>
          </a:graphicData>
        </a:graphic>
      </p:graphicFrame>
      <p:sp>
        <p:nvSpPr>
          <p:cNvPr id="6" name="Rectangle 5"/>
          <p:cNvSpPr/>
          <p:nvPr/>
        </p:nvSpPr>
        <p:spPr>
          <a:xfrm>
            <a:off x="446088" y="4017189"/>
            <a:ext cx="5206568" cy="860877"/>
          </a:xfrm>
          <a:prstGeom prst="rect">
            <a:avLst/>
          </a:prstGeom>
        </p:spPr>
        <p:txBody>
          <a:bodyPr wrap="square">
            <a:spAutoFit/>
          </a:bodyPr>
          <a:lstStyle/>
          <a:p>
            <a:pPr defTabSz="457200">
              <a:lnSpc>
                <a:spcPct val="107000"/>
              </a:lnSpc>
              <a:defRPr/>
            </a:pPr>
            <a:r>
              <a:rPr lang="en-US" sz="2400" b="1">
                <a:solidFill>
                  <a:schemeClr val="bg1"/>
                </a:solidFill>
                <a:ea typeface="Calibri" panose="020F0502020204030204" pitchFamily="34" charset="0"/>
                <a:cs typeface="Times New Roman" panose="02020603050405020304" pitchFamily="18" charset="0"/>
              </a:rPr>
              <a:t>TO BE HELPFUL TO THE VICTIM </a:t>
            </a:r>
            <a:br>
              <a:rPr lang="en-US" sz="2400" b="1">
                <a:solidFill>
                  <a:schemeClr val="bg1"/>
                </a:solidFill>
                <a:ea typeface="Calibri" panose="020F0502020204030204" pitchFamily="34" charset="0"/>
                <a:cs typeface="Times New Roman" panose="02020603050405020304" pitchFamily="18" charset="0"/>
              </a:rPr>
            </a:br>
            <a:r>
              <a:rPr lang="en-US" sz="2400" b="1">
                <a:solidFill>
                  <a:schemeClr val="bg1"/>
                </a:solidFill>
                <a:ea typeface="Calibri" panose="020F0502020204030204" pitchFamily="34" charset="0"/>
                <a:cs typeface="Times New Roman" panose="02020603050405020304" pitchFamily="18" charset="0"/>
              </a:rPr>
              <a:t>DO NOT:</a:t>
            </a:r>
            <a:endParaRPr lang="en-US" sz="2400">
              <a:solidFill>
                <a:schemeClr val="bg1"/>
              </a:solidFill>
              <a:ea typeface="Calibri" panose="020F0502020204030204" pitchFamily="34" charset="0"/>
              <a:cs typeface="Times New Roman" panose="02020603050405020304" pitchFamily="18" charset="0"/>
            </a:endParaRPr>
          </a:p>
        </p:txBody>
      </p:sp>
      <p:sp>
        <p:nvSpPr>
          <p:cNvPr id="7" name="Rectangle 6"/>
          <p:cNvSpPr/>
          <p:nvPr/>
        </p:nvSpPr>
        <p:spPr>
          <a:xfrm>
            <a:off x="889050" y="1971061"/>
            <a:ext cx="4013102" cy="1200329"/>
          </a:xfrm>
          <a:prstGeom prst="rect">
            <a:avLst/>
          </a:prstGeom>
        </p:spPr>
        <p:txBody>
          <a:bodyPr wrap="square" lIns="91440" tIns="45720" rIns="91440" bIns="45720" anchor="t">
            <a:spAutoFit/>
          </a:bodyPr>
          <a:lstStyle/>
          <a:p>
            <a:pPr algn="ctr" defTabSz="457200">
              <a:defRPr/>
            </a:pPr>
            <a:r>
              <a:rPr lang="en-US" sz="2400" b="1">
                <a:solidFill>
                  <a:srgbClr val="762EB1"/>
                </a:solidFill>
                <a:ea typeface="Calibri" panose="020F0502020204030204" pitchFamily="34" charset="0"/>
                <a:cs typeface="Times New Roman"/>
              </a:rPr>
              <a:t>The Most Important Thing to Ask a Victim is </a:t>
            </a:r>
            <a:r>
              <a:rPr lang="en-US" sz="2400" b="1">
                <a:ea typeface="Calibri" panose="020F0502020204030204" pitchFamily="34" charset="0"/>
                <a:cs typeface="Times New Roman"/>
              </a:rPr>
              <a:t>“Are You Safe?”</a:t>
            </a:r>
            <a:endParaRPr lang="en-US" sz="800">
              <a:ea typeface="Calibri" panose="020F0502020204030204" pitchFamily="34" charset="0"/>
              <a:cs typeface="Times New Roman" panose="02020603050405020304" pitchFamily="18" charset="0"/>
            </a:endParaRPr>
          </a:p>
        </p:txBody>
      </p:sp>
      <p:sp>
        <p:nvSpPr>
          <p:cNvPr id="8" name="Text Placeholder 25">
            <a:extLst>
              <a:ext uri="{FF2B5EF4-FFF2-40B4-BE49-F238E27FC236}">
                <a16:creationId xmlns:a16="http://schemas.microsoft.com/office/drawing/2014/main" id="{EC889A48-F8A5-4816-A5F1-45CBEB053472}"/>
              </a:ext>
            </a:extLst>
          </p:cNvPr>
          <p:cNvSpPr txBox="1">
            <a:spLocks/>
          </p:cNvSpPr>
          <p:nvPr/>
        </p:nvSpPr>
        <p:spPr>
          <a:xfrm>
            <a:off x="796260" y="353513"/>
            <a:ext cx="4013102" cy="734074"/>
          </a:xfrm>
        </p:spPr>
        <p:txBody>
          <a:bodyPr>
            <a:noAutofit/>
          </a:bodyPr>
          <a:lstStyle>
            <a:lvl1pPr marL="228531" indent="-228531" algn="l" defTabSz="9141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1" algn="l" defTabSz="9141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4" indent="-228531" algn="l" defTabSz="9141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3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96"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11"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67"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8" indent="-228531" algn="l" defTabSz="9141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latin typeface="+mj-lt"/>
              </a:rPr>
              <a:t>WHAT </a:t>
            </a:r>
            <a:r>
              <a:rPr lang="en-US" sz="4800" b="1">
                <a:solidFill>
                  <a:srgbClr val="762EB1"/>
                </a:solidFill>
                <a:latin typeface="+mj-lt"/>
              </a:rPr>
              <a:t>YOU CAN </a:t>
            </a:r>
            <a:r>
              <a:rPr lang="en-US" sz="4800" b="1">
                <a:latin typeface="+mj-lt"/>
              </a:rPr>
              <a:t>DO</a:t>
            </a:r>
          </a:p>
        </p:txBody>
      </p:sp>
      <p:sp>
        <p:nvSpPr>
          <p:cNvPr id="2" name="Rectangle 1">
            <a:extLst>
              <a:ext uri="{FF2B5EF4-FFF2-40B4-BE49-F238E27FC236}">
                <a16:creationId xmlns:a16="http://schemas.microsoft.com/office/drawing/2014/main" id="{79366CAD-03BA-4028-BE0D-33764F2ADA70}"/>
              </a:ext>
            </a:extLst>
          </p:cNvPr>
          <p:cNvSpPr/>
          <p:nvPr/>
        </p:nvSpPr>
        <p:spPr>
          <a:xfrm>
            <a:off x="6249879" y="1550719"/>
            <a:ext cx="6096000" cy="1857368"/>
          </a:xfrm>
          <a:prstGeom prst="rect">
            <a:avLst/>
          </a:prstGeom>
        </p:spPr>
        <p:txBody>
          <a:bodyPr>
            <a:spAutoFit/>
          </a:bodyPr>
          <a:lstStyle/>
          <a:p>
            <a:pPr marL="342900" marR="0" lvl="0" indent="-342900">
              <a:lnSpc>
                <a:spcPct val="107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Prioritize your safety and the safety of the victim.</a:t>
            </a:r>
          </a:p>
          <a:p>
            <a:pPr marL="342900" marR="0" lvl="0" indent="-342900">
              <a:lnSpc>
                <a:spcPct val="107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Believe what the victim says.	</a:t>
            </a:r>
          </a:p>
          <a:p>
            <a:pPr marL="342900" marR="0" lvl="0" indent="-342900">
              <a:lnSpc>
                <a:spcPct val="107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Be patient, respectful and non-judgmental.</a:t>
            </a:r>
          </a:p>
          <a:p>
            <a:pPr marL="342900" marR="0" lvl="0" indent="-342900">
              <a:lnSpc>
                <a:spcPct val="107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Remind the victim that no one deserves to be abused.</a:t>
            </a:r>
          </a:p>
          <a:p>
            <a:pPr marL="342900" marR="0" lvl="0" indent="-342900">
              <a:lnSpc>
                <a:spcPct val="107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Reassure the victim that there is an agency that can help.</a:t>
            </a:r>
          </a:p>
          <a:p>
            <a:pPr marL="342900" marR="0" lvl="0" indent="-342900">
              <a:lnSpc>
                <a:spcPct val="107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Have as much information available as possible.</a:t>
            </a:r>
          </a:p>
        </p:txBody>
      </p:sp>
      <p:sp>
        <p:nvSpPr>
          <p:cNvPr id="11" name="Rectangle 10">
            <a:extLst>
              <a:ext uri="{FF2B5EF4-FFF2-40B4-BE49-F238E27FC236}">
                <a16:creationId xmlns:a16="http://schemas.microsoft.com/office/drawing/2014/main" id="{7B7D3728-B6C0-49C3-B4DB-FA0037E0D8A4}"/>
              </a:ext>
            </a:extLst>
          </p:cNvPr>
          <p:cNvSpPr/>
          <p:nvPr/>
        </p:nvSpPr>
        <p:spPr>
          <a:xfrm>
            <a:off x="6249879" y="561904"/>
            <a:ext cx="5883487" cy="853952"/>
          </a:xfrm>
          <a:prstGeom prst="rect">
            <a:avLst/>
          </a:prstGeom>
        </p:spPr>
        <p:txBody>
          <a:bodyPr wrap="square">
            <a:spAutoFit/>
          </a:bodyPr>
          <a:lstStyle/>
          <a:p>
            <a:pPr defTabSz="457200">
              <a:lnSpc>
                <a:spcPct val="107000"/>
              </a:lnSpc>
              <a:defRPr/>
            </a:pPr>
            <a:r>
              <a:rPr lang="en-US" sz="2400" b="1">
                <a:ea typeface="Calibri" panose="020F0502020204030204" pitchFamily="34" charset="0"/>
                <a:cs typeface="Times New Roman" panose="02020603050405020304" pitchFamily="18" charset="0"/>
              </a:rPr>
              <a:t>TO BE HELPFUL TO THE VICTIM </a:t>
            </a:r>
          </a:p>
          <a:p>
            <a:pPr defTabSz="457200">
              <a:lnSpc>
                <a:spcPct val="107000"/>
              </a:lnSpc>
              <a:defRPr/>
            </a:pPr>
            <a:r>
              <a:rPr lang="en-US" sz="2400" b="1">
                <a:ea typeface="Calibri" panose="020F0502020204030204" pitchFamily="34" charset="0"/>
                <a:cs typeface="Times New Roman" panose="02020603050405020304" pitchFamily="18" charset="0"/>
              </a:rPr>
              <a:t>DO:</a:t>
            </a:r>
            <a:endParaRPr lang="en-US" sz="24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96354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C7EEAC-C3DD-488B-B2B5-2499AEA1E8D3}"/>
              </a:ext>
            </a:extLst>
          </p:cNvPr>
          <p:cNvSpPr>
            <a:spLocks noGrp="1"/>
          </p:cNvSpPr>
          <p:nvPr>
            <p:ph sz="quarter" idx="13"/>
          </p:nvPr>
        </p:nvSpPr>
        <p:spPr>
          <a:xfrm>
            <a:off x="2030025" y="1629462"/>
            <a:ext cx="4252242" cy="912812"/>
          </a:xfrm>
        </p:spPr>
        <p:txBody>
          <a:bodyPr/>
          <a:lstStyle/>
          <a:p>
            <a:r>
              <a:rPr lang="en-US" sz="4800">
                <a:solidFill>
                  <a:schemeClr val="tx1"/>
                </a:solidFill>
                <a:latin typeface="+mj-lt"/>
              </a:rPr>
              <a:t>APPLIED WAYS TO PROVIDE </a:t>
            </a:r>
            <a:r>
              <a:rPr lang="en-US" sz="4800">
                <a:solidFill>
                  <a:srgbClr val="762EB1"/>
                </a:solidFill>
                <a:latin typeface="+mj-lt"/>
              </a:rPr>
              <a:t>BYSTANDER ASSISTANCE</a:t>
            </a:r>
          </a:p>
        </p:txBody>
      </p:sp>
      <p:pic>
        <p:nvPicPr>
          <p:cNvPr id="5" name="Picture 4" descr="Diagram, icon&#10;&#10;Description automatically generated">
            <a:extLst>
              <a:ext uri="{FF2B5EF4-FFF2-40B4-BE49-F238E27FC236}">
                <a16:creationId xmlns:a16="http://schemas.microsoft.com/office/drawing/2014/main" id="{E0DEBC73-EB13-4DE2-8A37-270111EF5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55653">
            <a:off x="7919207" y="2577660"/>
            <a:ext cx="1881015" cy="1881015"/>
          </a:xfrm>
          <a:prstGeom prst="rect">
            <a:avLst/>
          </a:prstGeom>
        </p:spPr>
      </p:pic>
    </p:spTree>
    <p:extLst>
      <p:ext uri="{BB962C8B-B14F-4D97-AF65-F5344CB8AC3E}">
        <p14:creationId xmlns:p14="http://schemas.microsoft.com/office/powerpoint/2010/main" val="224251446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905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D0CF3FEC-4FD2-4409-B5F8-C273F2A8DEA4}"/>
              </a:ext>
            </a:extLst>
          </p:cNvPr>
          <p:cNvPicPr>
            <a:picLocks noChangeAspect="1"/>
          </p:cNvPicPr>
          <p:nvPr/>
        </p:nvPicPr>
        <p:blipFill rotWithShape="1">
          <a:blip r:embed="rId2"/>
          <a:srcRect r="1" b="17314"/>
          <a:stretch/>
        </p:blipFill>
        <p:spPr>
          <a:xfrm>
            <a:off x="196875" y="173518"/>
            <a:ext cx="11799836" cy="6512763"/>
          </a:xfrm>
          <a:prstGeom prst="rect">
            <a:avLst/>
          </a:prstGeom>
        </p:spPr>
      </p:pic>
    </p:spTree>
    <p:extLst>
      <p:ext uri="{BB962C8B-B14F-4D97-AF65-F5344CB8AC3E}">
        <p14:creationId xmlns:p14="http://schemas.microsoft.com/office/powerpoint/2010/main" val="38437833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905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5FEFD2FA-8E67-4824-B54D-33C161A38EA9}"/>
              </a:ext>
            </a:extLst>
          </p:cNvPr>
          <p:cNvPicPr>
            <a:picLocks noChangeAspect="1"/>
          </p:cNvPicPr>
          <p:nvPr/>
        </p:nvPicPr>
        <p:blipFill rotWithShape="1">
          <a:blip r:embed="rId2"/>
          <a:srcRect t="14407" r="1" b="2907"/>
          <a:stretch/>
        </p:blipFill>
        <p:spPr>
          <a:xfrm>
            <a:off x="196875" y="173518"/>
            <a:ext cx="11799836" cy="6512763"/>
          </a:xfrm>
          <a:prstGeom prst="rect">
            <a:avLst/>
          </a:prstGeom>
        </p:spPr>
      </p:pic>
    </p:spTree>
    <p:extLst>
      <p:ext uri="{BB962C8B-B14F-4D97-AF65-F5344CB8AC3E}">
        <p14:creationId xmlns:p14="http://schemas.microsoft.com/office/powerpoint/2010/main" val="8197434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905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3" descr="A picture containing person, wall, indoor&#10;&#10;Description automatically generated">
            <a:extLst>
              <a:ext uri="{FF2B5EF4-FFF2-40B4-BE49-F238E27FC236}">
                <a16:creationId xmlns:a16="http://schemas.microsoft.com/office/drawing/2014/main" id="{8116D1E2-8F2E-489A-9CB6-8A424C6947AF}"/>
              </a:ext>
            </a:extLst>
          </p:cNvPr>
          <p:cNvPicPr>
            <a:picLocks noChangeAspect="1"/>
          </p:cNvPicPr>
          <p:nvPr/>
        </p:nvPicPr>
        <p:blipFill rotWithShape="1">
          <a:blip r:embed="rId2"/>
          <a:srcRect t="12589" r="1" b="4725"/>
          <a:stretch/>
        </p:blipFill>
        <p:spPr>
          <a:xfrm>
            <a:off x="196875" y="173518"/>
            <a:ext cx="11799836" cy="6512763"/>
          </a:xfrm>
          <a:prstGeom prst="rect">
            <a:avLst/>
          </a:prstGeom>
        </p:spPr>
      </p:pic>
    </p:spTree>
    <p:extLst>
      <p:ext uri="{BB962C8B-B14F-4D97-AF65-F5344CB8AC3E}">
        <p14:creationId xmlns:p14="http://schemas.microsoft.com/office/powerpoint/2010/main" val="414512958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905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0FC3A826-6905-4D30-9B67-32A09F551EC2}"/>
              </a:ext>
            </a:extLst>
          </p:cNvPr>
          <p:cNvPicPr>
            <a:picLocks noChangeAspect="1"/>
          </p:cNvPicPr>
          <p:nvPr/>
        </p:nvPicPr>
        <p:blipFill rotWithShape="1">
          <a:blip r:embed="rId2"/>
          <a:srcRect t="6540" r="1" b="6542"/>
          <a:stretch/>
        </p:blipFill>
        <p:spPr>
          <a:xfrm>
            <a:off x="196875" y="173518"/>
            <a:ext cx="11799836" cy="6512763"/>
          </a:xfrm>
          <a:prstGeom prst="rect">
            <a:avLst/>
          </a:prstGeom>
        </p:spPr>
      </p:pic>
    </p:spTree>
    <p:extLst>
      <p:ext uri="{BB962C8B-B14F-4D97-AF65-F5344CB8AC3E}">
        <p14:creationId xmlns:p14="http://schemas.microsoft.com/office/powerpoint/2010/main" val="40921056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close up of a person&amp;#39;s eye&#10;&#10;Description automatically generated">
            <a:extLst>
              <a:ext uri="{FF2B5EF4-FFF2-40B4-BE49-F238E27FC236}">
                <a16:creationId xmlns:a16="http://schemas.microsoft.com/office/drawing/2014/main" id="{470738BD-A116-4F34-B20A-0CBAE67BC751}"/>
              </a:ext>
            </a:extLst>
          </p:cNvPr>
          <p:cNvPicPr>
            <a:picLocks noGrp="1" noChangeAspect="1"/>
          </p:cNvPicPr>
          <p:nvPr>
            <p:ph type="pic" sz="quarter" idx="10"/>
          </p:nvPr>
        </p:nvPicPr>
        <p:blipFill rotWithShape="1">
          <a:blip r:embed="rId2"/>
          <a:srcRect l="38065" t="1682" r="5678" b="-1682"/>
          <a:stretch/>
        </p:blipFill>
        <p:spPr>
          <a:xfrm>
            <a:off x="-207664" y="2015718"/>
            <a:ext cx="4976905" cy="4972017"/>
          </a:xfrm>
        </p:spPr>
      </p:pic>
      <p:sp>
        <p:nvSpPr>
          <p:cNvPr id="3" name="Text Placeholder 2">
            <a:extLst>
              <a:ext uri="{FF2B5EF4-FFF2-40B4-BE49-F238E27FC236}">
                <a16:creationId xmlns:a16="http://schemas.microsoft.com/office/drawing/2014/main" id="{988E1EEC-70FE-4102-92C0-606F3BA534F1}"/>
              </a:ext>
            </a:extLst>
          </p:cNvPr>
          <p:cNvSpPr>
            <a:spLocks noGrp="1"/>
          </p:cNvSpPr>
          <p:nvPr>
            <p:ph type="body" sz="quarter" idx="11"/>
          </p:nvPr>
        </p:nvSpPr>
        <p:spPr>
          <a:xfrm>
            <a:off x="6412053" y="1633224"/>
            <a:ext cx="5690300" cy="993775"/>
          </a:xfrm>
        </p:spPr>
        <p:txBody>
          <a:bodyPr/>
          <a:lstStyle/>
          <a:p>
            <a:r>
              <a:rPr lang="en-US"/>
              <a:t>CONSIDERATIONS WHEN </a:t>
            </a:r>
            <a:r>
              <a:rPr lang="en-US">
                <a:solidFill>
                  <a:srgbClr val="762EB1"/>
                </a:solidFill>
              </a:rPr>
              <a:t>DEALING WITH A POTENTIALLY VIOLENT PERSON</a:t>
            </a:r>
          </a:p>
        </p:txBody>
      </p:sp>
    </p:spTree>
    <p:extLst>
      <p:ext uri="{BB962C8B-B14F-4D97-AF65-F5344CB8AC3E}">
        <p14:creationId xmlns:p14="http://schemas.microsoft.com/office/powerpoint/2010/main" val="11715616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0B62DD-53CF-4DCC-862A-EE414E3E8E24}"/>
              </a:ext>
            </a:extLst>
          </p:cNvPr>
          <p:cNvSpPr/>
          <p:nvPr/>
        </p:nvSpPr>
        <p:spPr>
          <a:xfrm>
            <a:off x="8832886" y="-268804"/>
            <a:ext cx="3568424" cy="7596554"/>
          </a:xfrm>
          <a:prstGeom prst="rect">
            <a:avLst/>
          </a:prstGeom>
          <a:solidFill>
            <a:srgbClr val="762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517460" y="642678"/>
            <a:ext cx="4229651" cy="5490556"/>
          </a:xfrm>
        </p:spPr>
      </p:pic>
      <p:sp>
        <p:nvSpPr>
          <p:cNvPr id="13" name="TextBox 12"/>
          <p:cNvSpPr txBox="1"/>
          <p:nvPr/>
        </p:nvSpPr>
        <p:spPr>
          <a:xfrm>
            <a:off x="446089" y="441325"/>
            <a:ext cx="4465751" cy="1569660"/>
          </a:xfrm>
          <a:prstGeom prst="rect">
            <a:avLst/>
          </a:prstGeom>
          <a:noFill/>
        </p:spPr>
        <p:txBody>
          <a:bodyPr wrap="square" rtlCol="0">
            <a:spAutoFit/>
          </a:bodyPr>
          <a:lstStyle/>
          <a:p>
            <a:r>
              <a:rPr lang="en-US" sz="4800" b="1">
                <a:solidFill>
                  <a:srgbClr val="762EB1"/>
                </a:solidFill>
                <a:latin typeface="+mj-lt"/>
                <a:ea typeface="Montserrat" charset="0"/>
                <a:cs typeface="Montserrat" charset="0"/>
              </a:rPr>
              <a:t>COMMUNITY</a:t>
            </a:r>
          </a:p>
          <a:p>
            <a:r>
              <a:rPr lang="en-US" sz="4800" b="1">
                <a:latin typeface="+mj-lt"/>
                <a:ea typeface="Montserrat" charset="0"/>
                <a:cs typeface="Montserrat" charset="0"/>
              </a:rPr>
              <a:t>SCENARIO</a:t>
            </a:r>
            <a:r>
              <a:rPr lang="en-US" sz="4800" b="1">
                <a:solidFill>
                  <a:schemeClr val="tx2"/>
                </a:solidFill>
                <a:latin typeface="+mj-lt"/>
                <a:ea typeface="Montserrat" charset="0"/>
                <a:cs typeface="Montserrat" charset="0"/>
              </a:rPr>
              <a:t> </a:t>
            </a:r>
          </a:p>
        </p:txBody>
      </p:sp>
      <p:sp>
        <p:nvSpPr>
          <p:cNvPr id="14" name="Rectangle 13"/>
          <p:cNvSpPr/>
          <p:nvPr/>
        </p:nvSpPr>
        <p:spPr>
          <a:xfrm>
            <a:off x="433281" y="1968874"/>
            <a:ext cx="4383010" cy="3170099"/>
          </a:xfrm>
          <a:prstGeom prst="rect">
            <a:avLst/>
          </a:prstGeom>
        </p:spPr>
        <p:txBody>
          <a:bodyPr wrap="square">
            <a:spAutoFit/>
          </a:bodyPr>
          <a:lstStyle/>
          <a:p>
            <a:pPr defTabSz="457200">
              <a:defRPr/>
            </a:pPr>
            <a:endParaRPr lang="en-US" sz="1200">
              <a:solidFill>
                <a:prstClr val="black"/>
              </a:solidFill>
              <a:latin typeface="Calibri" panose="020F0502020204030204" pitchFamily="34" charset="0"/>
              <a:cs typeface="Calibri" panose="020F0502020204030204" pitchFamily="34" charset="0"/>
            </a:endParaRPr>
          </a:p>
          <a:p>
            <a:pPr defTabSz="457200">
              <a:defRPr/>
            </a:pPr>
            <a:r>
              <a:rPr lang="en-US" sz="2200">
                <a:solidFill>
                  <a:prstClr val="black"/>
                </a:solidFill>
                <a:latin typeface="Calibri" panose="020F0502020204030204" pitchFamily="34" charset="0"/>
                <a:cs typeface="Calibri" panose="020F0502020204030204" pitchFamily="34" charset="0"/>
              </a:rPr>
              <a:t>You have just finished shopping at your local grocery store. When walking back to your car, you observe a man and a woman yelling at each other. The man gets up in the face of the woman, calling her vulgar names and telling her she is “a worthless piece of $#%*.”</a:t>
            </a:r>
          </a:p>
          <a:p>
            <a:pPr defTabSz="457200">
              <a:defRPr/>
            </a:pPr>
            <a:endParaRPr lang="en-US" sz="1200">
              <a:solidFill>
                <a:prstClr val="black"/>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3B1FF8-1988-40DD-86EC-E0F7787DCFFA}"/>
              </a:ext>
            </a:extLst>
          </p:cNvPr>
          <p:cNvSpPr txBox="1"/>
          <p:nvPr/>
        </p:nvSpPr>
        <p:spPr>
          <a:xfrm>
            <a:off x="9307848" y="411662"/>
            <a:ext cx="2743477" cy="5478423"/>
          </a:xfrm>
          <a:prstGeom prst="rect">
            <a:avLst/>
          </a:prstGeom>
          <a:noFill/>
        </p:spPr>
        <p:txBody>
          <a:bodyPr wrap="square">
            <a:spAutoFit/>
          </a:bodyPr>
          <a:lstStyle/>
          <a:p>
            <a:pPr defTabSz="457200">
              <a:defRPr/>
            </a:pPr>
            <a:r>
              <a:rPr lang="en-US" sz="3000" b="1">
                <a:solidFill>
                  <a:schemeClr val="bg1"/>
                </a:solidFill>
                <a:latin typeface="Calibri" panose="020F0502020204030204" pitchFamily="34" charset="0"/>
                <a:cs typeface="Calibri" panose="020F0502020204030204" pitchFamily="34" charset="0"/>
              </a:rPr>
              <a:t>What are the pros and cons?</a:t>
            </a:r>
            <a:br>
              <a:rPr lang="en-US" sz="2600" b="1">
                <a:solidFill>
                  <a:schemeClr val="bg1"/>
                </a:solidFill>
                <a:latin typeface="Calibri" panose="020F0502020204030204" pitchFamily="34" charset="0"/>
                <a:cs typeface="Calibri" panose="020F0502020204030204" pitchFamily="34" charset="0"/>
              </a:rPr>
            </a:br>
            <a:endParaRPr lang="en-US" sz="2600">
              <a:solidFill>
                <a:schemeClr val="bg1"/>
              </a:solidFill>
              <a:latin typeface="Calibri" panose="020F0502020204030204" pitchFamily="34" charset="0"/>
              <a:cs typeface="Calibri" panose="020F0502020204030204" pitchFamily="34" charset="0"/>
            </a:endParaRPr>
          </a:p>
          <a:p>
            <a:pPr defTabSz="457200">
              <a:defRPr/>
            </a:pPr>
            <a:r>
              <a:rPr lang="en-US" sz="2400">
                <a:solidFill>
                  <a:schemeClr val="bg1"/>
                </a:solidFill>
                <a:cs typeface="Calibri" panose="020F0502020204030204" pitchFamily="34" charset="0"/>
              </a:rPr>
              <a:t>Do nothing and leave. It’s none of my business.</a:t>
            </a:r>
          </a:p>
          <a:p>
            <a:pPr defTabSz="457200">
              <a:defRPr/>
            </a:pPr>
            <a:endParaRPr lang="en-US" sz="2400">
              <a:solidFill>
                <a:schemeClr val="bg1"/>
              </a:solidFill>
              <a:cs typeface="Calibri" panose="020F0502020204030204" pitchFamily="34" charset="0"/>
            </a:endParaRPr>
          </a:p>
          <a:p>
            <a:pPr defTabSz="457200">
              <a:defRPr/>
            </a:pPr>
            <a:r>
              <a:rPr lang="en-US" sz="2400">
                <a:solidFill>
                  <a:schemeClr val="bg1"/>
                </a:solidFill>
                <a:cs typeface="Calibri" panose="020F0502020204030204" pitchFamily="34" charset="0"/>
              </a:rPr>
              <a:t>Go to my car and wait 15 minutes to see if it escalates.</a:t>
            </a:r>
          </a:p>
          <a:p>
            <a:pPr defTabSz="457200">
              <a:defRPr/>
            </a:pPr>
            <a:endParaRPr lang="en-US" sz="2400">
              <a:solidFill>
                <a:schemeClr val="bg1"/>
              </a:solidFill>
              <a:cs typeface="Calibri" panose="020F0502020204030204" pitchFamily="34" charset="0"/>
            </a:endParaRPr>
          </a:p>
          <a:p>
            <a:pPr defTabSz="457200">
              <a:defRPr/>
            </a:pPr>
            <a:r>
              <a:rPr lang="en-US" sz="2400">
                <a:solidFill>
                  <a:schemeClr val="bg1"/>
                </a:solidFill>
                <a:cs typeface="Calibri" panose="020F0502020204030204" pitchFamily="34" charset="0"/>
              </a:rPr>
              <a:t>Call 911.</a:t>
            </a:r>
          </a:p>
          <a:p>
            <a:pPr defTabSz="457200">
              <a:defRPr/>
            </a:pPr>
            <a:endParaRPr lang="en-US" sz="2400">
              <a:solidFill>
                <a:schemeClr val="bg1"/>
              </a:solidFill>
              <a:cs typeface="Calibri" panose="020F0502020204030204" pitchFamily="34" charset="0"/>
            </a:endParaRPr>
          </a:p>
          <a:p>
            <a:pPr defTabSz="457200">
              <a:defRPr/>
            </a:pPr>
            <a:r>
              <a:rPr lang="en-US" sz="2400">
                <a:solidFill>
                  <a:schemeClr val="bg1"/>
                </a:solidFill>
                <a:cs typeface="Calibri" panose="020F0502020204030204" pitchFamily="34" charset="0"/>
              </a:rPr>
              <a:t>Your own idea:</a:t>
            </a:r>
          </a:p>
        </p:txBody>
      </p:sp>
      <p:sp>
        <p:nvSpPr>
          <p:cNvPr id="12" name="Freeform 9">
            <a:extLst>
              <a:ext uri="{FF2B5EF4-FFF2-40B4-BE49-F238E27FC236}">
                <a16:creationId xmlns:a16="http://schemas.microsoft.com/office/drawing/2014/main" id="{F569F3C5-C415-4E6F-9A56-772CD8209DF7}"/>
              </a:ext>
            </a:extLst>
          </p:cNvPr>
          <p:cNvSpPr>
            <a:spLocks/>
          </p:cNvSpPr>
          <p:nvPr/>
        </p:nvSpPr>
        <p:spPr bwMode="auto">
          <a:xfrm rot="5400000">
            <a:off x="6251611" y="-339194"/>
            <a:ext cx="1010444" cy="3568424"/>
          </a:xfrm>
          <a:custGeom>
            <a:avLst/>
            <a:gdLst>
              <a:gd name="T0" fmla="*/ 636 w 1273"/>
              <a:gd name="T1" fmla="*/ 0 h 4176"/>
              <a:gd name="T2" fmla="*/ 0 w 1273"/>
              <a:gd name="T3" fmla="*/ 787 h 4176"/>
              <a:gd name="T4" fmla="*/ 93 w 1273"/>
              <a:gd name="T5" fmla="*/ 787 h 4176"/>
              <a:gd name="T6" fmla="*/ 93 w 1273"/>
              <a:gd name="T7" fmla="*/ 4176 h 4176"/>
              <a:gd name="T8" fmla="*/ 1180 w 1273"/>
              <a:gd name="T9" fmla="*/ 4176 h 4176"/>
              <a:gd name="T10" fmla="*/ 1180 w 1273"/>
              <a:gd name="T11" fmla="*/ 787 h 4176"/>
              <a:gd name="T12" fmla="*/ 1273 w 1273"/>
              <a:gd name="T13" fmla="*/ 787 h 4176"/>
              <a:gd name="T14" fmla="*/ 636 w 1273"/>
              <a:gd name="T15" fmla="*/ 0 h 4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3" h="4176">
                <a:moveTo>
                  <a:pt x="636" y="0"/>
                </a:moveTo>
                <a:lnTo>
                  <a:pt x="0" y="787"/>
                </a:lnTo>
                <a:lnTo>
                  <a:pt x="93" y="787"/>
                </a:lnTo>
                <a:lnTo>
                  <a:pt x="93" y="4176"/>
                </a:lnTo>
                <a:lnTo>
                  <a:pt x="1180" y="4176"/>
                </a:lnTo>
                <a:lnTo>
                  <a:pt x="1180" y="787"/>
                </a:lnTo>
                <a:lnTo>
                  <a:pt x="1273" y="787"/>
                </a:lnTo>
                <a:lnTo>
                  <a:pt x="636" y="0"/>
                </a:lnTo>
                <a:close/>
              </a:path>
            </a:pathLst>
          </a:custGeom>
          <a:gradFill>
            <a:gsLst>
              <a:gs pos="98000">
                <a:schemeClr val="accent1">
                  <a:lumMod val="75000"/>
                </a:schemeClr>
              </a:gs>
              <a:gs pos="0">
                <a:schemeClr val="accent1"/>
              </a:gs>
            </a:gsLst>
            <a:lin ang="5400000" scaled="0"/>
          </a:gradFill>
          <a:ln>
            <a:noFill/>
          </a:ln>
          <a:effectLst>
            <a:outerShdw blurRad="50800" dist="38100" dir="2700000" algn="tl" rotWithShape="0">
              <a:prstClr val="black">
                <a:alpha val="40000"/>
              </a:prstClr>
            </a:outerShdw>
          </a:effectLst>
        </p:spPr>
        <p:txBody>
          <a:bodyPr vert="horz" wrap="square" lIns="45720" tIns="22860" rIns="45720" bIns="22860" numCol="1" anchor="t" anchorCtr="0" compatLnSpc="1">
            <a:prstTxWarp prst="textNoShape">
              <a:avLst/>
            </a:prstTxWarp>
          </a:bodyPr>
          <a:lstStyle/>
          <a:p>
            <a:endParaRPr lang="th-TH" sz="1677"/>
          </a:p>
        </p:txBody>
      </p:sp>
      <p:sp>
        <p:nvSpPr>
          <p:cNvPr id="15" name="Freeform 9">
            <a:extLst>
              <a:ext uri="{FF2B5EF4-FFF2-40B4-BE49-F238E27FC236}">
                <a16:creationId xmlns:a16="http://schemas.microsoft.com/office/drawing/2014/main" id="{804E5270-260E-41F0-B372-51E738A72947}"/>
              </a:ext>
            </a:extLst>
          </p:cNvPr>
          <p:cNvSpPr>
            <a:spLocks/>
          </p:cNvSpPr>
          <p:nvPr/>
        </p:nvSpPr>
        <p:spPr bwMode="auto">
          <a:xfrm rot="5400000">
            <a:off x="6251611" y="822063"/>
            <a:ext cx="1010444" cy="3568424"/>
          </a:xfrm>
          <a:custGeom>
            <a:avLst/>
            <a:gdLst>
              <a:gd name="T0" fmla="*/ 636 w 1273"/>
              <a:gd name="T1" fmla="*/ 0 h 4176"/>
              <a:gd name="T2" fmla="*/ 0 w 1273"/>
              <a:gd name="T3" fmla="*/ 787 h 4176"/>
              <a:gd name="T4" fmla="*/ 93 w 1273"/>
              <a:gd name="T5" fmla="*/ 787 h 4176"/>
              <a:gd name="T6" fmla="*/ 93 w 1273"/>
              <a:gd name="T7" fmla="*/ 4176 h 4176"/>
              <a:gd name="T8" fmla="*/ 1180 w 1273"/>
              <a:gd name="T9" fmla="*/ 4176 h 4176"/>
              <a:gd name="T10" fmla="*/ 1180 w 1273"/>
              <a:gd name="T11" fmla="*/ 787 h 4176"/>
              <a:gd name="T12" fmla="*/ 1273 w 1273"/>
              <a:gd name="T13" fmla="*/ 787 h 4176"/>
              <a:gd name="T14" fmla="*/ 636 w 1273"/>
              <a:gd name="T15" fmla="*/ 0 h 4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3" h="4176">
                <a:moveTo>
                  <a:pt x="636" y="0"/>
                </a:moveTo>
                <a:lnTo>
                  <a:pt x="0" y="787"/>
                </a:lnTo>
                <a:lnTo>
                  <a:pt x="93" y="787"/>
                </a:lnTo>
                <a:lnTo>
                  <a:pt x="93" y="4176"/>
                </a:lnTo>
                <a:lnTo>
                  <a:pt x="1180" y="4176"/>
                </a:lnTo>
                <a:lnTo>
                  <a:pt x="1180" y="787"/>
                </a:lnTo>
                <a:lnTo>
                  <a:pt x="1273" y="787"/>
                </a:lnTo>
                <a:lnTo>
                  <a:pt x="636" y="0"/>
                </a:lnTo>
                <a:close/>
              </a:path>
            </a:pathLst>
          </a:custGeom>
          <a:gradFill>
            <a:gsLst>
              <a:gs pos="98000">
                <a:schemeClr val="accent2">
                  <a:lumMod val="75000"/>
                </a:schemeClr>
              </a:gs>
              <a:gs pos="0">
                <a:schemeClr val="accent2"/>
              </a:gs>
            </a:gsLst>
            <a:lin ang="5400000" scaled="0"/>
          </a:gradFill>
          <a:ln>
            <a:noFill/>
          </a:ln>
          <a:effectLst>
            <a:outerShdw blurRad="50800" dist="38100" dir="2700000" algn="tl" rotWithShape="0">
              <a:prstClr val="black">
                <a:alpha val="40000"/>
              </a:prstClr>
            </a:outerShdw>
          </a:effectLst>
        </p:spPr>
        <p:txBody>
          <a:bodyPr vert="horz" wrap="square" lIns="45720" tIns="22860" rIns="45720" bIns="22860" numCol="1" anchor="t" anchorCtr="0" compatLnSpc="1">
            <a:prstTxWarp prst="textNoShape">
              <a:avLst/>
            </a:prstTxWarp>
          </a:bodyPr>
          <a:lstStyle/>
          <a:p>
            <a:endParaRPr lang="th-TH" sz="1677"/>
          </a:p>
        </p:txBody>
      </p:sp>
      <p:sp>
        <p:nvSpPr>
          <p:cNvPr id="16" name="Freeform 9">
            <a:extLst>
              <a:ext uri="{FF2B5EF4-FFF2-40B4-BE49-F238E27FC236}">
                <a16:creationId xmlns:a16="http://schemas.microsoft.com/office/drawing/2014/main" id="{C24601F4-61DA-4C54-8179-707D99927D6D}"/>
              </a:ext>
            </a:extLst>
          </p:cNvPr>
          <p:cNvSpPr>
            <a:spLocks/>
          </p:cNvSpPr>
          <p:nvPr/>
        </p:nvSpPr>
        <p:spPr bwMode="auto">
          <a:xfrm rot="5400000">
            <a:off x="6251611" y="1946806"/>
            <a:ext cx="1010444" cy="3568424"/>
          </a:xfrm>
          <a:custGeom>
            <a:avLst/>
            <a:gdLst>
              <a:gd name="T0" fmla="*/ 636 w 1273"/>
              <a:gd name="T1" fmla="*/ 0 h 4176"/>
              <a:gd name="T2" fmla="*/ 0 w 1273"/>
              <a:gd name="T3" fmla="*/ 787 h 4176"/>
              <a:gd name="T4" fmla="*/ 93 w 1273"/>
              <a:gd name="T5" fmla="*/ 787 h 4176"/>
              <a:gd name="T6" fmla="*/ 93 w 1273"/>
              <a:gd name="T7" fmla="*/ 4176 h 4176"/>
              <a:gd name="T8" fmla="*/ 1180 w 1273"/>
              <a:gd name="T9" fmla="*/ 4176 h 4176"/>
              <a:gd name="T10" fmla="*/ 1180 w 1273"/>
              <a:gd name="T11" fmla="*/ 787 h 4176"/>
              <a:gd name="T12" fmla="*/ 1273 w 1273"/>
              <a:gd name="T13" fmla="*/ 787 h 4176"/>
              <a:gd name="T14" fmla="*/ 636 w 1273"/>
              <a:gd name="T15" fmla="*/ 0 h 4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3" h="4176">
                <a:moveTo>
                  <a:pt x="636" y="0"/>
                </a:moveTo>
                <a:lnTo>
                  <a:pt x="0" y="787"/>
                </a:lnTo>
                <a:lnTo>
                  <a:pt x="93" y="787"/>
                </a:lnTo>
                <a:lnTo>
                  <a:pt x="93" y="4176"/>
                </a:lnTo>
                <a:lnTo>
                  <a:pt x="1180" y="4176"/>
                </a:lnTo>
                <a:lnTo>
                  <a:pt x="1180" y="787"/>
                </a:lnTo>
                <a:lnTo>
                  <a:pt x="1273" y="787"/>
                </a:lnTo>
                <a:lnTo>
                  <a:pt x="636" y="0"/>
                </a:lnTo>
                <a:close/>
              </a:path>
            </a:pathLst>
          </a:custGeom>
          <a:gradFill>
            <a:gsLst>
              <a:gs pos="98000">
                <a:schemeClr val="accent3">
                  <a:lumMod val="75000"/>
                </a:schemeClr>
              </a:gs>
              <a:gs pos="0">
                <a:schemeClr val="accent3"/>
              </a:gs>
            </a:gsLst>
            <a:lin ang="5400000" scaled="0"/>
          </a:gradFill>
          <a:ln>
            <a:noFill/>
          </a:ln>
          <a:effectLst>
            <a:outerShdw blurRad="50800" dist="38100" dir="2700000" algn="tl" rotWithShape="0">
              <a:prstClr val="black">
                <a:alpha val="40000"/>
              </a:prstClr>
            </a:outerShdw>
          </a:effectLst>
        </p:spPr>
        <p:txBody>
          <a:bodyPr vert="horz" wrap="square" lIns="45720" tIns="22860" rIns="45720" bIns="22860" numCol="1" anchor="t" anchorCtr="0" compatLnSpc="1">
            <a:prstTxWarp prst="textNoShape">
              <a:avLst/>
            </a:prstTxWarp>
          </a:bodyPr>
          <a:lstStyle/>
          <a:p>
            <a:endParaRPr lang="th-TH" sz="1677"/>
          </a:p>
        </p:txBody>
      </p:sp>
      <p:sp>
        <p:nvSpPr>
          <p:cNvPr id="17" name="Freeform 9">
            <a:extLst>
              <a:ext uri="{FF2B5EF4-FFF2-40B4-BE49-F238E27FC236}">
                <a16:creationId xmlns:a16="http://schemas.microsoft.com/office/drawing/2014/main" id="{EABDD75B-CD84-44B3-BB6E-998C973D66F1}"/>
              </a:ext>
            </a:extLst>
          </p:cNvPr>
          <p:cNvSpPr>
            <a:spLocks/>
          </p:cNvSpPr>
          <p:nvPr/>
        </p:nvSpPr>
        <p:spPr bwMode="auto">
          <a:xfrm rot="5400000">
            <a:off x="6251611" y="3108063"/>
            <a:ext cx="1010444" cy="3568424"/>
          </a:xfrm>
          <a:custGeom>
            <a:avLst/>
            <a:gdLst>
              <a:gd name="T0" fmla="*/ 636 w 1273"/>
              <a:gd name="T1" fmla="*/ 0 h 4176"/>
              <a:gd name="T2" fmla="*/ 0 w 1273"/>
              <a:gd name="T3" fmla="*/ 787 h 4176"/>
              <a:gd name="T4" fmla="*/ 93 w 1273"/>
              <a:gd name="T5" fmla="*/ 787 h 4176"/>
              <a:gd name="T6" fmla="*/ 93 w 1273"/>
              <a:gd name="T7" fmla="*/ 4176 h 4176"/>
              <a:gd name="T8" fmla="*/ 1180 w 1273"/>
              <a:gd name="T9" fmla="*/ 4176 h 4176"/>
              <a:gd name="T10" fmla="*/ 1180 w 1273"/>
              <a:gd name="T11" fmla="*/ 787 h 4176"/>
              <a:gd name="T12" fmla="*/ 1273 w 1273"/>
              <a:gd name="T13" fmla="*/ 787 h 4176"/>
              <a:gd name="T14" fmla="*/ 636 w 1273"/>
              <a:gd name="T15" fmla="*/ 0 h 4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3" h="4176">
                <a:moveTo>
                  <a:pt x="636" y="0"/>
                </a:moveTo>
                <a:lnTo>
                  <a:pt x="0" y="787"/>
                </a:lnTo>
                <a:lnTo>
                  <a:pt x="93" y="787"/>
                </a:lnTo>
                <a:lnTo>
                  <a:pt x="93" y="4176"/>
                </a:lnTo>
                <a:lnTo>
                  <a:pt x="1180" y="4176"/>
                </a:lnTo>
                <a:lnTo>
                  <a:pt x="1180" y="787"/>
                </a:lnTo>
                <a:lnTo>
                  <a:pt x="1273" y="787"/>
                </a:lnTo>
                <a:lnTo>
                  <a:pt x="636" y="0"/>
                </a:lnTo>
                <a:close/>
              </a:path>
            </a:pathLst>
          </a:custGeom>
          <a:gradFill>
            <a:gsLst>
              <a:gs pos="98000">
                <a:schemeClr val="accent4">
                  <a:lumMod val="75000"/>
                </a:schemeClr>
              </a:gs>
              <a:gs pos="0">
                <a:schemeClr val="accent4"/>
              </a:gs>
            </a:gsLst>
            <a:lin ang="5400000" scaled="0"/>
          </a:gradFill>
          <a:ln>
            <a:noFill/>
          </a:ln>
          <a:effectLst>
            <a:outerShdw blurRad="50800" dist="38100" dir="2700000" algn="tl" rotWithShape="0">
              <a:prstClr val="black">
                <a:alpha val="40000"/>
              </a:prstClr>
            </a:outerShdw>
          </a:effectLst>
        </p:spPr>
        <p:txBody>
          <a:bodyPr vert="horz" wrap="square" lIns="45720" tIns="22860" rIns="45720" bIns="22860" numCol="1" anchor="t" anchorCtr="0" compatLnSpc="1">
            <a:prstTxWarp prst="textNoShape">
              <a:avLst/>
            </a:prstTxWarp>
          </a:bodyPr>
          <a:lstStyle/>
          <a:p>
            <a:endParaRPr lang="th-TH" sz="1677"/>
          </a:p>
        </p:txBody>
      </p:sp>
      <p:sp>
        <p:nvSpPr>
          <p:cNvPr id="18" name="Freeform 11">
            <a:extLst>
              <a:ext uri="{FF2B5EF4-FFF2-40B4-BE49-F238E27FC236}">
                <a16:creationId xmlns:a16="http://schemas.microsoft.com/office/drawing/2014/main" id="{C2A6B711-1C0C-4F6D-99E6-1914E12E97D7}"/>
              </a:ext>
            </a:extLst>
          </p:cNvPr>
          <p:cNvSpPr/>
          <p:nvPr/>
        </p:nvSpPr>
        <p:spPr>
          <a:xfrm flipH="1">
            <a:off x="5166276" y="1243477"/>
            <a:ext cx="424733" cy="424733"/>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3">
            <a:extLst>
              <a:ext uri="{FF2B5EF4-FFF2-40B4-BE49-F238E27FC236}">
                <a16:creationId xmlns:a16="http://schemas.microsoft.com/office/drawing/2014/main" id="{7CE2A034-27D1-4492-B46A-7E7BF3015311}"/>
              </a:ext>
            </a:extLst>
          </p:cNvPr>
          <p:cNvSpPr/>
          <p:nvPr/>
        </p:nvSpPr>
        <p:spPr>
          <a:xfrm flipH="1">
            <a:off x="5166276" y="3529475"/>
            <a:ext cx="424733" cy="424733"/>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4">
            <a:extLst>
              <a:ext uri="{FF2B5EF4-FFF2-40B4-BE49-F238E27FC236}">
                <a16:creationId xmlns:a16="http://schemas.microsoft.com/office/drawing/2014/main" id="{6E59607E-5891-4886-82A7-23BA9183DE10}"/>
              </a:ext>
            </a:extLst>
          </p:cNvPr>
          <p:cNvSpPr/>
          <p:nvPr/>
        </p:nvSpPr>
        <p:spPr>
          <a:xfrm flipH="1">
            <a:off x="5166276" y="4705040"/>
            <a:ext cx="424733" cy="424733"/>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32">
            <a:extLst>
              <a:ext uri="{FF2B5EF4-FFF2-40B4-BE49-F238E27FC236}">
                <a16:creationId xmlns:a16="http://schemas.microsoft.com/office/drawing/2014/main" id="{C5093DBC-97F3-4448-AC8A-3A25A82C73CC}"/>
              </a:ext>
            </a:extLst>
          </p:cNvPr>
          <p:cNvSpPr/>
          <p:nvPr/>
        </p:nvSpPr>
        <p:spPr>
          <a:xfrm flipH="1">
            <a:off x="5166276" y="2404733"/>
            <a:ext cx="424733" cy="424733"/>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3">
            <a:extLst>
              <a:ext uri="{FF2B5EF4-FFF2-40B4-BE49-F238E27FC236}">
                <a16:creationId xmlns:a16="http://schemas.microsoft.com/office/drawing/2014/main" id="{8820E354-D485-47C7-AD2E-F7AE45EEF787}"/>
              </a:ext>
            </a:extLst>
          </p:cNvPr>
          <p:cNvSpPr>
            <a:spLocks noChangeAspect="1" noChangeArrowheads="1"/>
          </p:cNvSpPr>
          <p:nvPr/>
        </p:nvSpPr>
        <p:spPr bwMode="auto">
          <a:xfrm>
            <a:off x="5261825" y="1332942"/>
            <a:ext cx="233630" cy="245796"/>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29" name="Freeform 33">
            <a:extLst>
              <a:ext uri="{FF2B5EF4-FFF2-40B4-BE49-F238E27FC236}">
                <a16:creationId xmlns:a16="http://schemas.microsoft.com/office/drawing/2014/main" id="{749A679B-13B1-4AC1-8C26-36B9C75C732F}"/>
              </a:ext>
            </a:extLst>
          </p:cNvPr>
          <p:cNvSpPr>
            <a:spLocks noChangeAspect="1" noChangeArrowheads="1"/>
          </p:cNvSpPr>
          <p:nvPr/>
        </p:nvSpPr>
        <p:spPr bwMode="auto">
          <a:xfrm>
            <a:off x="5261825" y="4794506"/>
            <a:ext cx="233630" cy="245796"/>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30" name="Rectangle 29">
            <a:extLst>
              <a:ext uri="{FF2B5EF4-FFF2-40B4-BE49-F238E27FC236}">
                <a16:creationId xmlns:a16="http://schemas.microsoft.com/office/drawing/2014/main" id="{5E664E15-D752-4C76-870C-EC5E9461A24E}"/>
              </a:ext>
            </a:extLst>
          </p:cNvPr>
          <p:cNvSpPr/>
          <p:nvPr/>
        </p:nvSpPr>
        <p:spPr>
          <a:xfrm>
            <a:off x="5918221" y="1080747"/>
            <a:ext cx="1438795" cy="584775"/>
          </a:xfrm>
          <a:prstGeom prst="rect">
            <a:avLst/>
          </a:prstGeom>
        </p:spPr>
        <p:txBody>
          <a:bodyPr wrap="square">
            <a:noAutofit/>
          </a:bodyPr>
          <a:lstStyle/>
          <a:p>
            <a:pPr algn="ct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ASSESS THE SITUATION</a:t>
            </a:r>
          </a:p>
        </p:txBody>
      </p:sp>
      <p:sp>
        <p:nvSpPr>
          <p:cNvPr id="31" name="Rectangle 30">
            <a:extLst>
              <a:ext uri="{FF2B5EF4-FFF2-40B4-BE49-F238E27FC236}">
                <a16:creationId xmlns:a16="http://schemas.microsoft.com/office/drawing/2014/main" id="{B1EB2D29-F4D4-46BA-80CA-1613412E6CAC}"/>
              </a:ext>
            </a:extLst>
          </p:cNvPr>
          <p:cNvSpPr/>
          <p:nvPr/>
        </p:nvSpPr>
        <p:spPr>
          <a:xfrm>
            <a:off x="5714324" y="2198871"/>
            <a:ext cx="1771645" cy="584775"/>
          </a:xfrm>
          <a:prstGeom prst="rect">
            <a:avLst/>
          </a:prstGeom>
        </p:spPr>
        <p:txBody>
          <a:bodyPr wrap="square">
            <a:noAutofit/>
          </a:bodyPr>
          <a:lstStyle/>
          <a:p>
            <a:pPr algn="ct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DOES SOMEONE NEED HELP?</a:t>
            </a:r>
          </a:p>
        </p:txBody>
      </p:sp>
      <p:sp>
        <p:nvSpPr>
          <p:cNvPr id="32" name="Rectangle 31">
            <a:extLst>
              <a:ext uri="{FF2B5EF4-FFF2-40B4-BE49-F238E27FC236}">
                <a16:creationId xmlns:a16="http://schemas.microsoft.com/office/drawing/2014/main" id="{B5D0A174-8F4C-4808-8D04-46BA57415FFA}"/>
              </a:ext>
            </a:extLst>
          </p:cNvPr>
          <p:cNvSpPr/>
          <p:nvPr/>
        </p:nvSpPr>
        <p:spPr>
          <a:xfrm>
            <a:off x="5714324" y="3438633"/>
            <a:ext cx="1771645" cy="584775"/>
          </a:xfrm>
          <a:prstGeom prst="rect">
            <a:avLst/>
          </a:prstGeom>
        </p:spPr>
        <p:txBody>
          <a:bodyPr wrap="square">
            <a:noAutofit/>
          </a:bodyPr>
          <a:lstStyle/>
          <a:p>
            <a:pPr algn="ct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AM I THE ONE TO HELP?</a:t>
            </a:r>
          </a:p>
        </p:txBody>
      </p:sp>
      <p:sp>
        <p:nvSpPr>
          <p:cNvPr id="33" name="Rectangle 32">
            <a:extLst>
              <a:ext uri="{FF2B5EF4-FFF2-40B4-BE49-F238E27FC236}">
                <a16:creationId xmlns:a16="http://schemas.microsoft.com/office/drawing/2014/main" id="{956BD49D-D054-461A-8223-30A07B455377}"/>
              </a:ext>
            </a:extLst>
          </p:cNvPr>
          <p:cNvSpPr/>
          <p:nvPr/>
        </p:nvSpPr>
        <p:spPr>
          <a:xfrm>
            <a:off x="5638976" y="4589481"/>
            <a:ext cx="2324101" cy="584775"/>
          </a:xfrm>
          <a:prstGeom prst="rect">
            <a:avLst/>
          </a:prstGeom>
        </p:spPr>
        <p:txBody>
          <a:bodyPr wrap="square">
            <a:noAutofit/>
          </a:bodyPr>
          <a:lstStyle/>
          <a:p>
            <a:pPr algn="ct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ARE DRUGS &amp; ALCOHOL INVOLVED?</a:t>
            </a:r>
          </a:p>
        </p:txBody>
      </p:sp>
      <p:sp>
        <p:nvSpPr>
          <p:cNvPr id="66" name="Freeform 9">
            <a:extLst>
              <a:ext uri="{FF2B5EF4-FFF2-40B4-BE49-F238E27FC236}">
                <a16:creationId xmlns:a16="http://schemas.microsoft.com/office/drawing/2014/main" id="{E72DE981-FD54-467F-BBEB-77C473415ACF}"/>
              </a:ext>
            </a:extLst>
          </p:cNvPr>
          <p:cNvSpPr>
            <a:spLocks/>
          </p:cNvSpPr>
          <p:nvPr/>
        </p:nvSpPr>
        <p:spPr bwMode="auto">
          <a:xfrm rot="5400000">
            <a:off x="6251611" y="4323892"/>
            <a:ext cx="1010444" cy="3568424"/>
          </a:xfrm>
          <a:custGeom>
            <a:avLst/>
            <a:gdLst>
              <a:gd name="T0" fmla="*/ 636 w 1273"/>
              <a:gd name="T1" fmla="*/ 0 h 4176"/>
              <a:gd name="T2" fmla="*/ 0 w 1273"/>
              <a:gd name="T3" fmla="*/ 787 h 4176"/>
              <a:gd name="T4" fmla="*/ 93 w 1273"/>
              <a:gd name="T5" fmla="*/ 787 h 4176"/>
              <a:gd name="T6" fmla="*/ 93 w 1273"/>
              <a:gd name="T7" fmla="*/ 4176 h 4176"/>
              <a:gd name="T8" fmla="*/ 1180 w 1273"/>
              <a:gd name="T9" fmla="*/ 4176 h 4176"/>
              <a:gd name="T10" fmla="*/ 1180 w 1273"/>
              <a:gd name="T11" fmla="*/ 787 h 4176"/>
              <a:gd name="T12" fmla="*/ 1273 w 1273"/>
              <a:gd name="T13" fmla="*/ 787 h 4176"/>
              <a:gd name="T14" fmla="*/ 636 w 1273"/>
              <a:gd name="T15" fmla="*/ 0 h 4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3" h="4176">
                <a:moveTo>
                  <a:pt x="636" y="0"/>
                </a:moveTo>
                <a:lnTo>
                  <a:pt x="0" y="787"/>
                </a:lnTo>
                <a:lnTo>
                  <a:pt x="93" y="787"/>
                </a:lnTo>
                <a:lnTo>
                  <a:pt x="93" y="4176"/>
                </a:lnTo>
                <a:lnTo>
                  <a:pt x="1180" y="4176"/>
                </a:lnTo>
                <a:lnTo>
                  <a:pt x="1180" y="787"/>
                </a:lnTo>
                <a:lnTo>
                  <a:pt x="1273" y="787"/>
                </a:lnTo>
                <a:lnTo>
                  <a:pt x="636" y="0"/>
                </a:lnTo>
                <a:close/>
              </a:path>
            </a:pathLst>
          </a:custGeom>
          <a:gradFill>
            <a:gsLst>
              <a:gs pos="98000">
                <a:schemeClr val="accent4">
                  <a:lumMod val="75000"/>
                </a:schemeClr>
              </a:gs>
              <a:gs pos="0">
                <a:schemeClr val="accent4"/>
              </a:gs>
            </a:gsLst>
            <a:lin ang="5400000" scaled="0"/>
          </a:gradFill>
          <a:ln>
            <a:noFill/>
          </a:ln>
          <a:effectLst>
            <a:outerShdw blurRad="50800" dist="38100" dir="2700000" algn="tl" rotWithShape="0">
              <a:prstClr val="black">
                <a:alpha val="40000"/>
              </a:prstClr>
            </a:outerShdw>
          </a:effectLst>
        </p:spPr>
        <p:txBody>
          <a:bodyPr vert="horz" wrap="square" lIns="45720" tIns="22860" rIns="45720" bIns="22860" numCol="1" anchor="t" anchorCtr="0" compatLnSpc="1">
            <a:prstTxWarp prst="textNoShape">
              <a:avLst/>
            </a:prstTxWarp>
          </a:bodyPr>
          <a:lstStyle/>
          <a:p>
            <a:endParaRPr lang="th-TH" sz="1677"/>
          </a:p>
        </p:txBody>
      </p:sp>
      <p:sp>
        <p:nvSpPr>
          <p:cNvPr id="67" name="Freeform 14">
            <a:extLst>
              <a:ext uri="{FF2B5EF4-FFF2-40B4-BE49-F238E27FC236}">
                <a16:creationId xmlns:a16="http://schemas.microsoft.com/office/drawing/2014/main" id="{08BB5591-7103-40F7-8AF2-1D0DFC442C3D}"/>
              </a:ext>
            </a:extLst>
          </p:cNvPr>
          <p:cNvSpPr/>
          <p:nvPr/>
        </p:nvSpPr>
        <p:spPr>
          <a:xfrm flipH="1">
            <a:off x="5166276" y="5920870"/>
            <a:ext cx="424733" cy="424733"/>
          </a:xfrm>
          <a:custGeom>
            <a:avLst/>
            <a:gdLst>
              <a:gd name="connsiteX0" fmla="*/ 0 w 787288"/>
              <a:gd name="connsiteY0" fmla="*/ 0 h 787288"/>
              <a:gd name="connsiteX1" fmla="*/ 787288 w 787288"/>
              <a:gd name="connsiteY1" fmla="*/ 0 h 787288"/>
              <a:gd name="connsiteX2" fmla="*/ 787288 w 787288"/>
              <a:gd name="connsiteY2" fmla="*/ 787288 h 787288"/>
              <a:gd name="connsiteX3" fmla="*/ 0 w 787288"/>
              <a:gd name="connsiteY3" fmla="*/ 787288 h 787288"/>
              <a:gd name="connsiteX4" fmla="*/ 0 w 787288"/>
              <a:gd name="connsiteY4" fmla="*/ 0 h 787288"/>
              <a:gd name="connsiteX5" fmla="*/ 107174 w 787288"/>
              <a:gd name="connsiteY5" fmla="*/ 114089 h 787288"/>
              <a:gd name="connsiteX6" fmla="*/ 107174 w 787288"/>
              <a:gd name="connsiteY6" fmla="*/ 687029 h 787288"/>
              <a:gd name="connsiteX7" fmla="*/ 680114 w 787288"/>
              <a:gd name="connsiteY7" fmla="*/ 687029 h 787288"/>
              <a:gd name="connsiteX8" fmla="*/ 680114 w 787288"/>
              <a:gd name="connsiteY8" fmla="*/ 114089 h 787288"/>
              <a:gd name="connsiteX9" fmla="*/ 107174 w 787288"/>
              <a:gd name="connsiteY9" fmla="*/ 114089 h 78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88" h="787288">
                <a:moveTo>
                  <a:pt x="0" y="0"/>
                </a:moveTo>
                <a:lnTo>
                  <a:pt x="787288" y="0"/>
                </a:lnTo>
                <a:lnTo>
                  <a:pt x="787288" y="787288"/>
                </a:lnTo>
                <a:lnTo>
                  <a:pt x="0" y="787288"/>
                </a:lnTo>
                <a:lnTo>
                  <a:pt x="0" y="0"/>
                </a:lnTo>
                <a:close/>
                <a:moveTo>
                  <a:pt x="107174" y="114089"/>
                </a:moveTo>
                <a:lnTo>
                  <a:pt x="107174" y="687029"/>
                </a:lnTo>
                <a:lnTo>
                  <a:pt x="680114" y="687029"/>
                </a:lnTo>
                <a:lnTo>
                  <a:pt x="680114" y="114089"/>
                </a:lnTo>
                <a:lnTo>
                  <a:pt x="107174" y="11408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33">
            <a:extLst>
              <a:ext uri="{FF2B5EF4-FFF2-40B4-BE49-F238E27FC236}">
                <a16:creationId xmlns:a16="http://schemas.microsoft.com/office/drawing/2014/main" id="{0D38FA40-37F2-4E37-8AA5-E643D50AA417}"/>
              </a:ext>
            </a:extLst>
          </p:cNvPr>
          <p:cNvSpPr>
            <a:spLocks noChangeAspect="1" noChangeArrowheads="1"/>
          </p:cNvSpPr>
          <p:nvPr/>
        </p:nvSpPr>
        <p:spPr bwMode="auto">
          <a:xfrm>
            <a:off x="5261825" y="6010335"/>
            <a:ext cx="233630" cy="245796"/>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69" name="Rectangle 68">
            <a:extLst>
              <a:ext uri="{FF2B5EF4-FFF2-40B4-BE49-F238E27FC236}">
                <a16:creationId xmlns:a16="http://schemas.microsoft.com/office/drawing/2014/main" id="{90BB537F-8834-4665-8E3F-6E1EE02E3BBA}"/>
              </a:ext>
            </a:extLst>
          </p:cNvPr>
          <p:cNvSpPr/>
          <p:nvPr/>
        </p:nvSpPr>
        <p:spPr>
          <a:xfrm>
            <a:off x="5642825" y="5815716"/>
            <a:ext cx="2228016" cy="584775"/>
          </a:xfrm>
          <a:prstGeom prst="rect">
            <a:avLst/>
          </a:prstGeom>
        </p:spPr>
        <p:txBody>
          <a:bodyPr wrap="square">
            <a:noAutofit/>
          </a:bodyPr>
          <a:lstStyle/>
          <a:p>
            <a:pPr algn="ctr"/>
            <a:r>
              <a:rPr lang="en-US" sz="1600" b="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WILL ESCALATE INTO VIOLENT SITUATION?</a:t>
            </a:r>
          </a:p>
        </p:txBody>
      </p:sp>
      <p:sp>
        <p:nvSpPr>
          <p:cNvPr id="70" name="TextBox 69">
            <a:extLst>
              <a:ext uri="{FF2B5EF4-FFF2-40B4-BE49-F238E27FC236}">
                <a16:creationId xmlns:a16="http://schemas.microsoft.com/office/drawing/2014/main" id="{7746067E-99B4-4CD0-AB66-489C4456B3A3}"/>
              </a:ext>
            </a:extLst>
          </p:cNvPr>
          <p:cNvSpPr txBox="1"/>
          <p:nvPr/>
        </p:nvSpPr>
        <p:spPr>
          <a:xfrm>
            <a:off x="4857068" y="334824"/>
            <a:ext cx="4633546" cy="492443"/>
          </a:xfrm>
          <a:prstGeom prst="rect">
            <a:avLst/>
          </a:prstGeom>
          <a:noFill/>
        </p:spPr>
        <p:txBody>
          <a:bodyPr wrap="square">
            <a:spAutoFit/>
          </a:bodyPr>
          <a:lstStyle/>
          <a:p>
            <a:pPr defTabSz="457200">
              <a:defRPr/>
            </a:pPr>
            <a:r>
              <a:rPr lang="en-US" sz="2600" b="1">
                <a:solidFill>
                  <a:prstClr val="black"/>
                </a:solidFill>
                <a:latin typeface="Calibri" panose="020F0502020204030204" pitchFamily="34" charset="0"/>
                <a:cs typeface="Calibri" panose="020F0502020204030204" pitchFamily="34" charset="0"/>
              </a:rPr>
              <a:t>Decision-making process:</a:t>
            </a:r>
          </a:p>
        </p:txBody>
      </p:sp>
      <p:sp>
        <p:nvSpPr>
          <p:cNvPr id="71" name="TextBox 70">
            <a:extLst>
              <a:ext uri="{FF2B5EF4-FFF2-40B4-BE49-F238E27FC236}">
                <a16:creationId xmlns:a16="http://schemas.microsoft.com/office/drawing/2014/main" id="{F1F7A450-C68E-462A-9976-8407A38E523A}"/>
              </a:ext>
            </a:extLst>
          </p:cNvPr>
          <p:cNvSpPr txBox="1"/>
          <p:nvPr/>
        </p:nvSpPr>
        <p:spPr>
          <a:xfrm>
            <a:off x="424421" y="5128272"/>
            <a:ext cx="4751629" cy="1015663"/>
          </a:xfrm>
          <a:prstGeom prst="rect">
            <a:avLst/>
          </a:prstGeom>
          <a:noFill/>
        </p:spPr>
        <p:txBody>
          <a:bodyPr wrap="square">
            <a:spAutoFit/>
          </a:bodyPr>
          <a:lstStyle/>
          <a:p>
            <a:pPr defTabSz="457200">
              <a:defRPr/>
            </a:pPr>
            <a:r>
              <a:rPr lang="en-US" sz="3000" b="1">
                <a:solidFill>
                  <a:srgbClr val="7030A0"/>
                </a:solidFill>
                <a:latin typeface="Calibri" panose="020F0502020204030204" pitchFamily="34" charset="0"/>
                <a:cs typeface="Calibri" panose="020F0502020204030204" pitchFamily="34" charset="0"/>
              </a:rPr>
              <a:t>What do you do? </a:t>
            </a:r>
            <a:br>
              <a:rPr lang="en-US" sz="3000" b="1">
                <a:solidFill>
                  <a:srgbClr val="7030A0"/>
                </a:solidFill>
                <a:latin typeface="Calibri" panose="020F0502020204030204" pitchFamily="34" charset="0"/>
                <a:cs typeface="Calibri" panose="020F0502020204030204" pitchFamily="34" charset="0"/>
              </a:rPr>
            </a:br>
            <a:r>
              <a:rPr lang="en-US" sz="3000" b="1">
                <a:solidFill>
                  <a:srgbClr val="7030A0"/>
                </a:solidFill>
                <a:latin typeface="Calibri" panose="020F0502020204030204" pitchFamily="34" charset="0"/>
                <a:cs typeface="Calibri" panose="020F0502020204030204" pitchFamily="34" charset="0"/>
              </a:rPr>
              <a:t>How do you stay safe?</a:t>
            </a:r>
          </a:p>
        </p:txBody>
      </p:sp>
      <p:sp>
        <p:nvSpPr>
          <p:cNvPr id="35" name="Freeform 33">
            <a:extLst>
              <a:ext uri="{FF2B5EF4-FFF2-40B4-BE49-F238E27FC236}">
                <a16:creationId xmlns:a16="http://schemas.microsoft.com/office/drawing/2014/main" id="{EFCE66E9-A347-45C4-BD47-E4702DA8B1D4}"/>
              </a:ext>
            </a:extLst>
          </p:cNvPr>
          <p:cNvSpPr>
            <a:spLocks noChangeAspect="1" noChangeArrowheads="1"/>
          </p:cNvSpPr>
          <p:nvPr/>
        </p:nvSpPr>
        <p:spPr bwMode="auto">
          <a:xfrm>
            <a:off x="5273101" y="3608120"/>
            <a:ext cx="233630" cy="245796"/>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
        <p:nvSpPr>
          <p:cNvPr id="36" name="Freeform 33">
            <a:extLst>
              <a:ext uri="{FF2B5EF4-FFF2-40B4-BE49-F238E27FC236}">
                <a16:creationId xmlns:a16="http://schemas.microsoft.com/office/drawing/2014/main" id="{F32B103E-4BBE-4201-B771-13EBC54E809D}"/>
              </a:ext>
            </a:extLst>
          </p:cNvPr>
          <p:cNvSpPr>
            <a:spLocks noChangeAspect="1" noChangeArrowheads="1"/>
          </p:cNvSpPr>
          <p:nvPr/>
        </p:nvSpPr>
        <p:spPr bwMode="auto">
          <a:xfrm>
            <a:off x="5284164" y="2497165"/>
            <a:ext cx="233630" cy="245796"/>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FFFFFF"/>
          </a:solidFill>
          <a:ln>
            <a:noFill/>
          </a:ln>
          <a:effectLst/>
        </p:spPr>
        <p:txBody>
          <a:bodyPr wrap="none" lIns="17145" tIns="8573" rIns="17145" bIns="8573" anchor="ctr"/>
          <a:lstStyle/>
          <a:p>
            <a:pPr>
              <a:defRPr/>
            </a:pPr>
            <a:endParaRPr lang="en-US" sz="1677"/>
          </a:p>
        </p:txBody>
      </p:sp>
    </p:spTree>
    <p:extLst>
      <p:ext uri="{BB962C8B-B14F-4D97-AF65-F5344CB8AC3E}">
        <p14:creationId xmlns:p14="http://schemas.microsoft.com/office/powerpoint/2010/main" val="30633997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5974238" y="681645"/>
            <a:ext cx="4229651" cy="5490556"/>
          </a:xfrm>
        </p:spPr>
      </p:pic>
      <p:sp>
        <p:nvSpPr>
          <p:cNvPr id="13" name="TextBox 12"/>
          <p:cNvSpPr txBox="1"/>
          <p:nvPr/>
        </p:nvSpPr>
        <p:spPr>
          <a:xfrm>
            <a:off x="217141" y="441327"/>
            <a:ext cx="4447950" cy="1569660"/>
          </a:xfrm>
          <a:prstGeom prst="rect">
            <a:avLst/>
          </a:prstGeom>
          <a:noFill/>
        </p:spPr>
        <p:txBody>
          <a:bodyPr wrap="square" rtlCol="0">
            <a:spAutoFit/>
          </a:bodyPr>
          <a:lstStyle/>
          <a:p>
            <a:r>
              <a:rPr lang="en-US" sz="4800" b="1">
                <a:solidFill>
                  <a:srgbClr val="762EB1"/>
                </a:solidFill>
                <a:latin typeface="+mj-lt"/>
                <a:ea typeface="Montserrat" charset="0"/>
                <a:cs typeface="Montserrat" charset="0"/>
              </a:rPr>
              <a:t>PARK</a:t>
            </a:r>
            <a:r>
              <a:rPr lang="en-US" sz="4800" b="1">
                <a:solidFill>
                  <a:schemeClr val="tx2"/>
                </a:solidFill>
                <a:latin typeface="+mj-lt"/>
                <a:ea typeface="Montserrat" charset="0"/>
                <a:cs typeface="Montserrat" charset="0"/>
              </a:rPr>
              <a:t> </a:t>
            </a:r>
            <a:r>
              <a:rPr lang="en-US" sz="4800" b="1">
                <a:latin typeface="+mj-lt"/>
                <a:ea typeface="Montserrat" charset="0"/>
                <a:cs typeface="Montserrat" charset="0"/>
              </a:rPr>
              <a:t>SCENARIO</a:t>
            </a:r>
            <a:r>
              <a:rPr lang="en-US" sz="4800" b="1">
                <a:solidFill>
                  <a:schemeClr val="tx2"/>
                </a:solidFill>
                <a:latin typeface="+mj-lt"/>
                <a:ea typeface="Montserrat" charset="0"/>
                <a:cs typeface="Montserrat" charset="0"/>
              </a:rPr>
              <a:t> </a:t>
            </a:r>
          </a:p>
        </p:txBody>
      </p:sp>
      <p:sp>
        <p:nvSpPr>
          <p:cNvPr id="14" name="Rectangle 13"/>
          <p:cNvSpPr/>
          <p:nvPr/>
        </p:nvSpPr>
        <p:spPr>
          <a:xfrm>
            <a:off x="217141" y="2333832"/>
            <a:ext cx="4770681" cy="2431435"/>
          </a:xfrm>
          <a:prstGeom prst="rect">
            <a:avLst/>
          </a:prstGeom>
        </p:spPr>
        <p:txBody>
          <a:bodyPr wrap="square">
            <a:spAutoFit/>
          </a:bodyPr>
          <a:lstStyle/>
          <a:p>
            <a:pPr defTabSz="457200">
              <a:defRPr/>
            </a:pPr>
            <a:r>
              <a:rPr lang="en-US" sz="2400">
                <a:solidFill>
                  <a:prstClr val="black"/>
                </a:solidFill>
                <a:latin typeface="Calibri" panose="020F0502020204030204" pitchFamily="34" charset="0"/>
                <a:cs typeface="Calibri" panose="020F0502020204030204" pitchFamily="34" charset="0"/>
              </a:rPr>
              <a:t>You are walking through your local park.  You come upon a person in the middle of the path looking around and frantically sobbing. </a:t>
            </a:r>
          </a:p>
          <a:p>
            <a:pPr defTabSz="457200">
              <a:defRPr/>
            </a:pPr>
            <a:br>
              <a:rPr lang="en-US" sz="2400">
                <a:solidFill>
                  <a:prstClr val="black"/>
                </a:solidFill>
                <a:latin typeface="Calibri" panose="020F0502020204030204" pitchFamily="34" charset="0"/>
                <a:cs typeface="Calibri" panose="020F0502020204030204" pitchFamily="34" charset="0"/>
              </a:rPr>
            </a:br>
            <a:r>
              <a:rPr lang="en-US" sz="3200" b="1">
                <a:solidFill>
                  <a:srgbClr val="7030A0"/>
                </a:solidFill>
                <a:latin typeface="Calibri" panose="020F0502020204030204" pitchFamily="34" charset="0"/>
                <a:cs typeface="Calibri" panose="020F0502020204030204" pitchFamily="34" charset="0"/>
              </a:rPr>
              <a:t>What do you do?</a:t>
            </a:r>
          </a:p>
        </p:txBody>
      </p:sp>
      <p:pic>
        <p:nvPicPr>
          <p:cNvPr id="3" name="Picture 2">
            <a:extLst>
              <a:ext uri="{FF2B5EF4-FFF2-40B4-BE49-F238E27FC236}">
                <a16:creationId xmlns:a16="http://schemas.microsoft.com/office/drawing/2014/main" id="{DA7ED524-488D-4744-A2CA-744AB4D8F2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3" t="-281" r="513" b="60576"/>
          <a:stretch/>
        </p:blipFill>
        <p:spPr>
          <a:xfrm>
            <a:off x="5409302" y="-41836"/>
            <a:ext cx="6784286" cy="5915098"/>
          </a:xfrm>
          <a:prstGeom prst="rect">
            <a:avLst/>
          </a:prstGeom>
        </p:spPr>
      </p:pic>
      <p:sp>
        <p:nvSpPr>
          <p:cNvPr id="11" name="Прямоугольник 7"/>
          <p:cNvSpPr/>
          <p:nvPr/>
        </p:nvSpPr>
        <p:spPr>
          <a:xfrm flipH="1">
            <a:off x="5409302" y="5873262"/>
            <a:ext cx="6784286" cy="984738"/>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53794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hand on his face&#10;&#10;Description automatically generated with medium confidence">
            <a:extLst>
              <a:ext uri="{FF2B5EF4-FFF2-40B4-BE49-F238E27FC236}">
                <a16:creationId xmlns:a16="http://schemas.microsoft.com/office/drawing/2014/main" id="{EA063D58-5EA1-4C36-A095-C15EA8EC224D}"/>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t="-1832" b="12790"/>
          <a:stretch/>
        </p:blipFill>
        <p:spPr>
          <a:xfrm>
            <a:off x="6389077" y="-123416"/>
            <a:ext cx="5804511" cy="5996678"/>
          </a:xfrm>
          <a:prstGeom prst="rect">
            <a:avLst/>
          </a:prstGeom>
        </p:spPr>
      </p:pic>
      <p:pic>
        <p:nvPicPr>
          <p:cNvPr id="4" name="Picture Placeholder 3" descr="A picture containing text, indoor, person, person&#10;&#10;Description automatically generated">
            <a:extLst>
              <a:ext uri="{FF2B5EF4-FFF2-40B4-BE49-F238E27FC236}">
                <a16:creationId xmlns:a16="http://schemas.microsoft.com/office/drawing/2014/main" id="{EB3D38DE-7620-4797-B612-3060C9FA85FD}"/>
              </a:ext>
            </a:extLst>
          </p:cNvPr>
          <p:cNvPicPr>
            <a:picLocks noGrp="1" noChangeAspect="1"/>
          </p:cNvPicPr>
          <p:nvPr>
            <p:ph type="pic" sz="quarter" idx="4294967295"/>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5974238" y="681645"/>
            <a:ext cx="4229651" cy="5490556"/>
          </a:xfrm>
        </p:spPr>
      </p:pic>
      <p:sp>
        <p:nvSpPr>
          <p:cNvPr id="11" name="Прямоугольник 7"/>
          <p:cNvSpPr/>
          <p:nvPr/>
        </p:nvSpPr>
        <p:spPr>
          <a:xfrm flipH="1">
            <a:off x="6162261" y="5873262"/>
            <a:ext cx="6031327" cy="984738"/>
          </a:xfrm>
          <a:prstGeom prst="rect">
            <a:avLst/>
          </a:prstGeom>
          <a:gradFill flip="none" rotWithShape="1">
            <a:gsLst>
              <a:gs pos="0">
                <a:srgbClr val="762EB1"/>
              </a:gs>
              <a:gs pos="100000">
                <a:schemeClr val="accent1">
                  <a:lumMod val="50000"/>
                  <a:alpha val="85000"/>
                </a:schemeClr>
              </a:gs>
            </a:gsLst>
            <a:lin ang="8400000" scaled="0"/>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6088" y="441327"/>
            <a:ext cx="6221411" cy="1569660"/>
          </a:xfrm>
          <a:prstGeom prst="rect">
            <a:avLst/>
          </a:prstGeom>
          <a:noFill/>
        </p:spPr>
        <p:txBody>
          <a:bodyPr wrap="square" rtlCol="0">
            <a:spAutoFit/>
          </a:bodyPr>
          <a:lstStyle/>
          <a:p>
            <a:r>
              <a:rPr lang="en-US" sz="4800" b="1">
                <a:solidFill>
                  <a:srgbClr val="762EB1"/>
                </a:solidFill>
                <a:latin typeface="+mj-lt"/>
                <a:ea typeface="Montserrat" charset="0"/>
                <a:cs typeface="Montserrat" charset="0"/>
              </a:rPr>
              <a:t>FRIEND/ GUN </a:t>
            </a:r>
            <a:r>
              <a:rPr lang="en-US" sz="4800" b="1">
                <a:latin typeface="+mj-lt"/>
                <a:ea typeface="Montserrat" charset="0"/>
                <a:cs typeface="Montserrat" charset="0"/>
              </a:rPr>
              <a:t>SCENARIO </a:t>
            </a:r>
          </a:p>
        </p:txBody>
      </p:sp>
      <p:sp>
        <p:nvSpPr>
          <p:cNvPr id="14" name="Rectangle 13"/>
          <p:cNvSpPr/>
          <p:nvPr/>
        </p:nvSpPr>
        <p:spPr>
          <a:xfrm>
            <a:off x="315160" y="2333832"/>
            <a:ext cx="5716169" cy="3539430"/>
          </a:xfrm>
          <a:prstGeom prst="rect">
            <a:avLst/>
          </a:prstGeom>
        </p:spPr>
        <p:txBody>
          <a:bodyPr wrap="square">
            <a:spAutoFit/>
          </a:bodyPr>
          <a:lstStyle/>
          <a:p>
            <a:pPr defTabSz="457200">
              <a:defRPr/>
            </a:pPr>
            <a:r>
              <a:rPr lang="en-US" sz="2400">
                <a:solidFill>
                  <a:prstClr val="black"/>
                </a:solidFill>
                <a:latin typeface="Calibri" panose="020F0502020204030204" pitchFamily="34" charset="0"/>
                <a:cs typeface="Calibri" panose="020F0502020204030204" pitchFamily="34" charset="0"/>
              </a:rPr>
              <a:t>Your friend tells you he called 911 last night because his husband was threatening  to kill him. He said his husband even showed him the gun he was going to use, and then showed him the bullet. His husband pushed the bullet hard against his forehead and said, "It's going right through there."</a:t>
            </a:r>
          </a:p>
          <a:p>
            <a:pPr defTabSz="457200">
              <a:defRPr/>
            </a:pPr>
            <a:br>
              <a:rPr lang="en-US" sz="2400">
                <a:solidFill>
                  <a:prstClr val="black"/>
                </a:solidFill>
                <a:latin typeface="Calibri" panose="020F0502020204030204" pitchFamily="34" charset="0"/>
                <a:cs typeface="Calibri" panose="020F0502020204030204" pitchFamily="34" charset="0"/>
              </a:rPr>
            </a:br>
            <a:r>
              <a:rPr lang="en-US" sz="3200" b="1">
                <a:solidFill>
                  <a:srgbClr val="7030A0"/>
                </a:solidFill>
                <a:latin typeface="Calibri" panose="020F0502020204030204" pitchFamily="34" charset="0"/>
                <a:cs typeface="Calibri" panose="020F0502020204030204" pitchFamily="34" charset="0"/>
              </a:rPr>
              <a:t>How can you help your friend?</a:t>
            </a:r>
          </a:p>
        </p:txBody>
      </p:sp>
    </p:spTree>
    <p:extLst>
      <p:ext uri="{BB962C8B-B14F-4D97-AF65-F5344CB8AC3E}">
        <p14:creationId xmlns:p14="http://schemas.microsoft.com/office/powerpoint/2010/main" val="53963077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41">
      <a:majorFont>
        <a:latin typeface="Raleway Black"/>
        <a:ea typeface=""/>
        <a:cs typeface=""/>
      </a:majorFont>
      <a:minorFont>
        <a:latin typeface="Roboto"/>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just">
          <a:lnSpc>
            <a:spcPct val="150000"/>
          </a:lnSpc>
          <a:defRPr sz="14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3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78.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228.png"/></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E8EA5B-A1DE-4310-B010-E1E9FA1A5BDE}">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F3509F0-DB53-414A-8417-B1A2942A9F11}">
  <we:reference id="wa104382064" version="1.0.0.2" store="en-US" storeType="OMEX"/>
  <we:alternateReferences>
    <we:reference id="WA104382064" version="1.0.0.2" store="WA104382064" storeType="OMEX"/>
  </we:alternateReferences>
  <we:properties>
    <we:property name="HH" value="10"/>
    <we:property name="HH-reminder" value="&quot;--&quot;"/>
    <we:property name="MM" value="0"/>
    <we:property name="MM-reminder" value="&quot;--&quot;"/>
    <we:property name="SS" value="0"/>
    <we:property name="SS-reminder" value="&quot;--&quot;"/>
    <we:property name="canvash" value="349"/>
    <we:property name="canvasw" value="349"/>
    <we:property name="clocktype" value="&quot;digital&quot;"/>
    <we:property name="interval" value="5"/>
    <we:property name="radius" value="157.05"/>
    <we:property name="tickType" value="&quot;none&quot;"/>
    <we:property name="timeupType" value="&quot;alarm&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F3509F0-DB53-414A-8417-B1A2942A9F11}">
  <we:reference id="wa104382064" version="1.0.0.2" store="en-US" storeType="OMEX"/>
  <we:alternateReferences>
    <we:reference id="WA104382064" version="1.0.0.2" store="WA104382064" storeType="OMEX"/>
  </we:alternateReferences>
  <we:properties>
    <we:property name="HH" value="10"/>
    <we:property name="HH-reminder" value="&quot;--&quot;"/>
    <we:property name="MM" value="0"/>
    <we:property name="MM-reminder" value="&quot;--&quot;"/>
    <we:property name="SS" value="0"/>
    <we:property name="SS-reminder" value="&quot;--&quot;"/>
    <we:property name="canvash" value="349"/>
    <we:property name="canvasw" value="349"/>
    <we:property name="clocktype" value="&quot;digital&quot;"/>
    <we:property name="interval" value="5"/>
    <we:property name="radius" value="157.05"/>
    <we:property name="tickType" value="&quot;none&quot;"/>
    <we:property name="timeupType" value="&quot;alarm&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7C8450BD-87F2-4654-B1FC-5D4EA0017FED}">
  <we:reference id="dc651664-7ea2-4fed-b845-27e926a3bf3f" version="1.1.0.0" store="EXCatalog" storeType="EXCatalog"/>
  <we:alternateReferences>
    <we:reference id="wa200002908" version="1.1.0.0" store="en-us" storeType="OMEX"/>
  </we:alternateReferences>
  <we:properties>
    <we:property name="kahoot_content_add_in_1142" value="&quot;https://create.kahoot.it/share/purpleone-national-training/d46315ba-4fb2-4813-90c2-ba5bb110b7a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5CEF0D20827B43823EB6D87644BDA4" ma:contentTypeVersion="12" ma:contentTypeDescription="Create a new document." ma:contentTypeScope="" ma:versionID="3f7f0a5e3df8d4f771af7f246aff3f78">
  <xsd:schema xmlns:xsd="http://www.w3.org/2001/XMLSchema" xmlns:xs="http://www.w3.org/2001/XMLSchema" xmlns:p="http://schemas.microsoft.com/office/2006/metadata/properties" xmlns:ns2="8b909403-0a0d-4d29-a2cd-155fda6adef6" xmlns:ns3="b3c1501f-ba8e-4b65-b37b-39c58cc4fb87" targetNamespace="http://schemas.microsoft.com/office/2006/metadata/properties" ma:root="true" ma:fieldsID="18dce811511da46dc1d92394d2838283" ns2:_="" ns3:_="">
    <xsd:import namespace="8b909403-0a0d-4d29-a2cd-155fda6adef6"/>
    <xsd:import namespace="b3c1501f-ba8e-4b65-b37b-39c58cc4fb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909403-0a0d-4d29-a2cd-155fda6ade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c1501f-ba8e-4b65-b37b-39c58cc4fb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3c1501f-ba8e-4b65-b37b-39c58cc4fb87">
      <UserInfo>
        <DisplayName>Kayla N</DisplayName>
        <AccountId>74</AccountId>
        <AccountType/>
      </UserInfo>
      <UserInfo>
        <DisplayName>Michelle E</DisplayName>
        <AccountId>17</AccountId>
        <AccountType/>
      </UserInfo>
      <UserInfo>
        <DisplayName>Lori P</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F9EF0E-EFD8-4848-9982-AA8CAE2E51B3}">
  <ds:schemaRefs>
    <ds:schemaRef ds:uri="8b909403-0a0d-4d29-a2cd-155fda6adef6"/>
    <ds:schemaRef ds:uri="b3c1501f-ba8e-4b65-b37b-39c58cc4fb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9E02A4-2CCB-44AC-9197-CBCD238E2324}">
  <ds:schemaRefs>
    <ds:schemaRef ds:uri="8b909403-0a0d-4d29-a2cd-155fda6adef6"/>
    <ds:schemaRef ds:uri="b3c1501f-ba8e-4b65-b37b-39c58cc4fb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AC3339-7C30-4DF6-B213-470A843ABB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126</Slides>
  <Notes>48</Notes>
  <HiddenSlides>0</HiddenSlide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&amp; Sexual Abuse</vt:lpstr>
      <vt:lpstr>Intimidation &amp; Stalking</vt:lpstr>
      <vt:lpstr>Emotional, Psychological &amp; Verbal Abuse</vt:lpstr>
      <vt:lpstr>PowerPoint Presentation</vt:lpstr>
      <vt:lpstr>PowerPoint Presentation</vt:lpstr>
      <vt:lpstr>PowerPoint Presentation</vt:lpstr>
      <vt:lpstr>PowerPoint Presentation</vt:lpstr>
      <vt:lpstr>Isolation Abuse</vt:lpstr>
      <vt:lpstr>PowerPoint Presentation</vt:lpstr>
      <vt:lpstr>Digital Abuse</vt:lpstr>
      <vt:lpstr>Economic Abuse</vt:lpstr>
      <vt:lpstr>PowerPoint Presentation</vt:lpstr>
      <vt:lpstr>PowerPoint Presentation</vt:lpstr>
      <vt:lpstr>PowerPoint Presentation</vt:lpstr>
      <vt:lpstr>EFFECTS OF DOMESTIC VIOLENCE</vt:lpstr>
      <vt:lpstr>EMOTIONAL EFFECTS</vt:lpstr>
      <vt:lpstr>PowerPoint Presentation</vt:lpstr>
      <vt:lpstr>PowerPoint Presentation</vt:lpstr>
      <vt:lpstr>PowerPoint Presentation</vt:lpstr>
      <vt:lpstr>PowerPoint Presentation</vt:lpstr>
      <vt:lpstr>PowerPoint Presentation</vt:lpstr>
      <vt:lpstr>PowerPoint Presentation</vt:lpstr>
      <vt:lpstr>PHYSICAL EFFECTS</vt:lpstr>
      <vt:lpstr>PowerPoint Presentation</vt:lpstr>
      <vt:lpstr>THERE IS HOPE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LEAVING IS A PROCESS</vt:lpstr>
      <vt:lpstr>LETHALITY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TRAINEE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SAFE PLACE?</vt:lpstr>
      <vt:lpstr>SAFE PLACE RESPONSIBILITY</vt:lpstr>
      <vt:lpstr>PowerPoint Presentation</vt:lpstr>
      <vt:lpstr>PowerPoint Presentation</vt:lpstr>
      <vt:lpstr>PowerPoint Presentation</vt:lpstr>
      <vt:lpstr>CONCERNED ABOUT BECOMING A SAFE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Walkin' 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Meghan Duda</dc:creator>
  <cp:revision>2</cp:revision>
  <cp:lastPrinted>2021-09-20T11:10:46Z</cp:lastPrinted>
  <dcterms:created xsi:type="dcterms:W3CDTF">2018-11-06T00:42:49Z</dcterms:created>
  <dcterms:modified xsi:type="dcterms:W3CDTF">2022-08-04T16:41:57Z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0x010100F25CEF0D20827B43823EB6D87644BDA4</vt:lpwstr>
  </property>
  <property fmtid="{D5CDD505-2E9C-101B-9397-08002B2CF9AE}" pid="3" name="Order">
    <vt:lpwstr>40600.0000000000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